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346" r:id="rId2"/>
    <p:sldId id="335" r:id="rId3"/>
    <p:sldId id="361" r:id="rId4"/>
    <p:sldId id="363" r:id="rId5"/>
    <p:sldId id="364" r:id="rId6"/>
    <p:sldId id="365" r:id="rId7"/>
    <p:sldId id="366" r:id="rId8"/>
    <p:sldId id="362" r:id="rId9"/>
    <p:sldId id="367" r:id="rId10"/>
    <p:sldId id="368" r:id="rId11"/>
    <p:sldId id="360" r:id="rId12"/>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76" userDrawn="1">
          <p15:clr>
            <a:srgbClr val="A4A3A4"/>
          </p15:clr>
        </p15:guide>
        <p15:guide id="2" orient="horz" pos="3000" userDrawn="1">
          <p15:clr>
            <a:srgbClr val="A4A3A4"/>
          </p15:clr>
        </p15:guide>
        <p15:guide id="3" orient="horz" pos="384" userDrawn="1">
          <p15:clr>
            <a:srgbClr val="A4A3A4"/>
          </p15:clr>
        </p15:guide>
        <p15:guide id="4" orient="horz" pos="2688" userDrawn="1">
          <p15:clr>
            <a:srgbClr val="A4A3A4"/>
          </p15:clr>
        </p15:guide>
        <p15:guide id="5" orient="horz" pos="2904" userDrawn="1">
          <p15:clr>
            <a:srgbClr val="A4A3A4"/>
          </p15:clr>
        </p15:guide>
        <p15:guide id="6" orient="horz" pos="1680" userDrawn="1">
          <p15:clr>
            <a:srgbClr val="A4A3A4"/>
          </p15:clr>
        </p15:guide>
        <p15:guide id="7" orient="horz" pos="3216" userDrawn="1">
          <p15:clr>
            <a:srgbClr val="A4A3A4"/>
          </p15:clr>
        </p15:guide>
        <p15:guide id="8" orient="horz" pos="3096" userDrawn="1">
          <p15:clr>
            <a:srgbClr val="A4A3A4"/>
          </p15:clr>
        </p15:guide>
        <p15:guide id="9" pos="672" userDrawn="1">
          <p15:clr>
            <a:srgbClr val="A4A3A4"/>
          </p15:clr>
        </p15:guide>
        <p15:guide id="10" pos="2976" userDrawn="1">
          <p15:clr>
            <a:srgbClr val="A4A3A4"/>
          </p15:clr>
        </p15:guide>
        <p15:guide id="11" pos="5160" userDrawn="1">
          <p15:clr>
            <a:srgbClr val="A4A3A4"/>
          </p15:clr>
        </p15:guide>
        <p15:guide id="12" pos="1948" userDrawn="1">
          <p15:clr>
            <a:srgbClr val="A4A3A4"/>
          </p15:clr>
        </p15:guide>
        <p15:guide id="13" pos="216" userDrawn="1">
          <p15:clr>
            <a:srgbClr val="A4A3A4"/>
          </p15:clr>
        </p15:guide>
        <p15:guide id="14" orient="horz" pos="2160" userDrawn="1">
          <p15:clr>
            <a:srgbClr val="A4A3A4"/>
          </p15:clr>
        </p15:guide>
        <p15:guide id="15" orient="horz" pos="2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08C"/>
    <a:srgbClr val="692146"/>
    <a:srgbClr val="720F11"/>
    <a:srgbClr val="9F2241"/>
    <a:srgbClr val="E2DFCA"/>
    <a:srgbClr val="625D9C"/>
    <a:srgbClr val="E21A23"/>
    <a:srgbClr val="FFDFCA"/>
    <a:srgbClr val="FFB600"/>
    <a:srgbClr val="E7EF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47" autoAdjust="0"/>
    <p:restoredTop sz="94830" autoAdjust="0"/>
  </p:normalViewPr>
  <p:slideViewPr>
    <p:cSldViewPr snapToGrid="0">
      <p:cViewPr varScale="1">
        <p:scale>
          <a:sx n="121" d="100"/>
          <a:sy n="121" d="100"/>
        </p:scale>
        <p:origin x="1432" y="176"/>
      </p:cViewPr>
      <p:guideLst>
        <p:guide pos="1176"/>
        <p:guide orient="horz" pos="3000"/>
        <p:guide orient="horz" pos="384"/>
        <p:guide orient="horz" pos="2688"/>
        <p:guide orient="horz" pos="2904"/>
        <p:guide orient="horz" pos="1680"/>
        <p:guide orient="horz" pos="3216"/>
        <p:guide orient="horz" pos="3096"/>
        <p:guide pos="672"/>
        <p:guide pos="2976"/>
        <p:guide pos="5160"/>
        <p:guide pos="1948"/>
        <p:guide pos="216"/>
        <p:guide orient="horz" pos="2160"/>
        <p:guide orient="horz" pos="216"/>
      </p:guideLst>
    </p:cSldViewPr>
  </p:slideViewPr>
  <p:outlineViewPr>
    <p:cViewPr>
      <p:scale>
        <a:sx n="33" d="100"/>
        <a:sy n="33" d="100"/>
      </p:scale>
      <p:origin x="0" y="-14411"/>
    </p:cViewPr>
  </p:outlineViewPr>
  <p:notesTextViewPr>
    <p:cViewPr>
      <p:scale>
        <a:sx n="1" d="1"/>
        <a:sy n="1" d="1"/>
      </p:scale>
      <p:origin x="0" y="0"/>
    </p:cViewPr>
  </p:notesTextViewPr>
  <p:sorterViewPr>
    <p:cViewPr>
      <p:scale>
        <a:sx n="98" d="100"/>
        <a:sy n="98" d="100"/>
      </p:scale>
      <p:origin x="0" y="-20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2/9/2021</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2/9/2021</a:t>
            </a:fld>
            <a:endParaRPr lang="en-US" dirty="0"/>
          </a:p>
        </p:txBody>
      </p:sp>
      <p:sp>
        <p:nvSpPr>
          <p:cNvPr id="4" name="Slide Image Placeholder 3"/>
          <p:cNvSpPr>
            <a:spLocks noGrp="1" noRot="1" noChangeAspect="1"/>
          </p:cNvSpPr>
          <p:nvPr>
            <p:ph type="sldImg" idx="2"/>
          </p:nvPr>
        </p:nvSpPr>
        <p:spPr>
          <a:xfrm>
            <a:off x="1428750" y="1154113"/>
            <a:ext cx="41529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03DB6BE-E2F3-2A47-94A8-585F5DD018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777" t="11823" r="5903" b="4524"/>
          <a:stretch/>
        </p:blipFill>
        <p:spPr>
          <a:xfrm>
            <a:off x="0" y="1520825"/>
            <a:ext cx="9144000" cy="4846438"/>
          </a:xfrm>
          <a:prstGeom prst="rect">
            <a:avLst/>
          </a:prstGeom>
        </p:spPr>
      </p:pic>
      <p:grpSp>
        <p:nvGrpSpPr>
          <p:cNvPr id="20" name="Group 19"/>
          <p:cNvGrpSpPr/>
          <p:nvPr userDrawn="1"/>
        </p:nvGrpSpPr>
        <p:grpSpPr>
          <a:xfrm>
            <a:off x="33111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32"/>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6" name="Picture 15">
            <a:extLst>
              <a:ext uri="{FF2B5EF4-FFF2-40B4-BE49-F238E27FC236}">
                <a16:creationId xmlns:a16="http://schemas.microsoft.com/office/drawing/2014/main" id="{28A1600F-0570-410C-9F95-5DDBAF63CCF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21" name="Picture 20">
            <a:extLst>
              <a:ext uri="{FF2B5EF4-FFF2-40B4-BE49-F238E27FC236}">
                <a16:creationId xmlns:a16="http://schemas.microsoft.com/office/drawing/2014/main" id="{CE58448A-1EBE-41B2-B940-5B338FAA80A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648364449"/>
      </p:ext>
    </p:extLst>
  </p:cSld>
  <p:clrMapOvr>
    <a:masterClrMapping/>
  </p:clrMapOvr>
  <p:extLst>
    <p:ext uri="{DCECCB84-F9BA-43D5-87BE-67443E8EF086}">
      <p15:sldGuideLst xmlns:p15="http://schemas.microsoft.com/office/powerpoint/2012/main">
        <p15:guide id="1" orient="horz" pos="957" userDrawn="1">
          <p15:clr>
            <a:srgbClr val="FBAE40"/>
          </p15:clr>
        </p15:guide>
        <p15:guide id="2" pos="2880" userDrawn="1">
          <p15:clr>
            <a:srgbClr val="FBAE40"/>
          </p15:clr>
        </p15:guide>
        <p15:guide id="3"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0C4BDB-A03D-4245-B68D-139B693685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9486" r="23740"/>
          <a:stretch/>
        </p:blipFill>
        <p:spPr>
          <a:xfrm>
            <a:off x="-13645" y="1524000"/>
            <a:ext cx="9157646" cy="4845007"/>
          </a:xfrm>
          <a:prstGeom prst="rect">
            <a:avLst/>
          </a:prstGeom>
        </p:spPr>
      </p:pic>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DCD42FAE-26E3-4DE5-BC8F-C630755CABB5}"/>
              </a:ext>
            </a:extLst>
          </p:cNvPr>
          <p:cNvGrpSpPr/>
          <p:nvPr userDrawn="1"/>
        </p:nvGrpSpPr>
        <p:grpSpPr>
          <a:xfrm>
            <a:off x="331115" y="2099014"/>
            <a:ext cx="3863458" cy="3863458"/>
            <a:chOff x="331115" y="2099014"/>
            <a:chExt cx="3863458" cy="3863458"/>
          </a:xfrm>
        </p:grpSpPr>
        <p:sp>
          <p:nvSpPr>
            <p:cNvPr id="36" name="Rectangle 35">
              <a:extLst>
                <a:ext uri="{FF2B5EF4-FFF2-40B4-BE49-F238E27FC236}">
                  <a16:creationId xmlns:a16="http://schemas.microsoft.com/office/drawing/2014/main" id="{BC05BDC1-9FD2-487F-96D3-99A60DFF2DF9}"/>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B6C85AF-40BF-481F-B230-2EC2FE116ADE}"/>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19C82988-802C-4FB8-98AD-D2FC0A223CD6}"/>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50748757-6631-4B8F-B2B2-0A5D2A24C956}"/>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40" name="Title 1">
            <a:extLst>
              <a:ext uri="{FF2B5EF4-FFF2-40B4-BE49-F238E27FC236}">
                <a16:creationId xmlns:a16="http://schemas.microsoft.com/office/drawing/2014/main" id="{DB33C924-3FD6-46F3-8F4D-D93347665641}"/>
              </a:ext>
            </a:extLst>
          </p:cNvPr>
          <p:cNvSpPr>
            <a:spLocks noGrp="1"/>
          </p:cNvSpPr>
          <p:nvPr>
            <p:ph type="ctrTitle"/>
          </p:nvPr>
        </p:nvSpPr>
        <p:spPr>
          <a:xfrm>
            <a:off x="621792" y="3008376"/>
            <a:ext cx="2788920" cy="1289304"/>
          </a:xfrm>
        </p:spPr>
        <p:txBody>
          <a:bodyPr anchor="t">
            <a:noAutofit/>
          </a:bodyPr>
          <a:lstStyle>
            <a:lvl1pPr algn="l">
              <a:lnSpc>
                <a:spcPct val="100000"/>
              </a:lnSpc>
              <a:defRPr sz="2600" b="1">
                <a:solidFill>
                  <a:srgbClr val="FFB600"/>
                </a:solidFill>
              </a:defRPr>
            </a:lvl1pPr>
          </a:lstStyle>
          <a:p>
            <a:r>
              <a:rPr lang="en-US"/>
              <a:t>Click to edit Master title style</a:t>
            </a:r>
            <a:endParaRPr lang="en-US" dirty="0"/>
          </a:p>
        </p:txBody>
      </p:sp>
      <p:sp>
        <p:nvSpPr>
          <p:cNvPr id="41" name="Subtitle 2">
            <a:extLst>
              <a:ext uri="{FF2B5EF4-FFF2-40B4-BE49-F238E27FC236}">
                <a16:creationId xmlns:a16="http://schemas.microsoft.com/office/drawing/2014/main" id="{AFDF1C8C-EF32-4F80-8B3B-9EDA8D988F24}"/>
              </a:ext>
            </a:extLst>
          </p:cNvPr>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2" name="Text Placeholder 32">
            <a:extLst>
              <a:ext uri="{FF2B5EF4-FFF2-40B4-BE49-F238E27FC236}">
                <a16:creationId xmlns:a16="http://schemas.microsoft.com/office/drawing/2014/main" id="{88D52AD4-24DE-462D-AACA-5C2FA46AAB19}"/>
              </a:ext>
            </a:extLst>
          </p:cNvPr>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cxnSp>
        <p:nvCxnSpPr>
          <p:cNvPr id="14" name="Straight Connector 13">
            <a:extLst>
              <a:ext uri="{FF2B5EF4-FFF2-40B4-BE49-F238E27FC236}">
                <a16:creationId xmlns:a16="http://schemas.microsoft.com/office/drawing/2014/main" id="{9D86DC85-02AF-42BC-85AD-A7AA80CB2076}"/>
              </a:ext>
            </a:extLst>
          </p:cNvPr>
          <p:cNvCxnSpPr>
            <a:cxnSpLocks/>
          </p:cNvCxnSpPr>
          <p:nvPr userDrawn="1"/>
        </p:nvCxnSpPr>
        <p:spPr>
          <a:xfrm>
            <a:off x="714711" y="4913464"/>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0168EFA-D6C2-4F7E-B228-815598EC2B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9" name="Picture 18">
            <a:extLst>
              <a:ext uri="{FF2B5EF4-FFF2-40B4-BE49-F238E27FC236}">
                <a16:creationId xmlns:a16="http://schemas.microsoft.com/office/drawing/2014/main" id="{E111D669-74A6-4F41-BFAC-F4CB24AEC38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5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raphic">
    <p:spTree>
      <p:nvGrpSpPr>
        <p:cNvPr id="1" name=""/>
        <p:cNvGrpSpPr/>
        <p:nvPr/>
      </p:nvGrpSpPr>
      <p:grpSpPr>
        <a:xfrm>
          <a:off x="0" y="0"/>
          <a:ext cx="0" cy="0"/>
          <a:chOff x="0" y="0"/>
          <a:chExt cx="0" cy="0"/>
        </a:xfrm>
      </p:grpSpPr>
      <p:grpSp>
        <p:nvGrpSpPr>
          <p:cNvPr id="20" name="Group 19"/>
          <p:cNvGrpSpPr/>
          <p:nvPr userDrawn="1"/>
        </p:nvGrpSpPr>
        <p:grpSpPr>
          <a:xfrm>
            <a:off x="0" y="1521567"/>
            <a:ext cx="9144000" cy="4846438"/>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1"/>
          <p:cNvSpPr>
            <a:spLocks noGrp="1"/>
          </p:cNvSpPr>
          <p:nvPr userDrawn="1">
            <p:ph type="ctrTitle"/>
          </p:nvPr>
        </p:nvSpPr>
        <p:spPr>
          <a:xfrm>
            <a:off x="777240" y="2985555"/>
            <a:ext cx="6521640" cy="87321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3" name="Subtitle 2"/>
          <p:cNvSpPr>
            <a:spLocks noGrp="1"/>
          </p:cNvSpPr>
          <p:nvPr>
            <p:ph type="subTitle" idx="1"/>
          </p:nvPr>
        </p:nvSpPr>
        <p:spPr>
          <a:xfrm>
            <a:off x="782058" y="3986784"/>
            <a:ext cx="4297680" cy="517585"/>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Straight Connector 20">
            <a:extLst>
              <a:ext uri="{FF2B5EF4-FFF2-40B4-BE49-F238E27FC236}">
                <a16:creationId xmlns:a16="http://schemas.microsoft.com/office/drawing/2014/main" id="{EC86C884-D766-9149-B40E-B86A943DE6D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0"/>
          </p:nvPr>
        </p:nvSpPr>
        <p:spPr>
          <a:xfrm>
            <a:off x="777240" y="4718304"/>
            <a:ext cx="4443413" cy="576185"/>
          </a:xfr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7" name="Picture 16">
            <a:extLst>
              <a:ext uri="{FF2B5EF4-FFF2-40B4-BE49-F238E27FC236}">
                <a16:creationId xmlns:a16="http://schemas.microsoft.com/office/drawing/2014/main" id="{853D62D0-94AB-439B-AC37-064E850672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747360813"/>
      </p:ext>
    </p:extLst>
  </p:cSld>
  <p:clrMapOvr>
    <a:masterClrMapping/>
  </p:clrMapOvr>
  <p:extLst>
    <p:ext uri="{DCECCB84-F9BA-43D5-87BE-67443E8EF086}">
      <p15:sldGuideLst xmlns:p15="http://schemas.microsoft.com/office/powerpoint/2012/main">
        <p15:guide id="1" orient="horz" pos="95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Photo">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3849" r="15416"/>
          <a:stretch/>
        </p:blipFill>
        <p:spPr>
          <a:xfrm>
            <a:off x="0" y="0"/>
            <a:ext cx="9144000" cy="6364224"/>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82330756"/>
      </p:ext>
    </p:extLst>
  </p:cSld>
  <p:clrMapOvr>
    <a:masterClrMapping/>
  </p:clrMapOvr>
  <p:extLst>
    <p:ext uri="{DCECCB84-F9BA-43D5-87BE-67443E8EF086}">
      <p15:sldGuideLst xmlns:p15="http://schemas.microsoft.com/office/powerpoint/2012/main">
        <p15:guide id="1" orient="horz" pos="1488" userDrawn="1">
          <p15:clr>
            <a:srgbClr val="FBAE40"/>
          </p15:clr>
        </p15:guide>
        <p15:guide id="2" orient="horz" pos="1968" userDrawn="1">
          <p15:clr>
            <a:srgbClr val="FBAE40"/>
          </p15:clr>
        </p15:guide>
        <p15:guide id="4" userDrawn="1">
          <p15:clr>
            <a:srgbClr val="FBAE40"/>
          </p15:clr>
        </p15:guide>
        <p15:guide id="5" pos="2880" userDrawn="1">
          <p15:clr>
            <a:srgbClr val="FBAE40"/>
          </p15:clr>
        </p15:guide>
        <p15:guide id="6" pos="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vider Slide Phot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14E5CB6-D66B-41F9-83A5-D13DF65813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225" t="12480" b="3239"/>
          <a:stretch/>
        </p:blipFill>
        <p:spPr>
          <a:xfrm flipH="1">
            <a:off x="6010" y="-1"/>
            <a:ext cx="9150022" cy="6364715"/>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115101620"/>
      </p:ext>
    </p:extLst>
  </p:cSld>
  <p:clrMapOvr>
    <a:masterClrMapping/>
  </p:clrMapOvr>
  <p:extLst>
    <p:ext uri="{DCECCB84-F9BA-43D5-87BE-67443E8EF086}">
      <p15:sldGuideLst xmlns:p15="http://schemas.microsoft.com/office/powerpoint/2012/main">
        <p15:guide id="1" orient="horz" pos="1488">
          <p15:clr>
            <a:srgbClr val="FBAE40"/>
          </p15:clr>
        </p15:guide>
        <p15:guide id="2" orient="horz" pos="1968">
          <p15:clr>
            <a:srgbClr val="FBAE40"/>
          </p15:clr>
        </p15:guide>
        <p15:guide id="4">
          <p15:clr>
            <a:srgbClr val="FBAE40"/>
          </p15:clr>
        </p15:guide>
        <p15:guide id="5" pos="2880">
          <p15:clr>
            <a:srgbClr val="FBAE40"/>
          </p15:clr>
        </p15:guide>
        <p15:guide id="6" pos="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vider Slide Phot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F57B6-1B1A-4B8F-9DFF-73A531E5D7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55"/>
            <a:ext cx="9144000" cy="636182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rgbClr val="FFB600"/>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F1C43492-7E70-499B-AF94-526224C01DA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A704180-9FB4-409C-B364-B110408FEF1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81517962"/>
      </p:ext>
    </p:extLst>
  </p:cSld>
  <p:clrMapOvr>
    <a:masterClrMapping/>
  </p:clrMapOvr>
  <p:extLst>
    <p:ext uri="{DCECCB84-F9BA-43D5-87BE-67443E8EF086}">
      <p15:sldGuideLst xmlns:p15="http://schemas.microsoft.com/office/powerpoint/2012/main">
        <p15:guide id="1" pos="2880">
          <p15:clr>
            <a:srgbClr val="FBAE40"/>
          </p15:clr>
        </p15:guide>
        <p15:guide id="2" pos="456">
          <p15:clr>
            <a:srgbClr val="FBAE40"/>
          </p15:clr>
        </p15:guide>
        <p15:guide id="3" orient="horz" pos="2352">
          <p15:clr>
            <a:srgbClr val="FBAE40"/>
          </p15:clr>
        </p15:guide>
        <p15:guide id="4" orient="horz" pos="1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vider Slid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1C48C-3392-4FDB-9369-6BC17D9CEC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78"/>
            <a:ext cx="9144000" cy="6370670"/>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DB4B4D12-AF0C-4D97-9CED-90CB55C54F5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8F72B6D8-B4B8-483C-B007-F56FA2D2AA62}"/>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7326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vider Slide 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5957E67-98EC-4631-8D21-6B97CCB358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a:xfrm>
            <a:off x="0" y="0"/>
            <a:ext cx="9144000" cy="636726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FEEE245A-9698-4A49-A735-5BCF7ABE0A3A}"/>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B84BA6A4-9923-441F-97B3-3C28313D03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381070491"/>
      </p:ext>
    </p:extLst>
  </p:cSld>
  <p:clrMapOvr>
    <a:masterClrMapping/>
  </p:clrMapOvr>
  <p:extLst>
    <p:ext uri="{DCECCB84-F9BA-43D5-87BE-67443E8EF086}">
      <p15:sldGuideLst xmlns:p15="http://schemas.microsoft.com/office/powerpoint/2012/main">
        <p15:guide id="1" orient="horz" pos="1488">
          <p15:clr>
            <a:srgbClr val="FBAE40"/>
          </p15:clr>
        </p15:guide>
        <p15:guide id="2" orient="horz" pos="196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Graphic">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BAB23EC-917E-B047-8295-8203CA1ECBFE}"/>
              </a:ext>
            </a:extLst>
          </p:cNvPr>
          <p:cNvGrpSpPr/>
          <p:nvPr userDrawn="1"/>
        </p:nvGrpSpPr>
        <p:grpSpPr>
          <a:xfrm>
            <a:off x="0" y="0"/>
            <a:ext cx="9144000" cy="6366424"/>
            <a:chOff x="1" y="0"/>
            <a:chExt cx="9144000" cy="6366424"/>
          </a:xfrm>
        </p:grpSpPr>
        <p:sp>
          <p:nvSpPr>
            <p:cNvPr id="9" name="Freeform 8">
              <a:extLst>
                <a:ext uri="{FF2B5EF4-FFF2-40B4-BE49-F238E27FC236}">
                  <a16:creationId xmlns:a16="http://schemas.microsoft.com/office/drawing/2014/main" id="{622D7C90-AFB1-5842-AE7B-3EE743CC58EE}"/>
                </a:ext>
              </a:extLst>
            </p:cNvPr>
            <p:cNvSpPr/>
            <p:nvPr userDrawn="1"/>
          </p:nvSpPr>
          <p:spPr>
            <a:xfrm>
              <a:off x="720000" y="3962630"/>
              <a:ext cx="8229600" cy="2403794"/>
            </a:xfrm>
            <a:custGeom>
              <a:avLst/>
              <a:gdLst>
                <a:gd name="connsiteX0" fmla="*/ 3062211 w 8229600"/>
                <a:gd name="connsiteY0" fmla="*/ 0 h 2403794"/>
                <a:gd name="connsiteX1" fmla="*/ 8229600 w 8229600"/>
                <a:gd name="connsiteY1" fmla="*/ 2403794 h 2403794"/>
                <a:gd name="connsiteX2" fmla="*/ 0 w 8229600"/>
                <a:gd name="connsiteY2" fmla="*/ 2403794 h 2403794"/>
              </a:gdLst>
              <a:ahLst/>
              <a:cxnLst>
                <a:cxn ang="0">
                  <a:pos x="connsiteX0" y="connsiteY0"/>
                </a:cxn>
                <a:cxn ang="0">
                  <a:pos x="connsiteX1" y="connsiteY1"/>
                </a:cxn>
                <a:cxn ang="0">
                  <a:pos x="connsiteX2" y="connsiteY2"/>
                </a:cxn>
              </a:cxnLst>
              <a:rect l="l" t="t" r="r" b="b"/>
              <a:pathLst>
                <a:path w="8229600" h="2403794">
                  <a:moveTo>
                    <a:pt x="3062211" y="0"/>
                  </a:moveTo>
                  <a:lnTo>
                    <a:pt x="8229600" y="2403794"/>
                  </a:lnTo>
                  <a:lnTo>
                    <a:pt x="0" y="2403794"/>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a:extLst>
                <a:ext uri="{FF2B5EF4-FFF2-40B4-BE49-F238E27FC236}">
                  <a16:creationId xmlns:a16="http://schemas.microsoft.com/office/drawing/2014/main" id="{4F2D842F-70F3-E249-837F-3B31E02390D7}"/>
                </a:ext>
              </a:extLst>
            </p:cNvPr>
            <p:cNvSpPr/>
            <p:nvPr userDrawn="1"/>
          </p:nvSpPr>
          <p:spPr>
            <a:xfrm>
              <a:off x="3782212" y="0"/>
              <a:ext cx="5361789" cy="6366424"/>
            </a:xfrm>
            <a:custGeom>
              <a:avLst/>
              <a:gdLst>
                <a:gd name="connsiteX0" fmla="*/ 5048021 w 5361789"/>
                <a:gd name="connsiteY0" fmla="*/ 0 h 6366424"/>
                <a:gd name="connsiteX1" fmla="*/ 5361789 w 5361789"/>
                <a:gd name="connsiteY1" fmla="*/ 0 h 6366424"/>
                <a:gd name="connsiteX2" fmla="*/ 5361789 w 5361789"/>
                <a:gd name="connsiteY2" fmla="*/ 6366424 h 6366424"/>
                <a:gd name="connsiteX3" fmla="*/ 5167389 w 5361789"/>
                <a:gd name="connsiteY3" fmla="*/ 6366424 h 6366424"/>
                <a:gd name="connsiteX4" fmla="*/ 0 w 5361789"/>
                <a:gd name="connsiteY4" fmla="*/ 3962630 h 6366424"/>
                <a:gd name="connsiteX5" fmla="*/ 5048021 w 5361789"/>
                <a:gd name="connsiteY5" fmla="*/ 0 h 636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1789" h="6366424">
                  <a:moveTo>
                    <a:pt x="5048021" y="0"/>
                  </a:moveTo>
                  <a:lnTo>
                    <a:pt x="5361789" y="0"/>
                  </a:lnTo>
                  <a:lnTo>
                    <a:pt x="5361789" y="6366424"/>
                  </a:lnTo>
                  <a:lnTo>
                    <a:pt x="5167389" y="6366424"/>
                  </a:lnTo>
                  <a:lnTo>
                    <a:pt x="0" y="3962630"/>
                  </a:lnTo>
                  <a:lnTo>
                    <a:pt x="5048021" y="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6080FE84-562B-8D4E-8B93-4B4D187CAD16}"/>
                </a:ext>
              </a:extLst>
            </p:cNvPr>
            <p:cNvSpPr/>
            <p:nvPr userDrawn="1"/>
          </p:nvSpPr>
          <p:spPr>
            <a:xfrm>
              <a:off x="1" y="2203200"/>
              <a:ext cx="3782211" cy="4163224"/>
            </a:xfrm>
            <a:custGeom>
              <a:avLst/>
              <a:gdLst>
                <a:gd name="connsiteX0" fmla="*/ 0 w 3782211"/>
                <a:gd name="connsiteY0" fmla="*/ 0 h 4163224"/>
                <a:gd name="connsiteX1" fmla="*/ 3782211 w 3782211"/>
                <a:gd name="connsiteY1" fmla="*/ 1759430 h 4163224"/>
                <a:gd name="connsiteX2" fmla="*/ 720000 w 3782211"/>
                <a:gd name="connsiteY2" fmla="*/ 4163224 h 4163224"/>
                <a:gd name="connsiteX3" fmla="*/ 0 w 3782211"/>
                <a:gd name="connsiteY3" fmla="*/ 4163224 h 4163224"/>
                <a:gd name="connsiteX4" fmla="*/ 0 w 3782211"/>
                <a:gd name="connsiteY4" fmla="*/ 0 h 416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211" h="4163224">
                  <a:moveTo>
                    <a:pt x="0" y="0"/>
                  </a:moveTo>
                  <a:lnTo>
                    <a:pt x="3782211" y="1759430"/>
                  </a:lnTo>
                  <a:lnTo>
                    <a:pt x="720000" y="4163224"/>
                  </a:lnTo>
                  <a:lnTo>
                    <a:pt x="0" y="416322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ctrTitle" hasCustomPrompt="1"/>
          </p:nvPr>
        </p:nvSpPr>
        <p:spPr>
          <a:xfrm>
            <a:off x="356616" y="203829"/>
            <a:ext cx="7315200" cy="914400"/>
          </a:xfrm>
        </p:spPr>
        <p:txBody>
          <a:bodyPr anchor="t">
            <a:noAutofit/>
          </a:bodyPr>
          <a:lstStyle>
            <a:lvl1pPr algn="l">
              <a:lnSpc>
                <a:spcPct val="100000"/>
              </a:lnSpc>
              <a:defRPr sz="2600" b="1">
                <a:solidFill>
                  <a:schemeClr val="tx2"/>
                </a:solidFill>
              </a:defRPr>
            </a:lvl1pPr>
          </a:lstStyle>
          <a:p>
            <a:r>
              <a:rPr lang="en-US" dirty="0"/>
              <a:t>Click to edit Master title style – Divider, 26 </a:t>
            </a:r>
            <a:r>
              <a:rPr lang="en-US" dirty="0" err="1"/>
              <a:t>pt</a:t>
            </a:r>
            <a:endParaRPr lang="en-US" dirty="0"/>
          </a:p>
        </p:txBody>
      </p:sp>
      <p:sp>
        <p:nvSpPr>
          <p:cNvPr id="3" name="Subtitle 2"/>
          <p:cNvSpPr>
            <a:spLocks noGrp="1"/>
          </p:cNvSpPr>
          <p:nvPr>
            <p:ph type="subTitle" idx="1" hasCustomPrompt="1"/>
          </p:nvPr>
        </p:nvSpPr>
        <p:spPr>
          <a:xfrm>
            <a:off x="356616" y="1252728"/>
            <a:ext cx="5943600" cy="517585"/>
          </a:xfrm>
        </p:spPr>
        <p:txBody>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 – 20 pt., Black</a:t>
            </a:r>
          </a:p>
        </p:txBody>
      </p:sp>
      <p:sp>
        <p:nvSpPr>
          <p:cNvPr id="19"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DFDDF79B-EC16-4D64-BB8F-31CA7644D797}"/>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F049723-BA81-4AC5-BEAA-3E6F13DAD2F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776685102"/>
      </p:ext>
    </p:extLst>
  </p:cSld>
  <p:clrMapOvr>
    <a:masterClrMapping/>
  </p:clrMapOvr>
  <p:extLst>
    <p:ext uri="{DCECCB84-F9BA-43D5-87BE-67443E8EF086}">
      <p15:sldGuideLst xmlns:p15="http://schemas.microsoft.com/office/powerpoint/2012/main">
        <p15:guide id="1" orient="horz" pos="97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te Content with Graphic">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BD6B082-7C10-BA4E-BE12-3A2FD5AE08EF}"/>
              </a:ext>
            </a:extLst>
          </p:cNvPr>
          <p:cNvGrpSpPr/>
          <p:nvPr userDrawn="1"/>
        </p:nvGrpSpPr>
        <p:grpSpPr>
          <a:xfrm>
            <a:off x="6635067" y="0"/>
            <a:ext cx="2508933" cy="6367263"/>
            <a:chOff x="3491346" y="0"/>
            <a:chExt cx="2508933" cy="6367263"/>
          </a:xfrm>
        </p:grpSpPr>
        <p:sp>
          <p:nvSpPr>
            <p:cNvPr id="12" name="Freeform 11">
              <a:extLst>
                <a:ext uri="{FF2B5EF4-FFF2-40B4-BE49-F238E27FC236}">
                  <a16:creationId xmlns:a16="http://schemas.microsoft.com/office/drawing/2014/main" id="{EA3EC593-DC20-9346-9776-FBA0FABCCDA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Freeform 12">
              <a:extLst>
                <a:ext uri="{FF2B5EF4-FFF2-40B4-BE49-F238E27FC236}">
                  <a16:creationId xmlns:a16="http://schemas.microsoft.com/office/drawing/2014/main" id="{ED31C323-8E84-A946-A27D-2777E3E0BE45}"/>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 name="Freeform 13">
              <a:extLst>
                <a:ext uri="{FF2B5EF4-FFF2-40B4-BE49-F238E27FC236}">
                  <a16:creationId xmlns:a16="http://schemas.microsoft.com/office/drawing/2014/main" id="{6A9B01AF-6459-4247-AF71-3F7C135643BB}"/>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p:cNvSpPr>
            <a:spLocks noGrp="1"/>
          </p:cNvSpPr>
          <p:nvPr>
            <p:ph type="title" hasCustomPrompt="1"/>
          </p:nvPr>
        </p:nvSpPr>
        <p:spPr/>
        <p:txBody>
          <a:bodyPr/>
          <a:lstStyle>
            <a:lvl1pPr>
              <a:defRPr baseline="0">
                <a:solidFill>
                  <a:schemeClr val="tx2"/>
                </a:solidFill>
              </a:defRPr>
            </a:lvl1pPr>
          </a:lstStyle>
          <a:p>
            <a:r>
              <a:rPr lang="en-US" dirty="0"/>
              <a:t>Click To Edit Master Title Style – For TOC/</a:t>
            </a:r>
            <a:br>
              <a:rPr lang="en-US" dirty="0"/>
            </a:br>
            <a:r>
              <a:rPr lang="en-US" dirty="0"/>
              <a:t>Agenda and Lite Text Slide</a:t>
            </a:r>
          </a:p>
        </p:txBody>
      </p:sp>
      <p:sp>
        <p:nvSpPr>
          <p:cNvPr id="6" name="Text Placeholder 5"/>
          <p:cNvSpPr>
            <a:spLocks noGrp="1"/>
          </p:cNvSpPr>
          <p:nvPr>
            <p:ph type="body" sz="quarter" idx="12" hasCustomPrompt="1"/>
          </p:nvPr>
        </p:nvSpPr>
        <p:spPr>
          <a:xfrm>
            <a:off x="357188" y="1280160"/>
            <a:ext cx="6858000" cy="4525963"/>
          </a:xfrm>
        </p:spPr>
        <p:txBody>
          <a:bodyPr/>
          <a:lstStyle>
            <a:lvl1pPr marL="0" indent="0">
              <a:buFont typeface="Arial" panose="020B0604020202020204" pitchFamily="34" charset="0"/>
              <a:buNone/>
              <a:tabLst/>
              <a:defRPr sz="2000" baseline="0">
                <a:solidFill>
                  <a:schemeClr val="tx2"/>
                </a:solidFill>
              </a:defRPr>
            </a:lvl1pPr>
            <a:lvl2pPr>
              <a:buClrTx/>
              <a:defRPr sz="18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 [20pt Arial for TOC/Agenda]</a:t>
            </a:r>
          </a:p>
          <a:p>
            <a:pPr lvl="0"/>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Footer Placeholder 9">
            <a:extLst>
              <a:ext uri="{FF2B5EF4-FFF2-40B4-BE49-F238E27FC236}">
                <a16:creationId xmlns:a16="http://schemas.microsoft.com/office/drawing/2014/main" id="{BE9A4657-960C-43DE-81AE-18CA143A438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451AA9ED-A6E2-4AEB-B71F-2979D48ABE7D}"/>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180605138"/>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6975265"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7" y="1280160"/>
            <a:ext cx="6975265"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dirty="0"/>
              <a:t>Edit Master text styles</a:t>
            </a:r>
          </a:p>
          <a:p>
            <a:pPr lvl="1"/>
            <a:r>
              <a:rPr lang="en-US" dirty="0"/>
              <a:t>Second level</a:t>
            </a:r>
          </a:p>
          <a:p>
            <a:pPr lvl="2"/>
            <a:r>
              <a:rPr lang="en-US" dirty="0"/>
              <a:t>Third level</a:t>
            </a:r>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7" name="Footer Placeholder 9">
            <a:extLst>
              <a:ext uri="{FF2B5EF4-FFF2-40B4-BE49-F238E27FC236}">
                <a16:creationId xmlns:a16="http://schemas.microsoft.com/office/drawing/2014/main" id="{A6B10B21-A22D-4973-9F22-3C85C87DD1D6}"/>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column">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843657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9" name="Text Placeholder 5"/>
          <p:cNvSpPr>
            <a:spLocks noGrp="1"/>
          </p:cNvSpPr>
          <p:nvPr>
            <p:ph type="body" sz="quarter" idx="13" hasCustomPrompt="1"/>
          </p:nvPr>
        </p:nvSpPr>
        <p:spPr>
          <a:xfrm>
            <a:off x="4672119" y="1280160"/>
            <a:ext cx="4114800" cy="4707890"/>
          </a:xfrm>
        </p:spPr>
        <p:txBody>
          <a:bodyPr/>
          <a:lstStyle>
            <a:lvl1pPr rtl="0">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3"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0" name="Footer Placeholder 9">
            <a:extLst>
              <a:ext uri="{FF2B5EF4-FFF2-40B4-BE49-F238E27FC236}">
                <a16:creationId xmlns:a16="http://schemas.microsoft.com/office/drawing/2014/main" id="{4806E4E2-02E1-49AB-BCC5-A8B1C1D9B871}"/>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78EF9E6E-260B-4AEA-92D1-41B528297A86}"/>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533597303"/>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410611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0" name="Picture Placeholder 9"/>
          <p:cNvSpPr>
            <a:spLocks noGrp="1"/>
          </p:cNvSpPr>
          <p:nvPr>
            <p:ph type="pic" sz="quarter" idx="13"/>
          </p:nvPr>
        </p:nvSpPr>
        <p:spPr>
          <a:xfrm>
            <a:off x="4572000" y="0"/>
            <a:ext cx="4572000" cy="6364224"/>
          </a:xfrm>
        </p:spPr>
        <p:txBody>
          <a:bodyPr/>
          <a:lstStyle>
            <a:lvl1pPr>
              <a:defRPr>
                <a:solidFill>
                  <a:schemeClr val="tx2"/>
                </a:solidFill>
              </a:defRPr>
            </a:lvl1pPr>
          </a:lstStyle>
          <a:p>
            <a:r>
              <a:rPr lang="en-US"/>
              <a:t>Click icon to add picture</a:t>
            </a:r>
            <a:endParaRPr lang="en-US" dirty="0"/>
          </a:p>
        </p:txBody>
      </p:sp>
      <p:sp>
        <p:nvSpPr>
          <p:cNvPr id="12"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9" name="Footer Placeholder 9">
            <a:extLst>
              <a:ext uri="{FF2B5EF4-FFF2-40B4-BE49-F238E27FC236}">
                <a16:creationId xmlns:a16="http://schemas.microsoft.com/office/drawing/2014/main" id="{32FC0A7D-C449-4E7F-9213-3874E5CFF3D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B7F92EB8-4DEE-49B2-B12E-4B88D7242110}"/>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346766917"/>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Chart Layout">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8441755" cy="822960"/>
          </a:xfrm>
        </p:spPr>
        <p:txBody>
          <a:bodyPr/>
          <a:lstStyle>
            <a:lvl1pPr>
              <a:defRPr>
                <a:solidFill>
                  <a:schemeClr val="tx2"/>
                </a:solidFill>
              </a:defRPr>
            </a:lvl1pPr>
          </a:lstStyle>
          <a:p>
            <a:r>
              <a:rPr lang="en-US"/>
              <a:t>Click to edit Master title style</a:t>
            </a:r>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Text Placeholder 5"/>
          <p:cNvSpPr>
            <a:spLocks noGrp="1"/>
          </p:cNvSpPr>
          <p:nvPr>
            <p:ph type="body" sz="quarter" idx="12" hasCustomPrompt="1"/>
          </p:nvPr>
        </p:nvSpPr>
        <p:spPr>
          <a:xfrm>
            <a:off x="357188" y="4433570"/>
            <a:ext cx="4114800" cy="1554480"/>
          </a:xfrm>
        </p:spPr>
        <p:txBody>
          <a:bodyPr/>
          <a:lstStyle>
            <a:lvl1pPr marL="0" indent="0">
              <a:spcBef>
                <a:spcPts val="800"/>
              </a:spcBef>
              <a:buFont typeface="Arial" panose="020B0604020202020204" pitchFamily="34" charset="0"/>
              <a:buNone/>
              <a:defRPr sz="1400" b="1">
                <a:solidFill>
                  <a:schemeClr val="tx2"/>
                </a:solidFill>
              </a:defRPr>
            </a:lvl1pPr>
            <a:lvl2pPr>
              <a:buClrTx/>
              <a:defRPr sz="1400">
                <a:solidFill>
                  <a:schemeClr val="tx2"/>
                </a:solidFill>
              </a:defRPr>
            </a:lvl2pPr>
            <a:lvl3pPr marL="230188" indent="-228600">
              <a:spcBef>
                <a:spcPts val="800"/>
              </a:spcBef>
              <a:defRPr sz="1400">
                <a:solidFill>
                  <a:schemeClr val="tx2"/>
                </a:solidFill>
              </a:defRPr>
            </a:lvl3pPr>
            <a:lvl4pPr marL="460375" indent="-228600">
              <a:spcBef>
                <a:spcPts val="800"/>
              </a:spcBef>
              <a:defRPr sz="1400">
                <a:solidFill>
                  <a:schemeClr val="tx2"/>
                </a:solidFill>
              </a:defRPr>
            </a:lvl4pPr>
            <a:lvl5pPr marL="684213" indent="-228600">
              <a:spcBef>
                <a:spcPts val="800"/>
              </a:spcBef>
              <a:defRPr sz="1400"/>
            </a:lvl5pPr>
          </a:lstStyle>
          <a:p>
            <a:pPr lvl="0"/>
            <a:r>
              <a:rPr lang="en-US" dirty="0"/>
              <a:t>Edit Master text styles</a:t>
            </a:r>
          </a:p>
          <a:p>
            <a:pPr lvl="1"/>
            <a:r>
              <a:rPr lang="en-US" dirty="0"/>
              <a:t>Second level</a:t>
            </a:r>
          </a:p>
        </p:txBody>
      </p:sp>
      <p:sp>
        <p:nvSpPr>
          <p:cNvPr id="16" name="Text Placeholder 5"/>
          <p:cNvSpPr>
            <a:spLocks noGrp="1"/>
          </p:cNvSpPr>
          <p:nvPr>
            <p:ph type="body" sz="quarter" idx="14" hasCustomPrompt="1"/>
          </p:nvPr>
        </p:nvSpPr>
        <p:spPr>
          <a:xfrm>
            <a:off x="4672119" y="4433570"/>
            <a:ext cx="4114800" cy="1554480"/>
          </a:xfrm>
        </p:spPr>
        <p:txBody>
          <a:bodyPr/>
          <a:lstStyle>
            <a:lvl1pPr marL="0" indent="0" rtl="0">
              <a:spcBef>
                <a:spcPts val="800"/>
              </a:spcBef>
              <a:buFont typeface="Arial" panose="020B0604020202020204" pitchFamily="34" charset="0"/>
              <a:buNone/>
              <a:defRPr sz="1400" b="1">
                <a:solidFill>
                  <a:schemeClr val="tx2"/>
                </a:solidFill>
              </a:defRPr>
            </a:lvl1pPr>
            <a:lvl2pPr>
              <a:buClr>
                <a:schemeClr val="tx2"/>
              </a:buClr>
              <a:defRPr sz="1400">
                <a:solidFill>
                  <a:schemeClr val="tx2"/>
                </a:solidFill>
              </a:defRPr>
            </a:lvl2pPr>
            <a:lvl3pPr marL="230188" indent="-228600">
              <a:spcBef>
                <a:spcPts val="800"/>
              </a:spcBef>
              <a:buClrTx/>
              <a:defRPr sz="1400">
                <a:solidFill>
                  <a:schemeClr val="tx2"/>
                </a:solidFill>
              </a:defRPr>
            </a:lvl3pPr>
            <a:lvl4pPr marL="460375" indent="-228600">
              <a:spcBef>
                <a:spcPts val="800"/>
              </a:spcBef>
              <a:buClrTx/>
              <a:defRPr sz="1400">
                <a:solidFill>
                  <a:schemeClr val="tx2"/>
                </a:solidFill>
              </a:defRPr>
            </a:lvl4pPr>
            <a:lvl5pPr marL="684213" indent="-228600">
              <a:spcBef>
                <a:spcPts val="800"/>
              </a:spcBef>
              <a:buClrTx/>
              <a:defRPr sz="1400"/>
            </a:lvl5pPr>
            <a:lvl6pPr marL="1141413" indent="-227013">
              <a:defRPr sz="1400"/>
            </a:lvl6pPr>
          </a:lstStyle>
          <a:p>
            <a:pPr lvl="0"/>
            <a:r>
              <a:rPr lang="en-US" dirty="0"/>
              <a:t>Edit Master text styles</a:t>
            </a:r>
          </a:p>
          <a:p>
            <a:pPr lvl="1"/>
            <a:r>
              <a:rPr lang="en-US" dirty="0"/>
              <a:t>Second level</a:t>
            </a:r>
          </a:p>
        </p:txBody>
      </p:sp>
      <p:sp>
        <p:nvSpPr>
          <p:cNvPr id="11" name="Footer Placeholder 9">
            <a:extLst>
              <a:ext uri="{FF2B5EF4-FFF2-40B4-BE49-F238E27FC236}">
                <a16:creationId xmlns:a16="http://schemas.microsoft.com/office/drawing/2014/main" id="{578BD2ED-4CD4-4A08-A1AB-BE9089BBD0EC}"/>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2" name="Footer Placeholder 4">
            <a:extLst>
              <a:ext uri="{FF2B5EF4-FFF2-40B4-BE49-F238E27FC236}">
                <a16:creationId xmlns:a16="http://schemas.microsoft.com/office/drawing/2014/main" id="{663CC9DE-998A-4CE0-9F7E-6227FE125B4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897000810"/>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
    <p:spTree>
      <p:nvGrpSpPr>
        <p:cNvPr id="1" name=""/>
        <p:cNvGrpSpPr/>
        <p:nvPr/>
      </p:nvGrpSpPr>
      <p:grpSpPr>
        <a:xfrm>
          <a:off x="0" y="0"/>
          <a:ext cx="0" cy="0"/>
          <a:chOff x="0" y="0"/>
          <a:chExt cx="0" cy="0"/>
        </a:xfrm>
      </p:grpSpPr>
      <p:sp>
        <p:nvSpPr>
          <p:cNvPr id="22" name="Text Placeholder 2"/>
          <p:cNvSpPr>
            <a:spLocks noGrp="1"/>
          </p:cNvSpPr>
          <p:nvPr>
            <p:ph idx="1"/>
          </p:nvPr>
        </p:nvSpPr>
        <p:spPr>
          <a:xfrm>
            <a:off x="822960" y="3355848"/>
            <a:ext cx="6858000" cy="2632202"/>
          </a:xfrm>
          <a:prstGeom prst="rect">
            <a:avLst/>
          </a:prstGeom>
        </p:spPr>
        <p:txBody>
          <a:bodyPr vert="horz" lIns="91440" tIns="45720" rIns="91440" bIns="45720" rtlCol="0">
            <a:noAutofit/>
          </a:bodyPr>
          <a:lstStyle>
            <a:lvl1pPr>
              <a:spcBef>
                <a:spcPts val="0"/>
              </a:spcBef>
              <a:defRPr sz="1800"/>
            </a:lvl1pPr>
          </a:lstStyle>
          <a:p>
            <a:pPr lvl="0"/>
            <a:r>
              <a:rPr lang="en-US"/>
              <a:t>Edit Master text styles</a:t>
            </a: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Picture Placeholder 2">
            <a:extLst>
              <a:ext uri="{FF2B5EF4-FFF2-40B4-BE49-F238E27FC236}">
                <a16:creationId xmlns:a16="http://schemas.microsoft.com/office/drawing/2014/main" id="{9994DF0F-078F-4C4A-810D-ABEE40A74563}"/>
              </a:ext>
            </a:extLst>
          </p:cNvPr>
          <p:cNvSpPr>
            <a:spLocks noGrp="1"/>
          </p:cNvSpPr>
          <p:nvPr>
            <p:ph type="pic" sz="quarter" idx="10"/>
          </p:nvPr>
        </p:nvSpPr>
        <p:spPr>
          <a:xfrm>
            <a:off x="353951" y="2163986"/>
            <a:ext cx="1069848" cy="1069848"/>
          </a:xfrm>
        </p:spPr>
        <p:txBody>
          <a:bodyPr/>
          <a:lstStyle/>
          <a:p>
            <a:r>
              <a:rPr lang="en-US"/>
              <a:t>Click icon to add picture</a:t>
            </a:r>
            <a:endParaRPr lang="en-US" dirty="0"/>
          </a:p>
        </p:txBody>
      </p:sp>
      <p:sp>
        <p:nvSpPr>
          <p:cNvPr id="26" name="Title 1">
            <a:extLst>
              <a:ext uri="{FF2B5EF4-FFF2-40B4-BE49-F238E27FC236}">
                <a16:creationId xmlns:a16="http://schemas.microsoft.com/office/drawing/2014/main" id="{C5DDFF34-02EA-D742-9BC0-FE557E673550}"/>
              </a:ext>
            </a:extLst>
          </p:cNvPr>
          <p:cNvSpPr>
            <a:spLocks noGrp="1"/>
          </p:cNvSpPr>
          <p:nvPr>
            <p:ph type="ctrTitle"/>
          </p:nvPr>
        </p:nvSpPr>
        <p:spPr>
          <a:xfrm>
            <a:off x="246888" y="1419046"/>
            <a:ext cx="3793501" cy="914400"/>
          </a:xfrm>
        </p:spPr>
        <p:txBody>
          <a:bodyPr anchor="t">
            <a:noAutofit/>
          </a:bodyPr>
          <a:lstStyle>
            <a:lvl1pPr algn="l">
              <a:lnSpc>
                <a:spcPct val="100000"/>
              </a:lnSpc>
              <a:defRPr sz="2400" b="1">
                <a:solidFill>
                  <a:schemeClr val="tx2"/>
                </a:solidFill>
              </a:defRPr>
            </a:lvl1pPr>
          </a:lstStyle>
          <a:p>
            <a:r>
              <a:rPr lang="en-US"/>
              <a:t>Click to edit Master title style</a:t>
            </a:r>
            <a:endParaRPr lang="en-US" dirty="0"/>
          </a:p>
        </p:txBody>
      </p:sp>
      <p:sp>
        <p:nvSpPr>
          <p:cNvPr id="12" name="Footer Placeholder 9">
            <a:extLst>
              <a:ext uri="{FF2B5EF4-FFF2-40B4-BE49-F238E27FC236}">
                <a16:creationId xmlns:a16="http://schemas.microsoft.com/office/drawing/2014/main" id="{D70A54C8-3BEB-479C-8132-ED850D71891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144CD1C8-B489-4F25-BF47-B0BC6065CF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4" name="Picture 13">
            <a:extLst>
              <a:ext uri="{FF2B5EF4-FFF2-40B4-BE49-F238E27FC236}">
                <a16:creationId xmlns:a16="http://schemas.microsoft.com/office/drawing/2014/main" id="{06852B0C-8397-4528-A540-DECD1AFBFF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
        <p:nvSpPr>
          <p:cNvPr id="15" name="Footer Placeholder 4">
            <a:extLst>
              <a:ext uri="{FF2B5EF4-FFF2-40B4-BE49-F238E27FC236}">
                <a16:creationId xmlns:a16="http://schemas.microsoft.com/office/drawing/2014/main" id="{468047D7-62BE-4F0D-946F-293638AAFCD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022642071"/>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206">
          <p15:clr>
            <a:srgbClr val="FBAE40"/>
          </p15:clr>
        </p15:guide>
        <p15:guide id="3" orient="horz" pos="377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structionsl Slide">
    <p:spTree>
      <p:nvGrpSpPr>
        <p:cNvPr id="1" name=""/>
        <p:cNvGrpSpPr/>
        <p:nvPr/>
      </p:nvGrpSpPr>
      <p:grpSpPr>
        <a:xfrm>
          <a:off x="0" y="0"/>
          <a:ext cx="0" cy="0"/>
          <a:chOff x="0" y="0"/>
          <a:chExt cx="0" cy="0"/>
        </a:xfrm>
      </p:grpSpPr>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Content Placeholder 2"/>
          <p:cNvSpPr>
            <a:spLocks noGrp="1"/>
          </p:cNvSpPr>
          <p:nvPr>
            <p:ph sz="quarter" idx="10"/>
          </p:nvPr>
        </p:nvSpPr>
        <p:spPr>
          <a:xfrm>
            <a:off x="356616" y="1371600"/>
            <a:ext cx="8534400" cy="4616450"/>
          </a:xfrm>
        </p:spPr>
        <p:txBody>
          <a:bodyPr/>
          <a:lstStyle/>
          <a:p>
            <a:pPr lvl="0"/>
            <a:r>
              <a:rPr lang="en-US"/>
              <a:t>Edit Master text styles</a:t>
            </a:r>
          </a:p>
          <a:p>
            <a:pPr lvl="1"/>
            <a:r>
              <a:rPr lang="en-US"/>
              <a:t>Second level</a:t>
            </a:r>
          </a:p>
          <a:p>
            <a:pPr lvl="2"/>
            <a:r>
              <a:rPr lang="en-US"/>
              <a:t>Third level</a:t>
            </a:r>
          </a:p>
        </p:txBody>
      </p:sp>
      <p:sp>
        <p:nvSpPr>
          <p:cNvPr id="10" name="Title 1"/>
          <p:cNvSpPr>
            <a:spLocks noGrp="1"/>
          </p:cNvSpPr>
          <p:nvPr>
            <p:ph type="title"/>
          </p:nvPr>
        </p:nvSpPr>
        <p:spPr>
          <a:xfrm>
            <a:off x="1472185" y="274321"/>
            <a:ext cx="7430276" cy="822960"/>
          </a:xfrm>
        </p:spPr>
        <p:txBody>
          <a:bodyPr/>
          <a:lstStyle>
            <a:lvl1pPr>
              <a:defRPr>
                <a:solidFill>
                  <a:schemeClr val="tx2"/>
                </a:solidFill>
              </a:defRPr>
            </a:lvl1pPr>
          </a:lstStyle>
          <a:p>
            <a:r>
              <a:rPr lang="en-US"/>
              <a:t>Click to edit Master title style</a:t>
            </a:r>
            <a:endParaRPr lang="en-US" dirty="0"/>
          </a:p>
        </p:txBody>
      </p:sp>
      <p:sp>
        <p:nvSpPr>
          <p:cNvPr id="9" name="Footer Placeholder 9">
            <a:extLst>
              <a:ext uri="{FF2B5EF4-FFF2-40B4-BE49-F238E27FC236}">
                <a16:creationId xmlns:a16="http://schemas.microsoft.com/office/drawing/2014/main" id="{ABEF75F3-1711-489F-A08C-9328DE9AC7F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3FE81A5-2073-4945-BB5B-812F9353FE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sp>
        <p:nvSpPr>
          <p:cNvPr id="13" name="Footer Placeholder 4">
            <a:extLst>
              <a:ext uri="{FF2B5EF4-FFF2-40B4-BE49-F238E27FC236}">
                <a16:creationId xmlns:a16="http://schemas.microsoft.com/office/drawing/2014/main" id="{C216BB23-582F-4B13-8CFC-A600617B3D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782730963"/>
      </p:ext>
    </p:extLst>
  </p:cSld>
  <p:clrMapOvr>
    <a:masterClrMapping/>
  </p:clrMapOvr>
  <p:extLst>
    <p:ext uri="{DCECCB84-F9BA-43D5-87BE-67443E8EF086}">
      <p15:sldGuideLst xmlns:p15="http://schemas.microsoft.com/office/powerpoint/2012/main">
        <p15:guide id="0" orient="horz" pos="206" userDrawn="1">
          <p15:clr>
            <a:srgbClr val="FBAE40"/>
          </p15:clr>
        </p15:guide>
        <p15:guide id="2" orient="horz" pos="377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6616" y="274321"/>
            <a:ext cx="6858000" cy="82296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56616" y="1280160"/>
            <a:ext cx="68580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8" name="Rectangle 7">
            <a:extLst>
              <a:ext uri="{FF2B5EF4-FFF2-40B4-BE49-F238E27FC236}">
                <a16:creationId xmlns:a16="http://schemas.microsoft.com/office/drawing/2014/main" id="{86E6E250-D1F9-6444-A77C-4DC8C64A97D7}"/>
              </a:ext>
            </a:extLst>
          </p:cNvPr>
          <p:cNvSpPr/>
          <p:nvPr userDrawn="1"/>
        </p:nvSpPr>
        <p:spPr>
          <a:xfrm>
            <a:off x="0" y="6367263"/>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oter Placeholder 4">
            <a:extLst>
              <a:ext uri="{FF2B5EF4-FFF2-40B4-BE49-F238E27FC236}">
                <a16:creationId xmlns:a16="http://schemas.microsoft.com/office/drawing/2014/main" id="{DA8145CF-2FEC-4A08-842F-42FF880BED3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61" r:id="rId1"/>
    <p:sldLayoutId id="2147483680" r:id="rId2"/>
    <p:sldLayoutId id="2147483663" r:id="rId3"/>
    <p:sldLayoutId id="2147483667" r:id="rId4"/>
    <p:sldLayoutId id="2147483713" r:id="rId5"/>
    <p:sldLayoutId id="2147483709" r:id="rId6"/>
    <p:sldLayoutId id="2147483711" r:id="rId7"/>
    <p:sldLayoutId id="2147483712" r:id="rId8"/>
    <p:sldLayoutId id="2147483668" r:id="rId9"/>
    <p:sldLayoutId id="2147483662" r:id="rId10"/>
    <p:sldLayoutId id="2147483665" r:id="rId11"/>
    <p:sldLayoutId id="2147483666" r:id="rId12"/>
    <p:sldLayoutId id="2147483671" r:id="rId13"/>
    <p:sldLayoutId id="2147483669" r:id="rId14"/>
    <p:sldLayoutId id="2147483676" r:id="rId15"/>
    <p:sldLayoutId id="2147483675" r:id="rId16"/>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2880" userDrawn="1">
          <p15:clr>
            <a:srgbClr val="F26B43"/>
          </p15:clr>
        </p15:guide>
        <p15:guide id="6" pos="288" userDrawn="1">
          <p15:clr>
            <a:srgbClr val="F26B43"/>
          </p15:clr>
        </p15:guide>
        <p15:guide id="7" pos="5472" userDrawn="1">
          <p15:clr>
            <a:srgbClr val="F26B43"/>
          </p15:clr>
        </p15:guide>
        <p15:guide id="9" orient="horz" pos="4211" userDrawn="1">
          <p15:clr>
            <a:srgbClr val="F26B43"/>
          </p15:clr>
        </p15:guide>
        <p15:guide id="10" pos="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DB390-6D7C-4F42-AF10-D70C518335E0}"/>
              </a:ext>
            </a:extLst>
          </p:cNvPr>
          <p:cNvSpPr>
            <a:spLocks noGrp="1"/>
          </p:cNvSpPr>
          <p:nvPr>
            <p:ph type="ctrTitle"/>
          </p:nvPr>
        </p:nvSpPr>
        <p:spPr>
          <a:xfrm>
            <a:off x="761037" y="4030597"/>
            <a:ext cx="6521640" cy="873214"/>
          </a:xfrm>
        </p:spPr>
        <p:txBody>
          <a:bodyPr/>
          <a:lstStyle/>
          <a:p>
            <a:r>
              <a:rPr lang="en-US" dirty="0"/>
              <a:t>The ALEKS Gradebook</a:t>
            </a:r>
          </a:p>
        </p:txBody>
      </p:sp>
      <p:sp>
        <p:nvSpPr>
          <p:cNvPr id="3" name="Subtitle 2">
            <a:extLst>
              <a:ext uri="{FF2B5EF4-FFF2-40B4-BE49-F238E27FC236}">
                <a16:creationId xmlns:a16="http://schemas.microsoft.com/office/drawing/2014/main" id="{E2A65409-B95C-426A-A3F5-0AA09887DC43}"/>
              </a:ext>
            </a:extLst>
          </p:cNvPr>
          <p:cNvSpPr>
            <a:spLocks noGrp="1"/>
          </p:cNvSpPr>
          <p:nvPr>
            <p:ph type="subTitle" idx="1"/>
          </p:nvPr>
        </p:nvSpPr>
        <p:spPr>
          <a:xfrm>
            <a:off x="845120" y="4754040"/>
            <a:ext cx="4297680" cy="517585"/>
          </a:xfrm>
        </p:spPr>
        <p:txBody>
          <a:bodyPr/>
          <a:lstStyle/>
          <a:p>
            <a:r>
              <a:rPr lang="en-US" dirty="0"/>
              <a:t>ALEKS Training Series</a:t>
            </a:r>
          </a:p>
        </p:txBody>
      </p:sp>
      <p:pic>
        <p:nvPicPr>
          <p:cNvPr id="6" name="Picture 5" descr="A picture containing drawing&#10;&#10;Description automatically generated">
            <a:extLst>
              <a:ext uri="{FF2B5EF4-FFF2-40B4-BE49-F238E27FC236}">
                <a16:creationId xmlns:a16="http://schemas.microsoft.com/office/drawing/2014/main" id="{AA798E81-A820-8446-97AF-C6D46F78A3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697" y="347399"/>
            <a:ext cx="2671893" cy="627077"/>
          </a:xfrm>
          <a:prstGeom prst="rect">
            <a:avLst/>
          </a:prstGeom>
        </p:spPr>
      </p:pic>
    </p:spTree>
    <p:extLst>
      <p:ext uri="{BB962C8B-B14F-4D97-AF65-F5344CB8AC3E}">
        <p14:creationId xmlns:p14="http://schemas.microsoft.com/office/powerpoint/2010/main" val="122190237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a:xfrm>
            <a:off x="1460739" y="419095"/>
            <a:ext cx="7430276" cy="822960"/>
          </a:xfrm>
        </p:spPr>
        <p:txBody>
          <a:bodyPr vert="horz" lIns="91440" tIns="45720" rIns="91440" bIns="45720" rtlCol="0" anchor="ctr">
            <a:normAutofit/>
          </a:bodyPr>
          <a:lstStyle/>
          <a:p>
            <a:r>
              <a:rPr lang="en-US" kern="1200" dirty="0">
                <a:solidFill>
                  <a:schemeClr val="tx1"/>
                </a:solidFill>
                <a:latin typeface="+mj-lt"/>
                <a:ea typeface="+mj-ea"/>
                <a:cs typeface="+mj-cs"/>
              </a:rPr>
              <a:t>Navigating to the ALEKS Gradebook</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356615" y="1391157"/>
            <a:ext cx="8534400" cy="4616450"/>
          </a:xfrm>
        </p:spPr>
        <p:txBody>
          <a:bodyPr vert="horz" lIns="91440" tIns="45720" rIns="91440" bIns="45720" rtlCol="0">
            <a:normAutofit/>
          </a:bodyPr>
          <a:lstStyle/>
          <a:p>
            <a:pPr>
              <a:lnSpc>
                <a:spcPct val="90000"/>
              </a:lnSpc>
              <a:defRPr/>
            </a:pPr>
            <a:r>
              <a:rPr lang="en-US" sz="1200" dirty="0"/>
              <a:t>To locate your gradebook, select your Class, then roll over “Gradebook” in the top navigation bar. You’ll see Gradebook Setup, which is where you can set up your categories and weighting, the Gradebook Log, which lists adjustments made to the students’ scores by any instructors with access to the class, and finally the Class Gradebook, which will take you into the gradebook. You can also click the Gradebook header to take you directly in. </a:t>
            </a:r>
            <a:endParaRPr lang="en-US" sz="1050" dirty="0">
              <a:solidFill>
                <a:schemeClr val="tx1"/>
              </a:solidFill>
            </a:endParaRPr>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2</a:t>
            </a:fld>
            <a:endParaRPr lang="en-US" sz="1200">
              <a:solidFill>
                <a:srgbClr val="303030"/>
              </a:solidFill>
            </a:endParaRPr>
          </a:p>
        </p:txBody>
      </p:sp>
      <p:sp>
        <p:nvSpPr>
          <p:cNvPr id="16" name="Oval 15">
            <a:extLst>
              <a:ext uri="{FF2B5EF4-FFF2-40B4-BE49-F238E27FC236}">
                <a16:creationId xmlns:a16="http://schemas.microsoft.com/office/drawing/2014/main" id="{110E906D-1DE3-334F-96A1-BAC5454F3FF8}"/>
              </a:ext>
            </a:extLst>
          </p:cNvPr>
          <p:cNvSpPr/>
          <p:nvPr/>
        </p:nvSpPr>
        <p:spPr>
          <a:xfrm>
            <a:off x="6061295" y="4626625"/>
            <a:ext cx="1828800" cy="392928"/>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8" name="Picture 7" descr="Graphical user interface, application&#10;&#10;Description automatically generated">
            <a:extLst>
              <a:ext uri="{FF2B5EF4-FFF2-40B4-BE49-F238E27FC236}">
                <a16:creationId xmlns:a16="http://schemas.microsoft.com/office/drawing/2014/main" id="{087B172B-183A-9946-AF60-B9A556B79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064" y="2322230"/>
            <a:ext cx="8301503" cy="3164170"/>
          </a:xfrm>
          <a:prstGeom prst="rect">
            <a:avLst/>
          </a:prstGeom>
        </p:spPr>
      </p:pic>
      <p:sp>
        <p:nvSpPr>
          <p:cNvPr id="12" name="Oval 11">
            <a:extLst>
              <a:ext uri="{FF2B5EF4-FFF2-40B4-BE49-F238E27FC236}">
                <a16:creationId xmlns:a16="http://schemas.microsoft.com/office/drawing/2014/main" id="{E692D61C-66E4-2646-8A27-D4938BA46B37}"/>
              </a:ext>
            </a:extLst>
          </p:cNvPr>
          <p:cNvSpPr/>
          <p:nvPr/>
        </p:nvSpPr>
        <p:spPr>
          <a:xfrm>
            <a:off x="2479875" y="3601817"/>
            <a:ext cx="1387932" cy="392928"/>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86495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a:xfrm>
            <a:off x="1460739" y="419095"/>
            <a:ext cx="7430276" cy="822960"/>
          </a:xfrm>
        </p:spPr>
        <p:txBody>
          <a:bodyPr vert="horz" lIns="91440" tIns="45720" rIns="91440" bIns="45720" rtlCol="0" anchor="ctr">
            <a:normAutofit/>
          </a:bodyPr>
          <a:lstStyle/>
          <a:p>
            <a:r>
              <a:rPr lang="en-US" kern="1200" dirty="0">
                <a:solidFill>
                  <a:schemeClr val="tx1"/>
                </a:solidFill>
                <a:latin typeface="+mj-lt"/>
                <a:ea typeface="+mj-ea"/>
                <a:cs typeface="+mj-cs"/>
              </a:rPr>
              <a:t>What’s inside the </a:t>
            </a:r>
            <a:r>
              <a:rPr lang="en-US" dirty="0">
                <a:solidFill>
                  <a:schemeClr val="tx1"/>
                </a:solidFill>
              </a:rPr>
              <a:t>G</a:t>
            </a:r>
            <a:r>
              <a:rPr lang="en-US" kern="1200" dirty="0">
                <a:solidFill>
                  <a:schemeClr val="tx1"/>
                </a:solidFill>
                <a:latin typeface="+mj-lt"/>
                <a:ea typeface="+mj-ea"/>
                <a:cs typeface="+mj-cs"/>
              </a:rPr>
              <a:t>radebook? </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6712936" y="1401667"/>
            <a:ext cx="2228194" cy="4788925"/>
          </a:xfrm>
        </p:spPr>
        <p:txBody>
          <a:bodyPr vert="horz" lIns="91440" tIns="45720" rIns="91440" bIns="45720" rtlCol="0">
            <a:normAutofit fontScale="70000" lnSpcReduction="20000"/>
          </a:bodyPr>
          <a:lstStyle/>
          <a:p>
            <a:pPr fontAlgn="base"/>
            <a:r>
              <a:rPr lang="en-US" dirty="0"/>
              <a:t>1. The date range selector, which will help you streamline the assignment view.  </a:t>
            </a:r>
          </a:p>
          <a:p>
            <a:pPr fontAlgn="base"/>
            <a:r>
              <a:rPr lang="en-US" dirty="0"/>
              <a:t>2. You’ll use this toggle to change the view of your student list to display by name, login, ID, or email. </a:t>
            </a:r>
            <a:r>
              <a:rPr lang="en-US" i="1" dirty="0"/>
              <a:t>Note that the email displayed will be the one students used to register.  </a:t>
            </a:r>
            <a:r>
              <a:rPr lang="en-US" dirty="0"/>
              <a:t> </a:t>
            </a:r>
          </a:p>
          <a:p>
            <a:pPr fontAlgn="base"/>
            <a:r>
              <a:rPr lang="en-US" dirty="0"/>
              <a:t>3. Change your columns to be sorted in ascending or descending order, or view alphabetically.  </a:t>
            </a:r>
          </a:p>
          <a:p>
            <a:pPr fontAlgn="base"/>
            <a:r>
              <a:rPr lang="en-US" dirty="0"/>
              <a:t>4. Select the filter to show specific assignment categories. To remove filters, simply click the X on the yellow bubble above the date range.  </a:t>
            </a:r>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3</a:t>
            </a:fld>
            <a:endParaRPr lang="en-US" sz="1200">
              <a:solidFill>
                <a:srgbClr val="303030"/>
              </a:solidFill>
            </a:endParaRPr>
          </a:p>
        </p:txBody>
      </p:sp>
      <p:pic>
        <p:nvPicPr>
          <p:cNvPr id="1026" name="Picture 2">
            <a:extLst>
              <a:ext uri="{FF2B5EF4-FFF2-40B4-BE49-F238E27FC236}">
                <a16:creationId xmlns:a16="http://schemas.microsoft.com/office/drawing/2014/main" id="{7D582CB9-0BD8-7747-AC97-8A5855F3DD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986" y="1710032"/>
            <a:ext cx="6205981" cy="3599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57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a:xfrm>
            <a:off x="1460739" y="419095"/>
            <a:ext cx="7430276" cy="822960"/>
          </a:xfrm>
        </p:spPr>
        <p:txBody>
          <a:bodyPr vert="horz" lIns="91440" tIns="45720" rIns="91440" bIns="45720" rtlCol="0" anchor="ctr">
            <a:normAutofit/>
          </a:bodyPr>
          <a:lstStyle/>
          <a:p>
            <a:r>
              <a:rPr lang="en-US" kern="1200" dirty="0">
                <a:solidFill>
                  <a:schemeClr val="tx1"/>
                </a:solidFill>
                <a:latin typeface="+mj-lt"/>
                <a:ea typeface="+mj-ea"/>
                <a:cs typeface="+mj-cs"/>
              </a:rPr>
              <a:t>What’s inside the </a:t>
            </a:r>
            <a:r>
              <a:rPr lang="en-US" dirty="0">
                <a:solidFill>
                  <a:schemeClr val="tx1"/>
                </a:solidFill>
              </a:rPr>
              <a:t>G</a:t>
            </a:r>
            <a:r>
              <a:rPr lang="en-US" kern="1200" dirty="0">
                <a:solidFill>
                  <a:schemeClr val="tx1"/>
                </a:solidFill>
                <a:latin typeface="+mj-lt"/>
                <a:ea typeface="+mj-ea"/>
                <a:cs typeface="+mj-cs"/>
              </a:rPr>
              <a:t>radebook? </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6409565" y="1854190"/>
            <a:ext cx="2125609" cy="4788925"/>
          </a:xfrm>
        </p:spPr>
        <p:txBody>
          <a:bodyPr vert="horz" lIns="91440" tIns="45720" rIns="91440" bIns="45720" rtlCol="0">
            <a:normAutofit/>
          </a:bodyPr>
          <a:lstStyle/>
          <a:p>
            <a:pPr fontAlgn="base"/>
            <a:r>
              <a:rPr lang="en-US" sz="1400" dirty="0"/>
              <a:t>Other tools in the top right include an option to download your data and navigate to the gradebook log or gradebook setup. By clicking on the settings wheel, you’ll find more options including navigating to the gradebook log or gradebook setup. </a:t>
            </a:r>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4</a:t>
            </a:fld>
            <a:endParaRPr lang="en-US" sz="1200">
              <a:solidFill>
                <a:srgbClr val="303030"/>
              </a:solidFill>
            </a:endParaRPr>
          </a:p>
        </p:txBody>
      </p:sp>
      <p:pic>
        <p:nvPicPr>
          <p:cNvPr id="7" name="Picture 6" descr="Graphical user interface, application&#10;&#10;Description automatically generated">
            <a:extLst>
              <a:ext uri="{FF2B5EF4-FFF2-40B4-BE49-F238E27FC236}">
                <a16:creationId xmlns:a16="http://schemas.microsoft.com/office/drawing/2014/main" id="{4F924AE9-0425-C749-942E-219995E3E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428" y="1625590"/>
            <a:ext cx="4299606" cy="4167310"/>
          </a:xfrm>
          <a:prstGeom prst="rect">
            <a:avLst/>
          </a:prstGeom>
        </p:spPr>
      </p:pic>
    </p:spTree>
    <p:extLst>
      <p:ext uri="{BB962C8B-B14F-4D97-AF65-F5344CB8AC3E}">
        <p14:creationId xmlns:p14="http://schemas.microsoft.com/office/powerpoint/2010/main" val="1486139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a:xfrm>
            <a:off x="1460739" y="419095"/>
            <a:ext cx="7430276" cy="822960"/>
          </a:xfrm>
        </p:spPr>
        <p:txBody>
          <a:bodyPr vert="horz" lIns="91440" tIns="45720" rIns="91440" bIns="45720" rtlCol="0" anchor="ctr">
            <a:normAutofit/>
          </a:bodyPr>
          <a:lstStyle/>
          <a:p>
            <a:r>
              <a:rPr lang="en-US" kern="1200" dirty="0">
                <a:solidFill>
                  <a:schemeClr val="tx1"/>
                </a:solidFill>
                <a:latin typeface="+mj-lt"/>
                <a:ea typeface="+mj-ea"/>
                <a:cs typeface="+mj-cs"/>
              </a:rPr>
              <a:t>What’s inside the </a:t>
            </a:r>
            <a:r>
              <a:rPr lang="en-US" dirty="0">
                <a:solidFill>
                  <a:schemeClr val="tx1"/>
                </a:solidFill>
              </a:rPr>
              <a:t>G</a:t>
            </a:r>
            <a:r>
              <a:rPr lang="en-US" kern="1200" dirty="0">
                <a:solidFill>
                  <a:schemeClr val="tx1"/>
                </a:solidFill>
                <a:latin typeface="+mj-lt"/>
                <a:ea typeface="+mj-ea"/>
                <a:cs typeface="+mj-cs"/>
              </a:rPr>
              <a:t>radebook? </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420414" y="1401667"/>
            <a:ext cx="8520716" cy="4788925"/>
          </a:xfrm>
        </p:spPr>
        <p:txBody>
          <a:bodyPr vert="horz" lIns="91440" tIns="45720" rIns="91440" bIns="45720" rtlCol="0">
            <a:normAutofit/>
          </a:bodyPr>
          <a:lstStyle/>
          <a:p>
            <a:pPr fontAlgn="base"/>
            <a:r>
              <a:rPr lang="en-US" dirty="0"/>
              <a:t>With the Display Options, you’ll see the option to show Category Totals. When </a:t>
            </a:r>
            <a:r>
              <a:rPr lang="en-US" b="1" dirty="0"/>
              <a:t>Category Totals</a:t>
            </a:r>
            <a:r>
              <a:rPr lang="en-US" dirty="0"/>
              <a:t> is selected, a column to show the totals for each Gradebook Category by student is inserted into the Gradebook table before the columns of assignments.</a:t>
            </a:r>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5</a:t>
            </a:fld>
            <a:endParaRPr lang="en-US" sz="1200">
              <a:solidFill>
                <a:srgbClr val="303030"/>
              </a:solidFill>
            </a:endParaRPr>
          </a:p>
        </p:txBody>
      </p:sp>
      <p:pic>
        <p:nvPicPr>
          <p:cNvPr id="7" name="Picture 6" descr="Graphical user interface, application, website&#10;&#10;Description automatically generated">
            <a:extLst>
              <a:ext uri="{FF2B5EF4-FFF2-40B4-BE49-F238E27FC236}">
                <a16:creationId xmlns:a16="http://schemas.microsoft.com/office/drawing/2014/main" id="{6CFEF86B-3EEF-3C41-B5AB-6098D7FD5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0347" y="2994432"/>
            <a:ext cx="4723305" cy="2934059"/>
          </a:xfrm>
          <a:prstGeom prst="rect">
            <a:avLst/>
          </a:prstGeom>
        </p:spPr>
      </p:pic>
    </p:spTree>
    <p:extLst>
      <p:ext uri="{BB962C8B-B14F-4D97-AF65-F5344CB8AC3E}">
        <p14:creationId xmlns:p14="http://schemas.microsoft.com/office/powerpoint/2010/main" val="247624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a:xfrm>
            <a:off x="1460739" y="419095"/>
            <a:ext cx="7430276" cy="822960"/>
          </a:xfrm>
        </p:spPr>
        <p:txBody>
          <a:bodyPr vert="horz" lIns="91440" tIns="45720" rIns="91440" bIns="45720" rtlCol="0" anchor="ctr">
            <a:normAutofit/>
          </a:bodyPr>
          <a:lstStyle/>
          <a:p>
            <a:r>
              <a:rPr lang="en-US" kern="1200" dirty="0">
                <a:solidFill>
                  <a:schemeClr val="tx1"/>
                </a:solidFill>
                <a:latin typeface="+mj-lt"/>
                <a:ea typeface="+mj-ea"/>
                <a:cs typeface="+mj-cs"/>
              </a:rPr>
              <a:t>What’s inside the </a:t>
            </a:r>
            <a:r>
              <a:rPr lang="en-US" dirty="0">
                <a:solidFill>
                  <a:schemeClr val="tx1"/>
                </a:solidFill>
              </a:rPr>
              <a:t>G</a:t>
            </a:r>
            <a:r>
              <a:rPr lang="en-US" kern="1200" dirty="0">
                <a:solidFill>
                  <a:schemeClr val="tx1"/>
                </a:solidFill>
                <a:latin typeface="+mj-lt"/>
                <a:ea typeface="+mj-ea"/>
                <a:cs typeface="+mj-cs"/>
              </a:rPr>
              <a:t>radebook? </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420414" y="1401667"/>
            <a:ext cx="8520716" cy="4788925"/>
          </a:xfrm>
        </p:spPr>
        <p:txBody>
          <a:bodyPr vert="horz" lIns="91440" tIns="45720" rIns="91440" bIns="45720" rtlCol="0">
            <a:normAutofit/>
          </a:bodyPr>
          <a:lstStyle/>
          <a:p>
            <a:pPr fontAlgn="base"/>
            <a:r>
              <a:rPr lang="en-US" sz="1600" dirty="0"/>
              <a:t>With Settings -&gt; Display Options, you’ll see the option to show Category Totals. When </a:t>
            </a:r>
            <a:r>
              <a:rPr lang="en-US" sz="1600" b="1" dirty="0"/>
              <a:t>Category Totals</a:t>
            </a:r>
            <a:r>
              <a:rPr lang="en-US" sz="1600" dirty="0"/>
              <a:t> is selected, a column to show the totals for each Gradebook Category by student is inserted into the Gradebook table before the columns of assignments.</a:t>
            </a:r>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6</a:t>
            </a:fld>
            <a:endParaRPr lang="en-US" sz="1200">
              <a:solidFill>
                <a:srgbClr val="303030"/>
              </a:solidFill>
            </a:endParaRPr>
          </a:p>
        </p:txBody>
      </p:sp>
      <p:pic>
        <p:nvPicPr>
          <p:cNvPr id="7" name="Picture 6" descr="Graphical user interface, application, website&#10;&#10;Description automatically generated">
            <a:extLst>
              <a:ext uri="{FF2B5EF4-FFF2-40B4-BE49-F238E27FC236}">
                <a16:creationId xmlns:a16="http://schemas.microsoft.com/office/drawing/2014/main" id="{6CFEF86B-3EEF-3C41-B5AB-6098D7FD5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202" y="3166241"/>
            <a:ext cx="2995855" cy="1860988"/>
          </a:xfrm>
          <a:prstGeom prst="rect">
            <a:avLst/>
          </a:prstGeom>
        </p:spPr>
      </p:pic>
      <p:pic>
        <p:nvPicPr>
          <p:cNvPr id="8" name="Picture 7" descr="Graphical user interface, table&#10;&#10;Description automatically generated">
            <a:extLst>
              <a:ext uri="{FF2B5EF4-FFF2-40B4-BE49-F238E27FC236}">
                <a16:creationId xmlns:a16="http://schemas.microsoft.com/office/drawing/2014/main" id="{F7DF6C6E-7AFC-3942-A18E-32560C72F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001" y="2560385"/>
            <a:ext cx="4853014" cy="3630207"/>
          </a:xfrm>
          <a:prstGeom prst="rect">
            <a:avLst/>
          </a:prstGeom>
        </p:spPr>
      </p:pic>
    </p:spTree>
    <p:extLst>
      <p:ext uri="{BB962C8B-B14F-4D97-AF65-F5344CB8AC3E}">
        <p14:creationId xmlns:p14="http://schemas.microsoft.com/office/powerpoint/2010/main" val="1587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a:xfrm>
            <a:off x="1460739" y="419095"/>
            <a:ext cx="7430276" cy="822960"/>
          </a:xfrm>
        </p:spPr>
        <p:txBody>
          <a:bodyPr vert="horz" lIns="91440" tIns="45720" rIns="91440" bIns="45720" rtlCol="0" anchor="ctr">
            <a:normAutofit/>
          </a:bodyPr>
          <a:lstStyle/>
          <a:p>
            <a:r>
              <a:rPr lang="en-US" kern="1200" dirty="0">
                <a:solidFill>
                  <a:schemeClr val="tx1"/>
                </a:solidFill>
                <a:latin typeface="+mj-lt"/>
                <a:ea typeface="+mj-ea"/>
                <a:cs typeface="+mj-cs"/>
              </a:rPr>
              <a:t>What’s inside the </a:t>
            </a:r>
            <a:r>
              <a:rPr lang="en-US" dirty="0">
                <a:solidFill>
                  <a:schemeClr val="tx1"/>
                </a:solidFill>
              </a:rPr>
              <a:t>G</a:t>
            </a:r>
            <a:r>
              <a:rPr lang="en-US" kern="1200" dirty="0">
                <a:solidFill>
                  <a:schemeClr val="tx1"/>
                </a:solidFill>
                <a:latin typeface="+mj-lt"/>
                <a:ea typeface="+mj-ea"/>
                <a:cs typeface="+mj-cs"/>
              </a:rPr>
              <a:t>radebook? </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6592422" y="1065336"/>
            <a:ext cx="2298592" cy="5037238"/>
          </a:xfrm>
        </p:spPr>
        <p:txBody>
          <a:bodyPr vert="horz" lIns="91440" tIns="45720" rIns="91440" bIns="45720" rtlCol="0">
            <a:normAutofit lnSpcReduction="10000"/>
          </a:bodyPr>
          <a:lstStyle/>
          <a:p>
            <a:pPr fontAlgn="base"/>
            <a:r>
              <a:rPr lang="en-US" sz="1200" dirty="0"/>
              <a:t>6. Checking the box next to All Students selects all students listed in the Class Gradebook and presents the option to message students in ALEKS. </a:t>
            </a:r>
          </a:p>
          <a:p>
            <a:pPr fontAlgn="base"/>
            <a:r>
              <a:rPr lang="en-US" sz="1200" dirty="0"/>
              <a:t>7. The Gradebook Legend defines the colored badges within the gradebook that indicate late submission, extension, dropped, and extra credit. Scores in Italics indicate that the due date hasn’t passed yet, therefore they aren’t part of the grade.  </a:t>
            </a:r>
          </a:p>
          <a:p>
            <a:pPr fontAlgn="base"/>
            <a:r>
              <a:rPr lang="en-US" sz="1200" dirty="0"/>
              <a:t>8. Selecting the assignment name in a column opens a popup with details about the assignment and edit options. </a:t>
            </a:r>
          </a:p>
          <a:p>
            <a:pPr fontAlgn="base"/>
            <a:r>
              <a:rPr lang="en-US" sz="1200" dirty="0"/>
              <a:t>9. The first row shows Class Average. </a:t>
            </a:r>
          </a:p>
          <a:p>
            <a:pPr fontAlgn="base"/>
            <a:r>
              <a:rPr lang="en-US" sz="1200" dirty="0"/>
              <a:t>10. To help you orient yourself, note that hovering over a row or column header outlines the header in dark blue.  </a:t>
            </a:r>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7</a:t>
            </a:fld>
            <a:endParaRPr lang="en-US" sz="1200">
              <a:solidFill>
                <a:srgbClr val="303030"/>
              </a:solidFill>
            </a:endParaRPr>
          </a:p>
        </p:txBody>
      </p:sp>
      <p:pic>
        <p:nvPicPr>
          <p:cNvPr id="1026" name="Picture 2">
            <a:extLst>
              <a:ext uri="{FF2B5EF4-FFF2-40B4-BE49-F238E27FC236}">
                <a16:creationId xmlns:a16="http://schemas.microsoft.com/office/drawing/2014/main" id="{7D582CB9-0BD8-7747-AC97-8A5855F3DD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986" y="1710032"/>
            <a:ext cx="6205981" cy="3599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96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a:xfrm>
            <a:off x="1460739" y="419095"/>
            <a:ext cx="7430276" cy="822960"/>
          </a:xfrm>
        </p:spPr>
        <p:txBody>
          <a:bodyPr vert="horz" lIns="91440" tIns="45720" rIns="91440" bIns="45720" rtlCol="0" anchor="ctr">
            <a:normAutofit/>
          </a:bodyPr>
          <a:lstStyle/>
          <a:p>
            <a:r>
              <a:rPr lang="en-US" kern="1200" dirty="0">
                <a:solidFill>
                  <a:schemeClr val="tx1"/>
                </a:solidFill>
                <a:latin typeface="+mj-lt"/>
                <a:ea typeface="+mj-ea"/>
                <a:cs typeface="+mj-cs"/>
              </a:rPr>
              <a:t>What’s inside the </a:t>
            </a:r>
            <a:r>
              <a:rPr lang="en-US" dirty="0">
                <a:solidFill>
                  <a:schemeClr val="tx1"/>
                </a:solidFill>
              </a:rPr>
              <a:t>G</a:t>
            </a:r>
            <a:r>
              <a:rPr lang="en-US" kern="1200" dirty="0">
                <a:solidFill>
                  <a:schemeClr val="tx1"/>
                </a:solidFill>
                <a:latin typeface="+mj-lt"/>
                <a:ea typeface="+mj-ea"/>
                <a:cs typeface="+mj-cs"/>
              </a:rPr>
              <a:t>radebook? </a:t>
            </a:r>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8</a:t>
            </a:fld>
            <a:endParaRPr lang="en-US" sz="1200">
              <a:solidFill>
                <a:srgbClr val="303030"/>
              </a:solidFill>
            </a:endParaRPr>
          </a:p>
        </p:txBody>
      </p:sp>
      <p:pic>
        <p:nvPicPr>
          <p:cNvPr id="7" name="Picture 6" descr="Table&#10;&#10;Description automatically generated">
            <a:extLst>
              <a:ext uri="{FF2B5EF4-FFF2-40B4-BE49-F238E27FC236}">
                <a16:creationId xmlns:a16="http://schemas.microsoft.com/office/drawing/2014/main" id="{A13881D7-81DC-C44E-AF06-75B52611D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0449" y="2532533"/>
            <a:ext cx="4280566" cy="2489373"/>
          </a:xfrm>
          <a:prstGeom prst="rect">
            <a:avLst/>
          </a:prstGeom>
        </p:spPr>
      </p:pic>
      <p:pic>
        <p:nvPicPr>
          <p:cNvPr id="9" name="Picture 8" descr="Table&#10;&#10;Description automatically generated">
            <a:extLst>
              <a:ext uri="{FF2B5EF4-FFF2-40B4-BE49-F238E27FC236}">
                <a16:creationId xmlns:a16="http://schemas.microsoft.com/office/drawing/2014/main" id="{17EE1DEE-ED0B-0B44-8F23-6085C8F64B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85" y="2532533"/>
            <a:ext cx="4280566" cy="2515984"/>
          </a:xfrm>
          <a:prstGeom prst="rect">
            <a:avLst/>
          </a:prstGeom>
        </p:spPr>
      </p:pic>
      <p:sp>
        <p:nvSpPr>
          <p:cNvPr id="11" name="Text Placeholder 2">
            <a:extLst>
              <a:ext uri="{FF2B5EF4-FFF2-40B4-BE49-F238E27FC236}">
                <a16:creationId xmlns:a16="http://schemas.microsoft.com/office/drawing/2014/main" id="{AB28CAFE-7613-6E4D-A025-361E6EAAD87A}"/>
              </a:ext>
            </a:extLst>
          </p:cNvPr>
          <p:cNvSpPr txBox="1">
            <a:spLocks/>
          </p:cNvSpPr>
          <p:nvPr/>
        </p:nvSpPr>
        <p:spPr>
          <a:xfrm>
            <a:off x="559219" y="1490972"/>
            <a:ext cx="8226427" cy="478892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600" dirty="0"/>
              <a:t>If you’re using an LMS, you’ll also see sync status above these three icons. It will tell you when a sync is in progress and when the last sync occurred.  </a:t>
            </a:r>
          </a:p>
        </p:txBody>
      </p:sp>
    </p:spTree>
    <p:extLst>
      <p:ext uri="{BB962C8B-B14F-4D97-AF65-F5344CB8AC3E}">
        <p14:creationId xmlns:p14="http://schemas.microsoft.com/office/powerpoint/2010/main" val="40549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a:xfrm>
            <a:off x="1460739" y="419095"/>
            <a:ext cx="7430276" cy="822960"/>
          </a:xfrm>
        </p:spPr>
        <p:txBody>
          <a:bodyPr vert="horz" lIns="91440" tIns="45720" rIns="91440" bIns="45720" rtlCol="0" anchor="ctr">
            <a:normAutofit/>
          </a:bodyPr>
          <a:lstStyle/>
          <a:p>
            <a:r>
              <a:rPr lang="en-US" kern="1200" dirty="0">
                <a:solidFill>
                  <a:schemeClr val="tx1"/>
                </a:solidFill>
                <a:latin typeface="+mj-lt"/>
                <a:ea typeface="+mj-ea"/>
                <a:cs typeface="+mj-cs"/>
              </a:rPr>
              <a:t>Navigating from the Gradebook</a:t>
            </a:r>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9</a:t>
            </a:fld>
            <a:endParaRPr lang="en-US" sz="1200">
              <a:solidFill>
                <a:srgbClr val="303030"/>
              </a:solidFill>
            </a:endParaRPr>
          </a:p>
        </p:txBody>
      </p:sp>
      <p:sp>
        <p:nvSpPr>
          <p:cNvPr id="11" name="Text Placeholder 2">
            <a:extLst>
              <a:ext uri="{FF2B5EF4-FFF2-40B4-BE49-F238E27FC236}">
                <a16:creationId xmlns:a16="http://schemas.microsoft.com/office/drawing/2014/main" id="{AB28CAFE-7613-6E4D-A025-361E6EAAD87A}"/>
              </a:ext>
            </a:extLst>
          </p:cNvPr>
          <p:cNvSpPr txBox="1">
            <a:spLocks/>
          </p:cNvSpPr>
          <p:nvPr/>
        </p:nvSpPr>
        <p:spPr>
          <a:xfrm>
            <a:off x="559219" y="1490972"/>
            <a:ext cx="8226427" cy="478892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600" dirty="0"/>
              <a:t>To get to the Student Gradebook from the Class Gradebook, click on the linked name. Note, you can also message the student or a group of students by clicking the check box next to the name. </a:t>
            </a:r>
            <a:endParaRPr lang="en-US" sz="1200" dirty="0"/>
          </a:p>
        </p:txBody>
      </p:sp>
      <p:pic>
        <p:nvPicPr>
          <p:cNvPr id="8194" name="Picture 2">
            <a:extLst>
              <a:ext uri="{FF2B5EF4-FFF2-40B4-BE49-F238E27FC236}">
                <a16:creationId xmlns:a16="http://schemas.microsoft.com/office/drawing/2014/main" id="{3C32C28D-469C-5B4E-99D7-FF4919E178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093" y="2876011"/>
            <a:ext cx="7595813" cy="1776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481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a:xfrm>
            <a:off x="1460739" y="419095"/>
            <a:ext cx="7430276" cy="822960"/>
          </a:xfrm>
        </p:spPr>
        <p:txBody>
          <a:bodyPr vert="horz" lIns="91440" tIns="45720" rIns="91440" bIns="45720" rtlCol="0" anchor="ctr">
            <a:normAutofit/>
          </a:bodyPr>
          <a:lstStyle/>
          <a:p>
            <a:r>
              <a:rPr lang="en-US" kern="1200" dirty="0">
                <a:solidFill>
                  <a:schemeClr val="tx1"/>
                </a:solidFill>
                <a:latin typeface="+mj-lt"/>
                <a:ea typeface="+mj-ea"/>
                <a:cs typeface="+mj-cs"/>
              </a:rPr>
              <a:t>Navigating from the Gradebook</a:t>
            </a:r>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10</a:t>
            </a:fld>
            <a:endParaRPr lang="en-US" sz="1200">
              <a:solidFill>
                <a:srgbClr val="303030"/>
              </a:solidFill>
            </a:endParaRPr>
          </a:p>
        </p:txBody>
      </p:sp>
      <p:sp>
        <p:nvSpPr>
          <p:cNvPr id="11" name="Text Placeholder 2">
            <a:extLst>
              <a:ext uri="{FF2B5EF4-FFF2-40B4-BE49-F238E27FC236}">
                <a16:creationId xmlns:a16="http://schemas.microsoft.com/office/drawing/2014/main" id="{AB28CAFE-7613-6E4D-A025-361E6EAAD87A}"/>
              </a:ext>
            </a:extLst>
          </p:cNvPr>
          <p:cNvSpPr txBox="1">
            <a:spLocks/>
          </p:cNvSpPr>
          <p:nvPr/>
        </p:nvSpPr>
        <p:spPr>
          <a:xfrm>
            <a:off x="559219" y="1490972"/>
            <a:ext cx="8226427" cy="478892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600" dirty="0"/>
              <a:t>You can also quickly navigate to assignment-level reporting from the Gradebook by selecting the assignment name in the Class Gradebook, then selecting View Report. As you can see, you’re also able to quickly edit the assignment, scores, and weights from this pop out.  </a:t>
            </a:r>
            <a:endParaRPr lang="en-US" sz="1050" dirty="0"/>
          </a:p>
        </p:txBody>
      </p:sp>
      <p:pic>
        <p:nvPicPr>
          <p:cNvPr id="9218" name="Picture 2">
            <a:extLst>
              <a:ext uri="{FF2B5EF4-FFF2-40B4-BE49-F238E27FC236}">
                <a16:creationId xmlns:a16="http://schemas.microsoft.com/office/drawing/2014/main" id="{0F561571-36DA-F74C-A82C-655331D0C5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1806" y="3137117"/>
            <a:ext cx="7341251" cy="2178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54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BECD6A0-9015-420C-8EA1-4D98E84EAAB6}"/>
              </a:ext>
            </a:extLst>
          </p:cNvPr>
          <p:cNvSpPr>
            <a:spLocks noGrp="1"/>
          </p:cNvSpPr>
          <p:nvPr>
            <p:ph type="sldNum" sz="quarter" idx="4"/>
          </p:nvPr>
        </p:nvSpPr>
        <p:spPr/>
        <p:txBody>
          <a:bodyPr/>
          <a:lstStyle/>
          <a:p>
            <a:fld id="{40BFEAB2-FD83-41F2-9787-AD5D1A1760CD}" type="slidenum">
              <a:rPr lang="en-US" smtClean="0"/>
              <a:pPr/>
              <a:t>11</a:t>
            </a:fld>
            <a:endParaRPr lang="en-US" dirty="0"/>
          </a:p>
        </p:txBody>
      </p:sp>
      <p:sp>
        <p:nvSpPr>
          <p:cNvPr id="2" name="Title 1">
            <a:extLst>
              <a:ext uri="{FF2B5EF4-FFF2-40B4-BE49-F238E27FC236}">
                <a16:creationId xmlns:a16="http://schemas.microsoft.com/office/drawing/2014/main" id="{FE198133-AF21-41C9-A9E4-56BA602D37F8}"/>
              </a:ext>
            </a:extLst>
          </p:cNvPr>
          <p:cNvSpPr>
            <a:spLocks noGrp="1"/>
          </p:cNvSpPr>
          <p:nvPr>
            <p:ph type="title"/>
          </p:nvPr>
        </p:nvSpPr>
        <p:spPr/>
        <p:txBody>
          <a:bodyPr/>
          <a:lstStyle/>
          <a:p>
            <a:r>
              <a:rPr lang="en-US" dirty="0"/>
              <a:t>Support and Resources</a:t>
            </a:r>
          </a:p>
        </p:txBody>
      </p:sp>
      <p:sp>
        <p:nvSpPr>
          <p:cNvPr id="3" name="Text Placeholder 2">
            <a:extLst>
              <a:ext uri="{FF2B5EF4-FFF2-40B4-BE49-F238E27FC236}">
                <a16:creationId xmlns:a16="http://schemas.microsoft.com/office/drawing/2014/main" id="{5314507A-160B-4478-8CDD-1FFACB2791B4}"/>
              </a:ext>
            </a:extLst>
          </p:cNvPr>
          <p:cNvSpPr>
            <a:spLocks noGrp="1"/>
          </p:cNvSpPr>
          <p:nvPr>
            <p:ph type="body" sz="quarter" idx="12"/>
          </p:nvPr>
        </p:nvSpPr>
        <p:spPr>
          <a:xfrm>
            <a:off x="113241" y="1267968"/>
            <a:ext cx="4690407" cy="4707890"/>
          </a:xfrm>
        </p:spPr>
        <p:txBody>
          <a:bodyPr/>
          <a:lstStyle/>
          <a:p>
            <a:pPr lvl="0">
              <a:spcBef>
                <a:spcPts val="0"/>
              </a:spcBef>
            </a:pPr>
            <a:r>
              <a:rPr lang="en-US" dirty="0">
                <a:solidFill>
                  <a:srgbClr val="B60000"/>
                </a:solidFill>
                <a:latin typeface="Arial Black"/>
              </a:rPr>
              <a:t>TECH SUPPORT &amp; FAQ:</a:t>
            </a:r>
          </a:p>
          <a:p>
            <a:pPr lvl="0">
              <a:spcBef>
                <a:spcPts val="0"/>
              </a:spcBef>
            </a:pPr>
            <a:endParaRPr lang="en-US" dirty="0">
              <a:solidFill>
                <a:srgbClr val="DA0507"/>
              </a:solidFill>
              <a:latin typeface="Arial Black"/>
            </a:endParaRPr>
          </a:p>
          <a:p>
            <a:pPr lvl="0">
              <a:spcBef>
                <a:spcPts val="0"/>
              </a:spcBef>
            </a:pPr>
            <a:r>
              <a:rPr lang="en-US" sz="1900" b="1" dirty="0">
                <a:solidFill>
                  <a:srgbClr val="313131"/>
                </a:solidFill>
              </a:rPr>
              <a:t>CALL: </a:t>
            </a:r>
            <a:r>
              <a:rPr lang="en-US" sz="1900" dirty="0">
                <a:solidFill>
                  <a:srgbClr val="313131"/>
                </a:solidFill>
              </a:rPr>
              <a:t>(800) 258-2374</a:t>
            </a:r>
          </a:p>
          <a:p>
            <a:pPr lvl="0">
              <a:spcBef>
                <a:spcPts val="0"/>
              </a:spcBef>
            </a:pPr>
            <a:endParaRPr lang="en-US" sz="1900" dirty="0">
              <a:solidFill>
                <a:srgbClr val="313131"/>
              </a:solidFill>
            </a:endParaRPr>
          </a:p>
          <a:p>
            <a:pPr>
              <a:spcBef>
                <a:spcPts val="0"/>
              </a:spcBef>
            </a:pPr>
            <a:r>
              <a:rPr lang="en-US" sz="1900" b="1" dirty="0">
                <a:solidFill>
                  <a:srgbClr val="313131"/>
                </a:solidFill>
              </a:rPr>
              <a:t>EMAIL &amp; CHAT: </a:t>
            </a:r>
            <a:r>
              <a:rPr lang="en-US" sz="1900" dirty="0">
                <a:solidFill>
                  <a:srgbClr val="313131"/>
                </a:solidFill>
                <a:ea typeface="+mn-lt"/>
                <a:cs typeface="+mn-lt"/>
              </a:rPr>
              <a:t>aleks.com/support</a:t>
            </a:r>
            <a:endParaRPr lang="en-US" sz="1900" dirty="0"/>
          </a:p>
          <a:p>
            <a:pPr lvl="0">
              <a:spcBef>
                <a:spcPts val="0"/>
              </a:spcBef>
            </a:pPr>
            <a:endParaRPr lang="en-US" sz="1900" dirty="0">
              <a:solidFill>
                <a:srgbClr val="313131"/>
              </a:solidFill>
            </a:endParaRPr>
          </a:p>
          <a:p>
            <a:pPr lvl="0">
              <a:spcBef>
                <a:spcPts val="0"/>
              </a:spcBef>
            </a:pPr>
            <a:r>
              <a:rPr lang="en-US" sz="1900" b="1" dirty="0">
                <a:solidFill>
                  <a:srgbClr val="313131"/>
                </a:solidFill>
              </a:rPr>
              <a:t>MONDAY-THURSDAY: </a:t>
            </a:r>
            <a:r>
              <a:rPr lang="en-US" sz="1900" dirty="0">
                <a:solidFill>
                  <a:srgbClr val="313131"/>
                </a:solidFill>
              </a:rPr>
              <a:t>7 AM – 1 AM EST</a:t>
            </a:r>
          </a:p>
          <a:p>
            <a:pPr lvl="0">
              <a:spcBef>
                <a:spcPts val="0"/>
              </a:spcBef>
            </a:pPr>
            <a:r>
              <a:rPr lang="en-US" sz="1900" b="1" dirty="0">
                <a:solidFill>
                  <a:srgbClr val="313131"/>
                </a:solidFill>
              </a:rPr>
              <a:t>FRIDAY: </a:t>
            </a:r>
            <a:r>
              <a:rPr lang="en-US" sz="1900" dirty="0">
                <a:solidFill>
                  <a:srgbClr val="313131"/>
                </a:solidFill>
              </a:rPr>
              <a:t>7 AM – 9 PM EST</a:t>
            </a:r>
          </a:p>
          <a:p>
            <a:pPr lvl="0">
              <a:spcBef>
                <a:spcPts val="0"/>
              </a:spcBef>
            </a:pPr>
            <a:r>
              <a:rPr lang="en-US" sz="1900" b="1" dirty="0">
                <a:solidFill>
                  <a:srgbClr val="313131"/>
                </a:solidFill>
              </a:rPr>
              <a:t>SUNDAY: </a:t>
            </a:r>
            <a:r>
              <a:rPr lang="en-US" sz="1900" dirty="0">
                <a:solidFill>
                  <a:srgbClr val="313131"/>
                </a:solidFill>
              </a:rPr>
              <a:t>4 PM – 1 AM EST</a:t>
            </a:r>
            <a:endParaRPr lang="en-US" sz="1900" dirty="0"/>
          </a:p>
        </p:txBody>
      </p:sp>
      <p:sp>
        <p:nvSpPr>
          <p:cNvPr id="4" name="Text Placeholder 3">
            <a:extLst>
              <a:ext uri="{FF2B5EF4-FFF2-40B4-BE49-F238E27FC236}">
                <a16:creationId xmlns:a16="http://schemas.microsoft.com/office/drawing/2014/main" id="{CE7CA1D3-AFFA-4CA2-95A8-73E2010B4F18}"/>
              </a:ext>
            </a:extLst>
          </p:cNvPr>
          <p:cNvSpPr>
            <a:spLocks noGrp="1"/>
          </p:cNvSpPr>
          <p:nvPr>
            <p:ph type="body" sz="quarter" idx="13"/>
          </p:nvPr>
        </p:nvSpPr>
        <p:spPr>
          <a:xfrm>
            <a:off x="4915959" y="1267968"/>
            <a:ext cx="4114800" cy="4707890"/>
          </a:xfrm>
        </p:spPr>
        <p:txBody>
          <a:bodyPr/>
          <a:lstStyle/>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SUPPORT:</a:t>
            </a:r>
            <a:endParaRPr lang="en-US" dirty="0"/>
          </a:p>
          <a:p>
            <a:pPr lvl="0">
              <a:spcBef>
                <a:spcPts val="0"/>
              </a:spcBef>
              <a:buClr>
                <a:schemeClr val="dk2"/>
              </a:buClr>
              <a:buSzPts val="2000"/>
            </a:pPr>
            <a:endParaRPr lang="en-US"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supportateverystep.com</a:t>
            </a:r>
            <a:endParaRPr lang="en-US" dirty="0"/>
          </a:p>
          <a:p>
            <a:pPr lvl="0">
              <a:spcBef>
                <a:spcPts val="0"/>
              </a:spcBef>
              <a:buClr>
                <a:schemeClr val="dk2"/>
              </a:buClr>
              <a:buSzPts val="2000"/>
            </a:pPr>
            <a:endParaRPr lang="en-US" dirty="0">
              <a:solidFill>
                <a:srgbClr val="B60000"/>
              </a:solidFill>
            </a:endParaRPr>
          </a:p>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TIPS:</a:t>
            </a:r>
            <a:endParaRPr lang="en-US" dirty="0"/>
          </a:p>
          <a:p>
            <a:pPr lvl="0">
              <a:spcBef>
                <a:spcPts val="0"/>
              </a:spcBef>
              <a:buClr>
                <a:schemeClr val="dk2"/>
              </a:buClr>
              <a:buSzPts val="2000"/>
            </a:pPr>
            <a:endParaRPr lang="en-US" b="1"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mh</a:t>
            </a:r>
            <a:r>
              <a:rPr lang="en-US" dirty="0"/>
              <a:t>education.com/</a:t>
            </a:r>
            <a:r>
              <a:rPr lang="en-US" dirty="0" err="1"/>
              <a:t>highered</a:t>
            </a:r>
            <a:r>
              <a:rPr lang="en-US" dirty="0"/>
              <a:t>/ideas</a:t>
            </a:r>
          </a:p>
        </p:txBody>
      </p:sp>
      <p:sp>
        <p:nvSpPr>
          <p:cNvPr id="6" name="Footer Placeholder 5">
            <a:extLst>
              <a:ext uri="{FF2B5EF4-FFF2-40B4-BE49-F238E27FC236}">
                <a16:creationId xmlns:a16="http://schemas.microsoft.com/office/drawing/2014/main" id="{1E9CA6DC-59F0-41AC-B921-EE764799D404}"/>
              </a:ext>
            </a:extLst>
          </p:cNvPr>
          <p:cNvSpPr>
            <a:spLocks noGrp="1"/>
          </p:cNvSpPr>
          <p:nvPr>
            <p:ph type="ftr" sz="quarter" idx="3"/>
          </p:nvPr>
        </p:nvSpPr>
        <p:spPr/>
        <p:txBody>
          <a:bodyPr/>
          <a:lstStyle/>
          <a:p>
            <a:r>
              <a:rPr lang="en-US"/>
              <a:t>Support At Every Step</a:t>
            </a:r>
            <a:endParaRPr lang="en-US" dirty="0"/>
          </a:p>
        </p:txBody>
      </p:sp>
    </p:spTree>
    <p:extLst>
      <p:ext uri="{BB962C8B-B14F-4D97-AF65-F5344CB8AC3E}">
        <p14:creationId xmlns:p14="http://schemas.microsoft.com/office/powerpoint/2010/main" val="154021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 4x3 CORP PPT Template_V8-FNL_Compressed.potx_MAR-1-2019" id="{08DE2090-B8B5-4033-89C1-B4DDE1363E23}" vid="{41A9A413-2957-419E-84E7-5E9AF06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2178</TotalTime>
  <Words>734</Words>
  <Application>Microsoft Office PowerPoint</Application>
  <PresentationFormat>On-screen Show (4:3)</PresentationFormat>
  <Paragraphs>64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The ALEKS Gradebook</vt:lpstr>
      <vt:lpstr>Navigating to the ALEKS Gradebook</vt:lpstr>
      <vt:lpstr>What’s inside the Gradebook? </vt:lpstr>
      <vt:lpstr>What’s inside the Gradebook? </vt:lpstr>
      <vt:lpstr>What’s inside the Gradebook? </vt:lpstr>
      <vt:lpstr>What’s inside the Gradebook? </vt:lpstr>
      <vt:lpstr>What’s inside the Gradebook? </vt:lpstr>
      <vt:lpstr>What’s inside the Gradebook? </vt:lpstr>
      <vt:lpstr>Navigating from the Gradebook</vt:lpstr>
      <vt:lpstr>Navigating from the Gradebook</vt:lpstr>
      <vt:lpstr>Support and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Template: User Notes Delete this slide from final presentation.</dc:title>
  <dc:creator>sgalayda</dc:creator>
  <cp:lastModifiedBy>Megan Prokott</cp:lastModifiedBy>
  <cp:revision>54</cp:revision>
  <dcterms:created xsi:type="dcterms:W3CDTF">2019-06-04T22:37:36Z</dcterms:created>
  <dcterms:modified xsi:type="dcterms:W3CDTF">2021-02-09T22:03:53Z</dcterms:modified>
</cp:coreProperties>
</file>