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1"/>
  </p:notesMasterIdLst>
  <p:handoutMasterIdLst>
    <p:handoutMasterId r:id="rId12"/>
  </p:handoutMasterIdLst>
  <p:sldIdLst>
    <p:sldId id="356" r:id="rId2"/>
    <p:sldId id="361" r:id="rId3"/>
    <p:sldId id="362" r:id="rId4"/>
    <p:sldId id="363" r:id="rId5"/>
    <p:sldId id="364" r:id="rId6"/>
    <p:sldId id="360" r:id="rId7"/>
    <p:sldId id="357" r:id="rId8"/>
    <p:sldId id="359" r:id="rId9"/>
    <p:sldId id="341" r:id="rId10"/>
  </p:sldIdLst>
  <p:sldSz cx="9144000" cy="6858000" type="screen4x3"/>
  <p:notesSz cx="7016750" cy="930275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1176" userDrawn="1">
          <p15:clr>
            <a:srgbClr val="A4A3A4"/>
          </p15:clr>
        </p15:guide>
        <p15:guide id="2" orient="horz" pos="3000" userDrawn="1">
          <p15:clr>
            <a:srgbClr val="A4A3A4"/>
          </p15:clr>
        </p15:guide>
        <p15:guide id="3" orient="horz" pos="384" userDrawn="1">
          <p15:clr>
            <a:srgbClr val="A4A3A4"/>
          </p15:clr>
        </p15:guide>
        <p15:guide id="4" orient="horz" pos="2688" userDrawn="1">
          <p15:clr>
            <a:srgbClr val="A4A3A4"/>
          </p15:clr>
        </p15:guide>
        <p15:guide id="5" orient="horz" pos="2904" userDrawn="1">
          <p15:clr>
            <a:srgbClr val="A4A3A4"/>
          </p15:clr>
        </p15:guide>
        <p15:guide id="6" orient="horz" pos="1680" userDrawn="1">
          <p15:clr>
            <a:srgbClr val="A4A3A4"/>
          </p15:clr>
        </p15:guide>
        <p15:guide id="7" orient="horz" pos="3216" userDrawn="1">
          <p15:clr>
            <a:srgbClr val="A4A3A4"/>
          </p15:clr>
        </p15:guide>
        <p15:guide id="8" orient="horz" pos="3096" userDrawn="1">
          <p15:clr>
            <a:srgbClr val="A4A3A4"/>
          </p15:clr>
        </p15:guide>
        <p15:guide id="9" pos="672" userDrawn="1">
          <p15:clr>
            <a:srgbClr val="A4A3A4"/>
          </p15:clr>
        </p15:guide>
        <p15:guide id="10" pos="2976" userDrawn="1">
          <p15:clr>
            <a:srgbClr val="A4A3A4"/>
          </p15:clr>
        </p15:guide>
        <p15:guide id="11" pos="5160" userDrawn="1">
          <p15:clr>
            <a:srgbClr val="A4A3A4"/>
          </p15:clr>
        </p15:guide>
        <p15:guide id="12" pos="1948" userDrawn="1">
          <p15:clr>
            <a:srgbClr val="A4A3A4"/>
          </p15:clr>
        </p15:guide>
        <p15:guide id="13" pos="216" userDrawn="1">
          <p15:clr>
            <a:srgbClr val="A4A3A4"/>
          </p15:clr>
        </p15:guide>
        <p15:guide id="14" orient="horz" pos="2160" userDrawn="1">
          <p15:clr>
            <a:srgbClr val="A4A3A4"/>
          </p15:clr>
        </p15:guide>
        <p15:guide id="15" orient="horz" pos="216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equel User" initials="SU" lastIdx="0" clrIdx="0">
    <p:extLst>
      <p:ext uri="{19B8F6BF-5375-455C-9EA6-DF929625EA0E}">
        <p15:presenceInfo xmlns:p15="http://schemas.microsoft.com/office/powerpoint/2012/main" userId="958da6fd0e6693af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1708C"/>
    <a:srgbClr val="692146"/>
    <a:srgbClr val="720F11"/>
    <a:srgbClr val="9F2241"/>
    <a:srgbClr val="E2DFCA"/>
    <a:srgbClr val="625D9C"/>
    <a:srgbClr val="E21A23"/>
    <a:srgbClr val="FFDFCA"/>
    <a:srgbClr val="FFB600"/>
    <a:srgbClr val="E7EFF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3677" autoAdjust="0"/>
    <p:restoredTop sz="94874" autoAdjust="0"/>
  </p:normalViewPr>
  <p:slideViewPr>
    <p:cSldViewPr snapToGrid="0">
      <p:cViewPr varScale="1">
        <p:scale>
          <a:sx n="51" d="100"/>
          <a:sy n="51" d="100"/>
        </p:scale>
        <p:origin x="78" y="690"/>
      </p:cViewPr>
      <p:guideLst>
        <p:guide pos="1176"/>
        <p:guide orient="horz" pos="3000"/>
        <p:guide orient="horz" pos="384"/>
        <p:guide orient="horz" pos="2688"/>
        <p:guide orient="horz" pos="2904"/>
        <p:guide orient="horz" pos="1680"/>
        <p:guide orient="horz" pos="3216"/>
        <p:guide orient="horz" pos="3096"/>
        <p:guide pos="672"/>
        <p:guide pos="2976"/>
        <p:guide pos="5160"/>
        <p:guide pos="1948"/>
        <p:guide pos="216"/>
        <p:guide orient="horz" pos="2160"/>
        <p:guide orient="horz" pos="216"/>
      </p:guideLst>
    </p:cSldViewPr>
  </p:slideViewPr>
  <p:outlineViewPr>
    <p:cViewPr>
      <p:scale>
        <a:sx n="33" d="100"/>
        <a:sy n="33" d="100"/>
      </p:scale>
      <p:origin x="0" y="-14411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98" d="100"/>
        <a:sy n="98" d="100"/>
      </p:scale>
      <p:origin x="0" y="-201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commentAuthors" Target="commentAuthor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3040897" cy="466061"/>
          </a:xfrm>
          <a:prstGeom prst="rect">
            <a:avLst/>
          </a:prstGeom>
        </p:spPr>
        <p:txBody>
          <a:bodyPr vert="horz" lIns="87688" tIns="43844" rIns="87688" bIns="43844" rtlCol="0"/>
          <a:lstStyle>
            <a:lvl1pPr algn="l">
              <a:defRPr sz="11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4331" y="1"/>
            <a:ext cx="3040897" cy="466061"/>
          </a:xfrm>
          <a:prstGeom prst="rect">
            <a:avLst/>
          </a:prstGeom>
        </p:spPr>
        <p:txBody>
          <a:bodyPr vert="horz" lIns="87688" tIns="43844" rIns="87688" bIns="43844" rtlCol="0"/>
          <a:lstStyle>
            <a:lvl1pPr algn="r">
              <a:defRPr sz="1100"/>
            </a:lvl1pPr>
          </a:lstStyle>
          <a:p>
            <a:fld id="{7CF79C4C-9A95-4F23-B503-12D2C6F00E19}" type="datetimeFigureOut">
              <a:rPr lang="en-US" smtClean="0"/>
              <a:t>7/9/2019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1" y="8836690"/>
            <a:ext cx="3040897" cy="466060"/>
          </a:xfrm>
          <a:prstGeom prst="rect">
            <a:avLst/>
          </a:prstGeom>
        </p:spPr>
        <p:txBody>
          <a:bodyPr vert="horz" lIns="87688" tIns="43844" rIns="87688" bIns="43844" rtlCol="0" anchor="b"/>
          <a:lstStyle>
            <a:lvl1pPr algn="l">
              <a:defRPr sz="11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4331" y="8836690"/>
            <a:ext cx="3040897" cy="466060"/>
          </a:xfrm>
          <a:prstGeom prst="rect">
            <a:avLst/>
          </a:prstGeom>
        </p:spPr>
        <p:txBody>
          <a:bodyPr vert="horz" lIns="87688" tIns="43844" rIns="87688" bIns="43844" rtlCol="0" anchor="b"/>
          <a:lstStyle>
            <a:lvl1pPr algn="r">
              <a:defRPr sz="1100"/>
            </a:lvl1pPr>
          </a:lstStyle>
          <a:p>
            <a:fld id="{9BEDD28F-82A9-4FAE-8C69-E41F27D67B0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6684775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3"/>
            <a:ext cx="3040592" cy="466752"/>
          </a:xfrm>
          <a:prstGeom prst="rect">
            <a:avLst/>
          </a:prstGeom>
        </p:spPr>
        <p:txBody>
          <a:bodyPr vert="horz" lIns="92696" tIns="46347" rIns="92696" bIns="46347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4535" y="3"/>
            <a:ext cx="3040592" cy="466752"/>
          </a:xfrm>
          <a:prstGeom prst="rect">
            <a:avLst/>
          </a:prstGeom>
        </p:spPr>
        <p:txBody>
          <a:bodyPr vert="horz" lIns="92696" tIns="46347" rIns="92696" bIns="46347" rtlCol="0"/>
          <a:lstStyle>
            <a:lvl1pPr algn="r">
              <a:defRPr sz="1200"/>
            </a:lvl1pPr>
          </a:lstStyle>
          <a:p>
            <a:fld id="{2BE65169-DB50-4446-8324-0D580DBE95C4}" type="datetimeFigureOut">
              <a:rPr lang="en-US" smtClean="0"/>
              <a:t>7/9/2019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416050" y="1162050"/>
            <a:ext cx="4184650" cy="31384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696" tIns="46347" rIns="92696" bIns="46347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675" y="4476950"/>
            <a:ext cx="5613400" cy="3662958"/>
          </a:xfrm>
          <a:prstGeom prst="rect">
            <a:avLst/>
          </a:prstGeom>
        </p:spPr>
        <p:txBody>
          <a:bodyPr vert="horz" lIns="92696" tIns="46347" rIns="92696" bIns="46347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35999"/>
            <a:ext cx="3040592" cy="466751"/>
          </a:xfrm>
          <a:prstGeom prst="rect">
            <a:avLst/>
          </a:prstGeom>
        </p:spPr>
        <p:txBody>
          <a:bodyPr vert="horz" lIns="92696" tIns="46347" rIns="92696" bIns="46347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4535" y="8835999"/>
            <a:ext cx="3040592" cy="466751"/>
          </a:xfrm>
          <a:prstGeom prst="rect">
            <a:avLst/>
          </a:prstGeom>
        </p:spPr>
        <p:txBody>
          <a:bodyPr vert="horz" lIns="92696" tIns="46347" rIns="92696" bIns="46347" rtlCol="0" anchor="b"/>
          <a:lstStyle>
            <a:lvl1pPr algn="r">
              <a:defRPr sz="1200"/>
            </a:lvl1pPr>
          </a:lstStyle>
          <a:p>
            <a:fld id="{30DC0D4C-FD52-4CA4-A998-31C73A5A5BD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518215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emf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emf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1">
            <a:extLst>
              <a:ext uri="{FF2B5EF4-FFF2-40B4-BE49-F238E27FC236}">
                <a16:creationId xmlns:a16="http://schemas.microsoft.com/office/drawing/2014/main" id="{903DB6BE-E2F3-2A47-94A8-585F5DD0180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4777" t="11823" r="5903" b="4524"/>
          <a:stretch/>
        </p:blipFill>
        <p:spPr>
          <a:xfrm>
            <a:off x="0" y="1520825"/>
            <a:ext cx="9144000" cy="4846438"/>
          </a:xfrm>
          <a:prstGeom prst="rect">
            <a:avLst/>
          </a:prstGeom>
        </p:spPr>
      </p:pic>
      <p:grpSp>
        <p:nvGrpSpPr>
          <p:cNvPr id="20" name="Group 19"/>
          <p:cNvGrpSpPr/>
          <p:nvPr userDrawn="1"/>
        </p:nvGrpSpPr>
        <p:grpSpPr>
          <a:xfrm>
            <a:off x="331115" y="2099014"/>
            <a:ext cx="3863458" cy="3863458"/>
            <a:chOff x="331115" y="2099014"/>
            <a:chExt cx="3863458" cy="3863458"/>
          </a:xfrm>
        </p:grpSpPr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FD9DDEA9-6897-2B48-BA6A-9075880AA615}"/>
                </a:ext>
              </a:extLst>
            </p:cNvPr>
            <p:cNvSpPr/>
            <p:nvPr userDrawn="1"/>
          </p:nvSpPr>
          <p:spPr>
            <a:xfrm>
              <a:off x="331115" y="2099014"/>
              <a:ext cx="3863458" cy="3863458"/>
            </a:xfrm>
            <a:prstGeom prst="rect">
              <a:avLst/>
            </a:prstGeom>
            <a:solidFill>
              <a:srgbClr val="720F11"/>
            </a:solidFill>
            <a:ln>
              <a:noFill/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52AD1ADE-6D88-5C48-9EEF-7E081C733011}"/>
                </a:ext>
              </a:extLst>
            </p:cNvPr>
            <p:cNvSpPr/>
            <p:nvPr userDrawn="1"/>
          </p:nvSpPr>
          <p:spPr>
            <a:xfrm>
              <a:off x="467612" y="2368353"/>
              <a:ext cx="3457621" cy="3457621"/>
            </a:xfrm>
            <a:prstGeom prst="rect">
              <a:avLst/>
            </a:prstGeom>
            <a:solidFill>
              <a:srgbClr val="9F2241"/>
            </a:solidFill>
            <a:ln>
              <a:noFill/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AFE6DE48-1064-2849-AF2D-2E29711B1885}"/>
                </a:ext>
              </a:extLst>
            </p:cNvPr>
            <p:cNvSpPr/>
            <p:nvPr userDrawn="1"/>
          </p:nvSpPr>
          <p:spPr>
            <a:xfrm>
              <a:off x="599258" y="2898475"/>
              <a:ext cx="2793799" cy="2792652"/>
            </a:xfrm>
            <a:prstGeom prst="rect">
              <a:avLst/>
            </a:prstGeom>
            <a:solidFill>
              <a:srgbClr val="E21A23"/>
            </a:solidFill>
            <a:ln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721C002C-853C-D54D-985F-FA80D970FECE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714836" y="4918845"/>
              <a:ext cx="2531383" cy="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621792" y="3008376"/>
            <a:ext cx="2788920" cy="1289304"/>
          </a:xfrm>
        </p:spPr>
        <p:txBody>
          <a:bodyPr anchor="t">
            <a:noAutofit/>
          </a:bodyPr>
          <a:lstStyle>
            <a:lvl1pPr algn="l">
              <a:lnSpc>
                <a:spcPct val="100000"/>
              </a:lnSpc>
              <a:defRPr sz="2600" b="1">
                <a:solidFill>
                  <a:schemeClr val="accent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621792" y="4261104"/>
            <a:ext cx="2788920" cy="457200"/>
          </a:xfrm>
        </p:spPr>
        <p:txBody>
          <a:bodyPr/>
          <a:lstStyle>
            <a:lvl1pPr marL="0" indent="0" algn="l">
              <a:buNone/>
              <a:defRPr sz="1800" b="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EC86C884-D766-9149-B40E-B86A943DE6D1}"/>
              </a:ext>
            </a:extLst>
          </p:cNvPr>
          <p:cNvCxnSpPr>
            <a:cxnSpLocks/>
          </p:cNvCxnSpPr>
          <p:nvPr userDrawn="1"/>
        </p:nvCxnSpPr>
        <p:spPr>
          <a:xfrm>
            <a:off x="713232" y="4919472"/>
            <a:ext cx="2532888" cy="0"/>
          </a:xfrm>
          <a:prstGeom prst="line">
            <a:avLst/>
          </a:prstGeom>
          <a:ln w="127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 Placeholder 32"/>
          <p:cNvSpPr>
            <a:spLocks noGrp="1"/>
          </p:cNvSpPr>
          <p:nvPr>
            <p:ph type="body" sz="quarter" idx="10"/>
          </p:nvPr>
        </p:nvSpPr>
        <p:spPr>
          <a:xfrm>
            <a:off x="621792" y="5093208"/>
            <a:ext cx="2788920" cy="576185"/>
          </a:xfrm>
        </p:spPr>
        <p:txBody>
          <a:bodyPr/>
          <a:lstStyle>
            <a:lvl1pPr>
              <a:spcBef>
                <a:spcPts val="0"/>
              </a:spcBef>
              <a:defRPr sz="1200" b="1">
                <a:solidFill>
                  <a:schemeClr val="bg1"/>
                </a:solidFill>
              </a:defRPr>
            </a:lvl1pPr>
            <a:lvl2pPr>
              <a:defRPr sz="1400">
                <a:solidFill>
                  <a:schemeClr val="bg1"/>
                </a:solidFill>
              </a:defRPr>
            </a:lvl2pPr>
            <a:lvl3pPr>
              <a:defRPr sz="1400">
                <a:solidFill>
                  <a:schemeClr val="bg1"/>
                </a:solidFill>
              </a:defRPr>
            </a:lvl3pPr>
            <a:lvl4pPr>
              <a:defRPr sz="1400">
                <a:solidFill>
                  <a:schemeClr val="bg1"/>
                </a:solidFill>
              </a:defRPr>
            </a:lvl4pPr>
            <a:lvl5pPr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28A1600F-0570-410C-9F95-5DDBAF63CCF1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9617" y="328239"/>
            <a:ext cx="911679" cy="911679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CE58448A-1EBE-41B2-B940-5B338FAA80A8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67734" y="472527"/>
            <a:ext cx="3587614" cy="1898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836444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957" userDrawn="1">
          <p15:clr>
            <a:srgbClr val="FBAE40"/>
          </p15:clr>
        </p15:guide>
        <p15:guide id="2" pos="2880" userDrawn="1">
          <p15:clr>
            <a:srgbClr val="FBAE40"/>
          </p15:clr>
        </p15:guide>
        <p15:guide id="3" pos="456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ite Content with Graphi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>
            <a:extLst>
              <a:ext uri="{FF2B5EF4-FFF2-40B4-BE49-F238E27FC236}">
                <a16:creationId xmlns:a16="http://schemas.microsoft.com/office/drawing/2014/main" id="{ABD6B082-7C10-BA4E-BE12-3A2FD5AE08EF}"/>
              </a:ext>
            </a:extLst>
          </p:cNvPr>
          <p:cNvGrpSpPr/>
          <p:nvPr userDrawn="1"/>
        </p:nvGrpSpPr>
        <p:grpSpPr>
          <a:xfrm>
            <a:off x="6635067" y="0"/>
            <a:ext cx="2508933" cy="6367263"/>
            <a:chOff x="3491346" y="0"/>
            <a:chExt cx="2508933" cy="6367263"/>
          </a:xfrm>
        </p:grpSpPr>
        <p:sp>
          <p:nvSpPr>
            <p:cNvPr id="12" name="Freeform 11">
              <a:extLst>
                <a:ext uri="{FF2B5EF4-FFF2-40B4-BE49-F238E27FC236}">
                  <a16:creationId xmlns:a16="http://schemas.microsoft.com/office/drawing/2014/main" id="{EA3EC593-DC20-9346-9776-FBA0FABCCDA5}"/>
                </a:ext>
              </a:extLst>
            </p:cNvPr>
            <p:cNvSpPr/>
            <p:nvPr/>
          </p:nvSpPr>
          <p:spPr>
            <a:xfrm rot="10800000">
              <a:off x="5468761" y="1352709"/>
              <a:ext cx="531517" cy="1821241"/>
            </a:xfrm>
            <a:custGeom>
              <a:avLst/>
              <a:gdLst>
                <a:gd name="connsiteX0" fmla="*/ 0 w 531517"/>
                <a:gd name="connsiteY0" fmla="*/ 1821241 h 1821241"/>
                <a:gd name="connsiteX1" fmla="*/ 0 w 531517"/>
                <a:gd name="connsiteY1" fmla="*/ 0 h 1821241"/>
                <a:gd name="connsiteX2" fmla="*/ 531517 w 531517"/>
                <a:gd name="connsiteY2" fmla="*/ 672400 h 1821241"/>
                <a:gd name="connsiteX3" fmla="*/ 0 w 531517"/>
                <a:gd name="connsiteY3" fmla="*/ 1821241 h 18212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1517" h="1821241">
                  <a:moveTo>
                    <a:pt x="0" y="1821241"/>
                  </a:moveTo>
                  <a:lnTo>
                    <a:pt x="0" y="0"/>
                  </a:lnTo>
                  <a:lnTo>
                    <a:pt x="531517" y="672400"/>
                  </a:lnTo>
                  <a:lnTo>
                    <a:pt x="0" y="1821241"/>
                  </a:lnTo>
                  <a:close/>
                </a:path>
              </a:pathLst>
            </a:custGeom>
            <a:solidFill>
              <a:srgbClr val="9F224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2"/>
                </a:solidFill>
              </a:endParaRPr>
            </a:p>
          </p:txBody>
        </p:sp>
        <p:sp>
          <p:nvSpPr>
            <p:cNvPr id="13" name="Freeform 12">
              <a:extLst>
                <a:ext uri="{FF2B5EF4-FFF2-40B4-BE49-F238E27FC236}">
                  <a16:creationId xmlns:a16="http://schemas.microsoft.com/office/drawing/2014/main" id="{ED31C323-8E84-A946-A27D-2777E3E0BE45}"/>
                </a:ext>
              </a:extLst>
            </p:cNvPr>
            <p:cNvSpPr/>
            <p:nvPr/>
          </p:nvSpPr>
          <p:spPr>
            <a:xfrm rot="10800000">
              <a:off x="3491346" y="0"/>
              <a:ext cx="2508932" cy="2501550"/>
            </a:xfrm>
            <a:custGeom>
              <a:avLst/>
              <a:gdLst>
                <a:gd name="connsiteX0" fmla="*/ 2508932 w 2508932"/>
                <a:gd name="connsiteY0" fmla="*/ 2501550 h 2501550"/>
                <a:gd name="connsiteX1" fmla="*/ 0 w 2508932"/>
                <a:gd name="connsiteY1" fmla="*/ 2501550 h 2501550"/>
                <a:gd name="connsiteX2" fmla="*/ 0 w 2508932"/>
                <a:gd name="connsiteY2" fmla="*/ 1148841 h 2501550"/>
                <a:gd name="connsiteX3" fmla="*/ 531517 w 2508932"/>
                <a:gd name="connsiteY3" fmla="*/ 0 h 2501550"/>
                <a:gd name="connsiteX4" fmla="*/ 2508932 w 2508932"/>
                <a:gd name="connsiteY4" fmla="*/ 2501550 h 2501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08932" h="2501550">
                  <a:moveTo>
                    <a:pt x="2508932" y="2501550"/>
                  </a:moveTo>
                  <a:lnTo>
                    <a:pt x="0" y="2501550"/>
                  </a:lnTo>
                  <a:lnTo>
                    <a:pt x="0" y="1148841"/>
                  </a:lnTo>
                  <a:lnTo>
                    <a:pt x="531517" y="0"/>
                  </a:lnTo>
                  <a:lnTo>
                    <a:pt x="2508932" y="2501550"/>
                  </a:lnTo>
                  <a:close/>
                </a:path>
              </a:pathLst>
            </a:custGeom>
            <a:solidFill>
              <a:srgbClr val="E2DF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2"/>
                </a:solidFill>
              </a:endParaRPr>
            </a:p>
          </p:txBody>
        </p:sp>
        <p:sp>
          <p:nvSpPr>
            <p:cNvPr id="14" name="Freeform 13">
              <a:extLst>
                <a:ext uri="{FF2B5EF4-FFF2-40B4-BE49-F238E27FC236}">
                  <a16:creationId xmlns:a16="http://schemas.microsoft.com/office/drawing/2014/main" id="{6A9B01AF-6459-4247-AF71-3F7C135643BB}"/>
                </a:ext>
              </a:extLst>
            </p:cNvPr>
            <p:cNvSpPr/>
            <p:nvPr/>
          </p:nvSpPr>
          <p:spPr>
            <a:xfrm rot="10800000">
              <a:off x="3680272" y="1352707"/>
              <a:ext cx="2320007" cy="5014556"/>
            </a:xfrm>
            <a:custGeom>
              <a:avLst/>
              <a:gdLst>
                <a:gd name="connsiteX0" fmla="*/ 0 w 2320007"/>
                <a:gd name="connsiteY0" fmla="*/ 5014556 h 5014556"/>
                <a:gd name="connsiteX1" fmla="*/ 0 w 2320007"/>
                <a:gd name="connsiteY1" fmla="*/ 0 h 5014556"/>
                <a:gd name="connsiteX2" fmla="*/ 2320007 w 2320007"/>
                <a:gd name="connsiteY2" fmla="*/ 0 h 5014556"/>
                <a:gd name="connsiteX3" fmla="*/ 531518 w 2320007"/>
                <a:gd name="connsiteY3" fmla="*/ 3865713 h 5014556"/>
                <a:gd name="connsiteX4" fmla="*/ 1 w 2320007"/>
                <a:gd name="connsiteY4" fmla="*/ 3193313 h 5014556"/>
                <a:gd name="connsiteX5" fmla="*/ 1 w 2320007"/>
                <a:gd name="connsiteY5" fmla="*/ 5014554 h 5014556"/>
                <a:gd name="connsiteX6" fmla="*/ 0 w 2320007"/>
                <a:gd name="connsiteY6" fmla="*/ 5014556 h 5014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20007" h="5014556">
                  <a:moveTo>
                    <a:pt x="0" y="5014556"/>
                  </a:moveTo>
                  <a:lnTo>
                    <a:pt x="0" y="0"/>
                  </a:lnTo>
                  <a:lnTo>
                    <a:pt x="2320007" y="0"/>
                  </a:lnTo>
                  <a:lnTo>
                    <a:pt x="531518" y="3865713"/>
                  </a:lnTo>
                  <a:lnTo>
                    <a:pt x="1" y="3193313"/>
                  </a:lnTo>
                  <a:lnTo>
                    <a:pt x="1" y="5014554"/>
                  </a:lnTo>
                  <a:lnTo>
                    <a:pt x="0" y="501455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2"/>
                </a:solidFill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Edit Master Title Style – For TOC/</a:t>
            </a:r>
            <a:br>
              <a:rPr lang="en-US" dirty="0"/>
            </a:br>
            <a:r>
              <a:rPr lang="en-US" dirty="0"/>
              <a:t>Agenda and Lite Text Slide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2" hasCustomPrompt="1"/>
          </p:nvPr>
        </p:nvSpPr>
        <p:spPr>
          <a:xfrm>
            <a:off x="357188" y="1280160"/>
            <a:ext cx="6858000" cy="4525963"/>
          </a:xfrm>
        </p:spPr>
        <p:txBody>
          <a:bodyPr/>
          <a:lstStyle>
            <a:lvl1pPr marL="0" indent="0">
              <a:buFont typeface="Arial" panose="020B0604020202020204" pitchFamily="34" charset="0"/>
              <a:buNone/>
              <a:tabLst/>
              <a:defRPr sz="2000" baseline="0">
                <a:solidFill>
                  <a:schemeClr val="tx2"/>
                </a:solidFill>
              </a:defRPr>
            </a:lvl1pPr>
            <a:lvl2pPr>
              <a:buClrTx/>
              <a:defRPr sz="1800">
                <a:solidFill>
                  <a:schemeClr val="tx2"/>
                </a:solidFill>
              </a:defRPr>
            </a:lvl2pPr>
            <a:lvl3pPr>
              <a:defRPr sz="1600">
                <a:solidFill>
                  <a:schemeClr val="tx2"/>
                </a:solidFill>
              </a:defRPr>
            </a:lvl3pPr>
            <a:lvl4pPr>
              <a:defRPr sz="1600">
                <a:solidFill>
                  <a:schemeClr val="tx2"/>
                </a:solidFill>
              </a:defRPr>
            </a:lvl4pPr>
            <a:lvl5pPr>
              <a:defRPr sz="16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Edit Master text styles [20pt Arial for TOC/Agenda]</a:t>
            </a:r>
          </a:p>
          <a:p>
            <a:pPr lvl="0"/>
            <a:endParaRPr lang="en-US" dirty="0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827033" y="6528815"/>
            <a:ext cx="958613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2"/>
                </a:solidFill>
              </a:defRPr>
            </a:lvl1pPr>
          </a:lstStyle>
          <a:p>
            <a:fld id="{40BFEAB2-FD83-41F2-9787-AD5D1A1760C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5" name="Footer Placeholder 9">
            <a:extLst>
              <a:ext uri="{FF2B5EF4-FFF2-40B4-BE49-F238E27FC236}">
                <a16:creationId xmlns:a16="http://schemas.microsoft.com/office/drawing/2014/main" id="{BE9A4657-960C-43DE-81AE-18CA143A4380}"/>
              </a:ext>
            </a:extLst>
          </p:cNvPr>
          <p:cNvSpPr txBox="1">
            <a:spLocks/>
          </p:cNvSpPr>
          <p:nvPr userDrawn="1"/>
        </p:nvSpPr>
        <p:spPr>
          <a:xfrm>
            <a:off x="367912" y="6528816"/>
            <a:ext cx="1554480" cy="228600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9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McGraw-Hill   </a:t>
            </a:r>
            <a:r>
              <a:rPr lang="en-US" sz="900" b="1" spc="0" baseline="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|</a:t>
            </a:r>
            <a:endParaRPr lang="en-US" sz="900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Footer Placeholder 4">
            <a:extLst>
              <a:ext uri="{FF2B5EF4-FFF2-40B4-BE49-F238E27FC236}">
                <a16:creationId xmlns:a16="http://schemas.microsoft.com/office/drawing/2014/main" id="{451AA9ED-A6E2-4AEB-B71F-2979D48ABE7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235540" y="6528816"/>
            <a:ext cx="54864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2"/>
                </a:solidFill>
              </a:defRPr>
            </a:lvl1pPr>
          </a:lstStyle>
          <a:p>
            <a:r>
              <a:rPr lang="en-US"/>
              <a:t>Support At Every Step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80605138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3772" userDrawn="1">
          <p15:clr>
            <a:srgbClr val="FBAE40"/>
          </p15:clr>
        </p15:guide>
        <p15:guide id="2" orient="horz" pos="808" userDrawn="1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1-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6615" y="274321"/>
            <a:ext cx="6975265" cy="82296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2" hasCustomPrompt="1"/>
          </p:nvPr>
        </p:nvSpPr>
        <p:spPr>
          <a:xfrm>
            <a:off x="357187" y="1280160"/>
            <a:ext cx="6975265" cy="470789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buClr>
                <a:schemeClr val="tx2"/>
              </a:buCl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827033" y="6528815"/>
            <a:ext cx="958613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2"/>
                </a:solidFill>
              </a:defRPr>
            </a:lvl1pPr>
          </a:lstStyle>
          <a:p>
            <a:fld id="{40BFEAB2-FD83-41F2-9787-AD5D1A1760C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Footer Placeholder 9">
            <a:extLst>
              <a:ext uri="{FF2B5EF4-FFF2-40B4-BE49-F238E27FC236}">
                <a16:creationId xmlns:a16="http://schemas.microsoft.com/office/drawing/2014/main" id="{A6B10B21-A22D-4973-9F22-3C85C87DD1D6}"/>
              </a:ext>
            </a:extLst>
          </p:cNvPr>
          <p:cNvSpPr txBox="1">
            <a:spLocks/>
          </p:cNvSpPr>
          <p:nvPr userDrawn="1"/>
        </p:nvSpPr>
        <p:spPr>
          <a:xfrm>
            <a:off x="367912" y="6528816"/>
            <a:ext cx="1554480" cy="228600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9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McGraw-Hill   </a:t>
            </a:r>
            <a:r>
              <a:rPr lang="en-US" sz="900" b="1" spc="0" baseline="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|</a:t>
            </a:r>
            <a:endParaRPr lang="en-US" sz="900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Footer Placeholder 4">
            <a:extLst>
              <a:ext uri="{FF2B5EF4-FFF2-40B4-BE49-F238E27FC236}">
                <a16:creationId xmlns:a16="http://schemas.microsoft.com/office/drawing/2014/main" id="{A3E23767-0A7E-4F0C-A99E-C1C9090D3FB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235540" y="6528816"/>
            <a:ext cx="54864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2"/>
                </a:solidFill>
              </a:defRPr>
            </a:lvl1pPr>
          </a:lstStyle>
          <a:p>
            <a:r>
              <a:rPr lang="en-US"/>
              <a:t>Support At Every Step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64801227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3772" userDrawn="1">
          <p15:clr>
            <a:srgbClr val="FBAE40"/>
          </p15:clr>
        </p15:guide>
        <p15:guide id="2" orient="horz" pos="804" userDrawn="1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2-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6616" y="274320"/>
            <a:ext cx="8436576" cy="82296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2" hasCustomPrompt="1"/>
          </p:nvPr>
        </p:nvSpPr>
        <p:spPr>
          <a:xfrm>
            <a:off x="357188" y="1280160"/>
            <a:ext cx="4114800" cy="470789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buClr>
                <a:schemeClr val="tx2"/>
              </a:buCl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9" name="Text Placeholder 5"/>
          <p:cNvSpPr>
            <a:spLocks noGrp="1"/>
          </p:cNvSpPr>
          <p:nvPr>
            <p:ph type="body" sz="quarter" idx="13" hasCustomPrompt="1"/>
          </p:nvPr>
        </p:nvSpPr>
        <p:spPr>
          <a:xfrm>
            <a:off x="4672119" y="1280160"/>
            <a:ext cx="4114800" cy="4707890"/>
          </a:xfrm>
        </p:spPr>
        <p:txBody>
          <a:bodyPr/>
          <a:lstStyle>
            <a:lvl1pPr rtl="0">
              <a:defRPr>
                <a:solidFill>
                  <a:schemeClr val="tx2"/>
                </a:solidFill>
              </a:defRPr>
            </a:lvl1pPr>
            <a:lvl2pPr>
              <a:buClr>
                <a:schemeClr val="tx2"/>
              </a:buCl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827033" y="6528815"/>
            <a:ext cx="958613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2"/>
                </a:solidFill>
              </a:defRPr>
            </a:lvl1pPr>
          </a:lstStyle>
          <a:p>
            <a:fld id="{40BFEAB2-FD83-41F2-9787-AD5D1A1760C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Footer Placeholder 9">
            <a:extLst>
              <a:ext uri="{FF2B5EF4-FFF2-40B4-BE49-F238E27FC236}">
                <a16:creationId xmlns:a16="http://schemas.microsoft.com/office/drawing/2014/main" id="{4806E4E2-02E1-49AB-BCC5-A8B1C1D9B871}"/>
              </a:ext>
            </a:extLst>
          </p:cNvPr>
          <p:cNvSpPr txBox="1">
            <a:spLocks/>
          </p:cNvSpPr>
          <p:nvPr userDrawn="1"/>
        </p:nvSpPr>
        <p:spPr>
          <a:xfrm>
            <a:off x="367912" y="6528816"/>
            <a:ext cx="1554480" cy="228600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9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McGraw-Hill   </a:t>
            </a:r>
            <a:r>
              <a:rPr lang="en-US" sz="900" b="1" spc="0" baseline="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|</a:t>
            </a:r>
            <a:endParaRPr lang="en-US" sz="900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Footer Placeholder 4">
            <a:extLst>
              <a:ext uri="{FF2B5EF4-FFF2-40B4-BE49-F238E27FC236}">
                <a16:creationId xmlns:a16="http://schemas.microsoft.com/office/drawing/2014/main" id="{78EF9E6E-260B-4AEA-92D1-41B528297A8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235540" y="6528816"/>
            <a:ext cx="54864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2"/>
                </a:solidFill>
              </a:defRPr>
            </a:lvl1pPr>
          </a:lstStyle>
          <a:p>
            <a:r>
              <a:rPr lang="en-US"/>
              <a:t>Support At Every Step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33597303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804" userDrawn="1">
          <p15:clr>
            <a:srgbClr val="FBAE40"/>
          </p15:clr>
        </p15:guide>
        <p15:guide id="2" orient="horz" pos="3772" userDrawn="1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6616" y="274320"/>
            <a:ext cx="4106116" cy="82296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2" hasCustomPrompt="1"/>
          </p:nvPr>
        </p:nvSpPr>
        <p:spPr>
          <a:xfrm>
            <a:off x="357188" y="1280160"/>
            <a:ext cx="4114800" cy="470789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buClr>
                <a:schemeClr val="tx2"/>
              </a:buCl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10" name="Picture Placeholder 9"/>
          <p:cNvSpPr>
            <a:spLocks noGrp="1"/>
          </p:cNvSpPr>
          <p:nvPr>
            <p:ph type="pic" sz="quarter" idx="13"/>
          </p:nvPr>
        </p:nvSpPr>
        <p:spPr>
          <a:xfrm>
            <a:off x="4572000" y="0"/>
            <a:ext cx="4572000" cy="636422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827033" y="6528815"/>
            <a:ext cx="958613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2"/>
                </a:solidFill>
              </a:defRPr>
            </a:lvl1pPr>
          </a:lstStyle>
          <a:p>
            <a:fld id="{40BFEAB2-FD83-41F2-9787-AD5D1A1760C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Footer Placeholder 9">
            <a:extLst>
              <a:ext uri="{FF2B5EF4-FFF2-40B4-BE49-F238E27FC236}">
                <a16:creationId xmlns:a16="http://schemas.microsoft.com/office/drawing/2014/main" id="{32FC0A7D-C449-4E7F-9213-3874E5CFF3D0}"/>
              </a:ext>
            </a:extLst>
          </p:cNvPr>
          <p:cNvSpPr txBox="1">
            <a:spLocks/>
          </p:cNvSpPr>
          <p:nvPr userDrawn="1"/>
        </p:nvSpPr>
        <p:spPr>
          <a:xfrm>
            <a:off x="367912" y="6528816"/>
            <a:ext cx="1554480" cy="228600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9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McGraw-Hill   </a:t>
            </a:r>
            <a:r>
              <a:rPr lang="en-US" sz="900" b="1" spc="0" baseline="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|</a:t>
            </a:r>
            <a:endParaRPr lang="en-US" sz="900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Footer Placeholder 4">
            <a:extLst>
              <a:ext uri="{FF2B5EF4-FFF2-40B4-BE49-F238E27FC236}">
                <a16:creationId xmlns:a16="http://schemas.microsoft.com/office/drawing/2014/main" id="{B7F92EB8-4DEE-49B2-B12E-4B88D724211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235540" y="6528816"/>
            <a:ext cx="54864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2"/>
                </a:solidFill>
              </a:defRPr>
            </a:lvl1pPr>
          </a:lstStyle>
          <a:p>
            <a:r>
              <a:rPr lang="en-US"/>
              <a:t>Support At Every Step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46766917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804" userDrawn="1">
          <p15:clr>
            <a:srgbClr val="FBAE40"/>
          </p15:clr>
        </p15:guide>
        <p15:guide id="2" orient="horz" pos="3772" userDrawn="1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 Chart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6615" y="274321"/>
            <a:ext cx="8441755" cy="82296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827033" y="6528815"/>
            <a:ext cx="958613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2"/>
                </a:solidFill>
              </a:defRPr>
            </a:lvl1pPr>
          </a:lstStyle>
          <a:p>
            <a:fld id="{40BFEAB2-FD83-41F2-9787-AD5D1A1760C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5" name="Text Placeholder 5"/>
          <p:cNvSpPr>
            <a:spLocks noGrp="1"/>
          </p:cNvSpPr>
          <p:nvPr>
            <p:ph type="body" sz="quarter" idx="12" hasCustomPrompt="1"/>
          </p:nvPr>
        </p:nvSpPr>
        <p:spPr>
          <a:xfrm>
            <a:off x="357188" y="4433570"/>
            <a:ext cx="4114800" cy="1554480"/>
          </a:xfrm>
        </p:spPr>
        <p:txBody>
          <a:bodyPr/>
          <a:lstStyle>
            <a:lvl1pPr marL="0" indent="0">
              <a:spcBef>
                <a:spcPts val="800"/>
              </a:spcBef>
              <a:buFont typeface="Arial" panose="020B0604020202020204" pitchFamily="34" charset="0"/>
              <a:buNone/>
              <a:defRPr sz="1400" b="1">
                <a:solidFill>
                  <a:schemeClr val="tx2"/>
                </a:solidFill>
              </a:defRPr>
            </a:lvl1pPr>
            <a:lvl2pPr>
              <a:buClrTx/>
              <a:defRPr sz="1400">
                <a:solidFill>
                  <a:schemeClr val="tx2"/>
                </a:solidFill>
              </a:defRPr>
            </a:lvl2pPr>
            <a:lvl3pPr marL="230188" indent="-228600">
              <a:spcBef>
                <a:spcPts val="800"/>
              </a:spcBef>
              <a:defRPr sz="1400">
                <a:solidFill>
                  <a:schemeClr val="tx2"/>
                </a:solidFill>
              </a:defRPr>
            </a:lvl3pPr>
            <a:lvl4pPr marL="460375" indent="-228600">
              <a:spcBef>
                <a:spcPts val="800"/>
              </a:spcBef>
              <a:defRPr sz="1400">
                <a:solidFill>
                  <a:schemeClr val="tx2"/>
                </a:solidFill>
              </a:defRPr>
            </a:lvl4pPr>
            <a:lvl5pPr marL="684213" indent="-228600">
              <a:spcBef>
                <a:spcPts val="800"/>
              </a:spcBef>
              <a:defRPr sz="14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6" name="Text Placeholder 5"/>
          <p:cNvSpPr>
            <a:spLocks noGrp="1"/>
          </p:cNvSpPr>
          <p:nvPr>
            <p:ph type="body" sz="quarter" idx="14" hasCustomPrompt="1"/>
          </p:nvPr>
        </p:nvSpPr>
        <p:spPr>
          <a:xfrm>
            <a:off x="4672119" y="4433570"/>
            <a:ext cx="4114800" cy="1554480"/>
          </a:xfrm>
        </p:spPr>
        <p:txBody>
          <a:bodyPr/>
          <a:lstStyle>
            <a:lvl1pPr marL="0" indent="0" rtl="0">
              <a:spcBef>
                <a:spcPts val="800"/>
              </a:spcBef>
              <a:buFont typeface="Arial" panose="020B0604020202020204" pitchFamily="34" charset="0"/>
              <a:buNone/>
              <a:defRPr sz="1400" b="1">
                <a:solidFill>
                  <a:schemeClr val="tx2"/>
                </a:solidFill>
              </a:defRPr>
            </a:lvl1pPr>
            <a:lvl2pPr>
              <a:buClr>
                <a:schemeClr val="tx2"/>
              </a:buClr>
              <a:defRPr sz="1400">
                <a:solidFill>
                  <a:schemeClr val="tx2"/>
                </a:solidFill>
              </a:defRPr>
            </a:lvl2pPr>
            <a:lvl3pPr marL="230188" indent="-228600">
              <a:spcBef>
                <a:spcPts val="800"/>
              </a:spcBef>
              <a:buClrTx/>
              <a:defRPr sz="1400">
                <a:solidFill>
                  <a:schemeClr val="tx2"/>
                </a:solidFill>
              </a:defRPr>
            </a:lvl3pPr>
            <a:lvl4pPr marL="460375" indent="-228600">
              <a:spcBef>
                <a:spcPts val="800"/>
              </a:spcBef>
              <a:buClrTx/>
              <a:defRPr sz="1400">
                <a:solidFill>
                  <a:schemeClr val="tx2"/>
                </a:solidFill>
              </a:defRPr>
            </a:lvl4pPr>
            <a:lvl5pPr marL="684213" indent="-228600">
              <a:spcBef>
                <a:spcPts val="800"/>
              </a:spcBef>
              <a:buClrTx/>
              <a:defRPr sz="1400"/>
            </a:lvl5pPr>
            <a:lvl6pPr marL="1141413" indent="-227013">
              <a:defRPr sz="1400"/>
            </a:lvl6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1" name="Footer Placeholder 9">
            <a:extLst>
              <a:ext uri="{FF2B5EF4-FFF2-40B4-BE49-F238E27FC236}">
                <a16:creationId xmlns:a16="http://schemas.microsoft.com/office/drawing/2014/main" id="{578BD2ED-4CD4-4A08-A1AB-BE9089BBD0EC}"/>
              </a:ext>
            </a:extLst>
          </p:cNvPr>
          <p:cNvSpPr txBox="1">
            <a:spLocks/>
          </p:cNvSpPr>
          <p:nvPr userDrawn="1"/>
        </p:nvSpPr>
        <p:spPr>
          <a:xfrm>
            <a:off x="367912" y="6528816"/>
            <a:ext cx="1554480" cy="228600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9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McGraw-Hill   </a:t>
            </a:r>
            <a:r>
              <a:rPr lang="en-US" sz="900" b="1" spc="0" baseline="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|</a:t>
            </a:r>
            <a:endParaRPr lang="en-US" sz="900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Footer Placeholder 4">
            <a:extLst>
              <a:ext uri="{FF2B5EF4-FFF2-40B4-BE49-F238E27FC236}">
                <a16:creationId xmlns:a16="http://schemas.microsoft.com/office/drawing/2014/main" id="{663CC9DE-998A-4CE0-9F7E-6227FE125B4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235540" y="6528816"/>
            <a:ext cx="54864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2"/>
                </a:solidFill>
              </a:defRPr>
            </a:lvl1pPr>
          </a:lstStyle>
          <a:p>
            <a:r>
              <a:rPr lang="en-US"/>
              <a:t>Support At Every Step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97000810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804" userDrawn="1">
          <p15:clr>
            <a:srgbClr val="FBAE40"/>
          </p15:clr>
        </p15:guide>
        <p15:guide id="2" orient="horz" pos="3772" userDrawn="1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osing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 Placeholder 2"/>
          <p:cNvSpPr>
            <a:spLocks noGrp="1"/>
          </p:cNvSpPr>
          <p:nvPr>
            <p:ph idx="1"/>
          </p:nvPr>
        </p:nvSpPr>
        <p:spPr>
          <a:xfrm>
            <a:off x="822960" y="3355848"/>
            <a:ext cx="6858000" cy="263220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>
              <a:spcBef>
                <a:spcPts val="0"/>
              </a:spcBef>
              <a:defRPr sz="1800"/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827033" y="6528815"/>
            <a:ext cx="958613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1">
                <a:solidFill>
                  <a:schemeClr val="tx2"/>
                </a:solidFill>
              </a:defRPr>
            </a:lvl1pPr>
          </a:lstStyle>
          <a:p>
            <a:fld id="{40BFEAB2-FD83-41F2-9787-AD5D1A1760C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994DF0F-078F-4C4A-810D-ABEE40A7456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353951" y="2163986"/>
            <a:ext cx="1069848" cy="1069848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C5DDFF34-02EA-D742-9BC0-FE557E67355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46888" y="1419046"/>
            <a:ext cx="3793501" cy="914400"/>
          </a:xfrm>
        </p:spPr>
        <p:txBody>
          <a:bodyPr anchor="t">
            <a:noAutofit/>
          </a:bodyPr>
          <a:lstStyle>
            <a:lvl1pPr algn="l">
              <a:lnSpc>
                <a:spcPct val="100000"/>
              </a:lnSpc>
              <a:defRPr sz="2400" b="1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Footer Placeholder 9">
            <a:extLst>
              <a:ext uri="{FF2B5EF4-FFF2-40B4-BE49-F238E27FC236}">
                <a16:creationId xmlns:a16="http://schemas.microsoft.com/office/drawing/2014/main" id="{D70A54C8-3BEB-479C-8132-ED850D718912}"/>
              </a:ext>
            </a:extLst>
          </p:cNvPr>
          <p:cNvSpPr txBox="1">
            <a:spLocks/>
          </p:cNvSpPr>
          <p:nvPr userDrawn="1"/>
        </p:nvSpPr>
        <p:spPr>
          <a:xfrm>
            <a:off x="367912" y="6528816"/>
            <a:ext cx="1554480" cy="228600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9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McGraw-Hill   </a:t>
            </a:r>
            <a:r>
              <a:rPr lang="en-US" sz="900" b="1" spc="0" baseline="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|</a:t>
            </a:r>
            <a:endParaRPr lang="en-US" sz="900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144CD1C8-B489-4F25-BF47-B0BC6065CF5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9617" y="328239"/>
            <a:ext cx="911679" cy="911679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06852B0C-8397-4528-A540-DECD1AFBFF4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67734" y="472527"/>
            <a:ext cx="3587614" cy="189801"/>
          </a:xfrm>
          <a:prstGeom prst="rect">
            <a:avLst/>
          </a:prstGeom>
        </p:spPr>
      </p:pic>
      <p:sp>
        <p:nvSpPr>
          <p:cNvPr id="15" name="Footer Placeholder 4">
            <a:extLst>
              <a:ext uri="{FF2B5EF4-FFF2-40B4-BE49-F238E27FC236}">
                <a16:creationId xmlns:a16="http://schemas.microsoft.com/office/drawing/2014/main" id="{468047D7-62BE-4F0D-946F-293638AAFCD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235540" y="6528816"/>
            <a:ext cx="54864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2"/>
                </a:solidFill>
              </a:defRPr>
            </a:lvl1pPr>
          </a:lstStyle>
          <a:p>
            <a:r>
              <a:rPr lang="en-US"/>
              <a:t>Support At Every Step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22642071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957">
          <p15:clr>
            <a:srgbClr val="FBAE40"/>
          </p15:clr>
        </p15:guide>
        <p15:guide id="2" orient="horz" pos="206">
          <p15:clr>
            <a:srgbClr val="FBAE40"/>
          </p15:clr>
        </p15:guide>
        <p15:guide id="3" orient="horz" pos="3772" userDrawn="1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structions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827033" y="6528815"/>
            <a:ext cx="958613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1">
                <a:solidFill>
                  <a:schemeClr val="tx2"/>
                </a:solidFill>
              </a:defRPr>
            </a:lvl1pPr>
          </a:lstStyle>
          <a:p>
            <a:fld id="{40BFEAB2-FD83-41F2-9787-AD5D1A1760C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356616" y="1371600"/>
            <a:ext cx="8534400" cy="461645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1472185" y="274321"/>
            <a:ext cx="7430276" cy="82296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9" name="Footer Placeholder 9">
            <a:extLst>
              <a:ext uri="{FF2B5EF4-FFF2-40B4-BE49-F238E27FC236}">
                <a16:creationId xmlns:a16="http://schemas.microsoft.com/office/drawing/2014/main" id="{ABEF75F3-1711-489F-A08C-9328DE9AC7F2}"/>
              </a:ext>
            </a:extLst>
          </p:cNvPr>
          <p:cNvSpPr txBox="1">
            <a:spLocks/>
          </p:cNvSpPr>
          <p:nvPr userDrawn="1"/>
        </p:nvSpPr>
        <p:spPr>
          <a:xfrm>
            <a:off x="367912" y="6528816"/>
            <a:ext cx="1554480" cy="228600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9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McGraw-Hill   </a:t>
            </a:r>
            <a:r>
              <a:rPr lang="en-US" sz="900" b="1" spc="0" baseline="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|</a:t>
            </a:r>
            <a:endParaRPr lang="en-US" sz="900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63FE81A5-2073-4945-BB5B-812F9353FEB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9617" y="328239"/>
            <a:ext cx="911679" cy="911679"/>
          </a:xfrm>
          <a:prstGeom prst="rect">
            <a:avLst/>
          </a:prstGeom>
        </p:spPr>
      </p:pic>
      <p:sp>
        <p:nvSpPr>
          <p:cNvPr id="13" name="Footer Placeholder 4">
            <a:extLst>
              <a:ext uri="{FF2B5EF4-FFF2-40B4-BE49-F238E27FC236}">
                <a16:creationId xmlns:a16="http://schemas.microsoft.com/office/drawing/2014/main" id="{C216BB23-582F-4B13-8CFC-A600617B3D7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235540" y="6528816"/>
            <a:ext cx="54864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2"/>
                </a:solidFill>
              </a:defRPr>
            </a:lvl1pPr>
          </a:lstStyle>
          <a:p>
            <a:r>
              <a:rPr lang="en-US"/>
              <a:t>Support At Every Step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82730963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0" orient="horz" pos="206" userDrawn="1">
          <p15:clr>
            <a:srgbClr val="FBAE40"/>
          </p15:clr>
        </p15:guide>
        <p15:guide id="2" orient="horz" pos="3772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>
            <a:extLst>
              <a:ext uri="{FF2B5EF4-FFF2-40B4-BE49-F238E27FC236}">
                <a16:creationId xmlns:a16="http://schemas.microsoft.com/office/drawing/2014/main" id="{5C0C4BDB-A03D-4245-B68D-139B6936858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9486" r="23740"/>
          <a:stretch/>
        </p:blipFill>
        <p:spPr>
          <a:xfrm>
            <a:off x="-13645" y="1524000"/>
            <a:ext cx="9157646" cy="4845007"/>
          </a:xfrm>
          <a:prstGeom prst="rect">
            <a:avLst/>
          </a:prstGeom>
        </p:spPr>
      </p:pic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EC86C884-D766-9149-B40E-B86A943DE6D1}"/>
              </a:ext>
            </a:extLst>
          </p:cNvPr>
          <p:cNvCxnSpPr>
            <a:cxnSpLocks/>
          </p:cNvCxnSpPr>
          <p:nvPr userDrawn="1"/>
        </p:nvCxnSpPr>
        <p:spPr>
          <a:xfrm>
            <a:off x="713232" y="4919472"/>
            <a:ext cx="2532888" cy="0"/>
          </a:xfrm>
          <a:prstGeom prst="line">
            <a:avLst/>
          </a:prstGeom>
          <a:ln w="1270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5" name="Group 34">
            <a:extLst>
              <a:ext uri="{FF2B5EF4-FFF2-40B4-BE49-F238E27FC236}">
                <a16:creationId xmlns:a16="http://schemas.microsoft.com/office/drawing/2014/main" id="{DCD42FAE-26E3-4DE5-BC8F-C630755CABB5}"/>
              </a:ext>
            </a:extLst>
          </p:cNvPr>
          <p:cNvGrpSpPr/>
          <p:nvPr userDrawn="1"/>
        </p:nvGrpSpPr>
        <p:grpSpPr>
          <a:xfrm>
            <a:off x="331115" y="2099014"/>
            <a:ext cx="3863458" cy="3863458"/>
            <a:chOff x="331115" y="2099014"/>
            <a:chExt cx="3863458" cy="3863458"/>
          </a:xfrm>
        </p:grpSpPr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BC05BDC1-9FD2-487F-96D3-99A60DFF2DF9}"/>
                </a:ext>
              </a:extLst>
            </p:cNvPr>
            <p:cNvSpPr/>
            <p:nvPr userDrawn="1"/>
          </p:nvSpPr>
          <p:spPr>
            <a:xfrm>
              <a:off x="331115" y="2099014"/>
              <a:ext cx="3863458" cy="3863458"/>
            </a:xfrm>
            <a:prstGeom prst="rect">
              <a:avLst/>
            </a:prstGeom>
            <a:solidFill>
              <a:srgbClr val="720F11"/>
            </a:solidFill>
            <a:ln>
              <a:noFill/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7" name="Rectangle 36">
              <a:extLst>
                <a:ext uri="{FF2B5EF4-FFF2-40B4-BE49-F238E27FC236}">
                  <a16:creationId xmlns:a16="http://schemas.microsoft.com/office/drawing/2014/main" id="{3B6C85AF-40BF-481F-B230-2EC2FE116ADE}"/>
                </a:ext>
              </a:extLst>
            </p:cNvPr>
            <p:cNvSpPr/>
            <p:nvPr userDrawn="1"/>
          </p:nvSpPr>
          <p:spPr>
            <a:xfrm>
              <a:off x="467612" y="2368353"/>
              <a:ext cx="3457621" cy="3457621"/>
            </a:xfrm>
            <a:prstGeom prst="rect">
              <a:avLst/>
            </a:prstGeom>
            <a:solidFill>
              <a:srgbClr val="9F2241"/>
            </a:solidFill>
            <a:ln>
              <a:noFill/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8" name="Rectangle 37">
              <a:extLst>
                <a:ext uri="{FF2B5EF4-FFF2-40B4-BE49-F238E27FC236}">
                  <a16:creationId xmlns:a16="http://schemas.microsoft.com/office/drawing/2014/main" id="{19C82988-802C-4FB8-98AD-D2FC0A223CD6}"/>
                </a:ext>
              </a:extLst>
            </p:cNvPr>
            <p:cNvSpPr/>
            <p:nvPr userDrawn="1"/>
          </p:nvSpPr>
          <p:spPr>
            <a:xfrm>
              <a:off x="599258" y="2898475"/>
              <a:ext cx="2793799" cy="2792652"/>
            </a:xfrm>
            <a:prstGeom prst="rect">
              <a:avLst/>
            </a:prstGeom>
            <a:solidFill>
              <a:srgbClr val="E21A23"/>
            </a:solidFill>
            <a:ln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cxnSp>
          <p:nvCxnSpPr>
            <p:cNvPr id="39" name="Straight Connector 38">
              <a:extLst>
                <a:ext uri="{FF2B5EF4-FFF2-40B4-BE49-F238E27FC236}">
                  <a16:creationId xmlns:a16="http://schemas.microsoft.com/office/drawing/2014/main" id="{50748757-6631-4B8F-B2B2-0A5D2A24C956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714836" y="4918845"/>
              <a:ext cx="2531383" cy="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Title 1">
            <a:extLst>
              <a:ext uri="{FF2B5EF4-FFF2-40B4-BE49-F238E27FC236}">
                <a16:creationId xmlns:a16="http://schemas.microsoft.com/office/drawing/2014/main" id="{DB33C924-3FD6-46F3-8F4D-D9334766564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21792" y="3008376"/>
            <a:ext cx="2788920" cy="1289304"/>
          </a:xfrm>
        </p:spPr>
        <p:txBody>
          <a:bodyPr anchor="t">
            <a:noAutofit/>
          </a:bodyPr>
          <a:lstStyle>
            <a:lvl1pPr algn="l">
              <a:lnSpc>
                <a:spcPct val="100000"/>
              </a:lnSpc>
              <a:defRPr sz="2600" b="1">
                <a:solidFill>
                  <a:srgbClr val="FFB600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1" name="Subtitle 2">
            <a:extLst>
              <a:ext uri="{FF2B5EF4-FFF2-40B4-BE49-F238E27FC236}">
                <a16:creationId xmlns:a16="http://schemas.microsoft.com/office/drawing/2014/main" id="{AFDF1C8C-EF32-4F80-8B3B-9EDA8D988F2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21792" y="4261104"/>
            <a:ext cx="2788920" cy="457200"/>
          </a:xfrm>
        </p:spPr>
        <p:txBody>
          <a:bodyPr/>
          <a:lstStyle>
            <a:lvl1pPr marL="0" indent="0" algn="l">
              <a:buNone/>
              <a:defRPr sz="1800" b="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2" name="Text Placeholder 32">
            <a:extLst>
              <a:ext uri="{FF2B5EF4-FFF2-40B4-BE49-F238E27FC236}">
                <a16:creationId xmlns:a16="http://schemas.microsoft.com/office/drawing/2014/main" id="{88D52AD4-24DE-462D-AACA-5C2FA46AAB1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21792" y="5093208"/>
            <a:ext cx="2788920" cy="576185"/>
          </a:xfrm>
        </p:spPr>
        <p:txBody>
          <a:bodyPr/>
          <a:lstStyle>
            <a:lvl1pPr>
              <a:spcBef>
                <a:spcPts val="0"/>
              </a:spcBef>
              <a:defRPr sz="1200" b="1">
                <a:solidFill>
                  <a:schemeClr val="bg1"/>
                </a:solidFill>
              </a:defRPr>
            </a:lvl1pPr>
            <a:lvl2pPr>
              <a:defRPr sz="1400">
                <a:solidFill>
                  <a:schemeClr val="bg1"/>
                </a:solidFill>
              </a:defRPr>
            </a:lvl2pPr>
            <a:lvl3pPr>
              <a:defRPr sz="1400">
                <a:solidFill>
                  <a:schemeClr val="bg1"/>
                </a:solidFill>
              </a:defRPr>
            </a:lvl3pPr>
            <a:lvl4pPr>
              <a:defRPr sz="1400">
                <a:solidFill>
                  <a:schemeClr val="bg1"/>
                </a:solidFill>
              </a:defRPr>
            </a:lvl4pPr>
            <a:lvl5pPr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9D86DC85-02AF-42BC-85AD-A7AA80CB2076}"/>
              </a:ext>
            </a:extLst>
          </p:cNvPr>
          <p:cNvCxnSpPr>
            <a:cxnSpLocks/>
          </p:cNvCxnSpPr>
          <p:nvPr userDrawn="1"/>
        </p:nvCxnSpPr>
        <p:spPr>
          <a:xfrm>
            <a:off x="714711" y="4913464"/>
            <a:ext cx="2532888" cy="0"/>
          </a:xfrm>
          <a:prstGeom prst="line">
            <a:avLst/>
          </a:prstGeom>
          <a:ln w="127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8" name="Picture 17">
            <a:extLst>
              <a:ext uri="{FF2B5EF4-FFF2-40B4-BE49-F238E27FC236}">
                <a16:creationId xmlns:a16="http://schemas.microsoft.com/office/drawing/2014/main" id="{F0168EFA-D6C2-4F7E-B228-815598EC2B28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9617" y="328239"/>
            <a:ext cx="911679" cy="911679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E111D669-74A6-4F41-BFAC-F4CB24AEC38C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67734" y="472527"/>
            <a:ext cx="3587614" cy="1898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083702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957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Graphi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Group 19"/>
          <p:cNvGrpSpPr/>
          <p:nvPr userDrawn="1"/>
        </p:nvGrpSpPr>
        <p:grpSpPr>
          <a:xfrm>
            <a:off x="0" y="1521567"/>
            <a:ext cx="9144000" cy="4846438"/>
            <a:chOff x="0" y="1521567"/>
            <a:chExt cx="9144000" cy="4846438"/>
          </a:xfrm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23FD8DC8-1EF1-6B48-9F31-D9D254F85818}"/>
                </a:ext>
              </a:extLst>
            </p:cNvPr>
            <p:cNvSpPr/>
            <p:nvPr userDrawn="1"/>
          </p:nvSpPr>
          <p:spPr>
            <a:xfrm>
              <a:off x="0" y="1521567"/>
              <a:ext cx="9144000" cy="4846438"/>
            </a:xfrm>
            <a:prstGeom prst="rect">
              <a:avLst/>
            </a:prstGeom>
            <a:solidFill>
              <a:srgbClr val="720F11"/>
            </a:solidFill>
            <a:ln>
              <a:noFill/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9500492E-5EBE-C745-8EEE-F17D4BB4582E}"/>
                </a:ext>
              </a:extLst>
            </p:cNvPr>
            <p:cNvSpPr/>
            <p:nvPr userDrawn="1"/>
          </p:nvSpPr>
          <p:spPr>
            <a:xfrm>
              <a:off x="185629" y="2001422"/>
              <a:ext cx="8493233" cy="4166364"/>
            </a:xfrm>
            <a:prstGeom prst="rect">
              <a:avLst/>
            </a:prstGeom>
            <a:solidFill>
              <a:srgbClr val="9F2241"/>
            </a:solidFill>
            <a:ln>
              <a:noFill/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6D976C39-0B94-D44F-9108-A52DD0916B5A}"/>
                </a:ext>
              </a:extLst>
            </p:cNvPr>
            <p:cNvSpPr/>
            <p:nvPr userDrawn="1"/>
          </p:nvSpPr>
          <p:spPr>
            <a:xfrm>
              <a:off x="364385" y="2475809"/>
              <a:ext cx="7858340" cy="3513221"/>
            </a:xfrm>
            <a:prstGeom prst="rect">
              <a:avLst/>
            </a:prstGeom>
            <a:solidFill>
              <a:srgbClr val="E21A23"/>
            </a:solidFill>
            <a:ln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2" name="Title 1"/>
          <p:cNvSpPr>
            <a:spLocks noGrp="1"/>
          </p:cNvSpPr>
          <p:nvPr userDrawn="1">
            <p:ph type="ctrTitle"/>
          </p:nvPr>
        </p:nvSpPr>
        <p:spPr>
          <a:xfrm>
            <a:off x="777240" y="2985555"/>
            <a:ext cx="6521640" cy="873214"/>
          </a:xfrm>
        </p:spPr>
        <p:txBody>
          <a:bodyPr anchor="t">
            <a:noAutofit/>
          </a:bodyPr>
          <a:lstStyle>
            <a:lvl1pPr algn="l">
              <a:lnSpc>
                <a:spcPct val="100000"/>
              </a:lnSpc>
              <a:defRPr sz="2600" b="1">
                <a:solidFill>
                  <a:schemeClr val="accent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82058" y="3986784"/>
            <a:ext cx="4297680" cy="517585"/>
          </a:xfrm>
        </p:spPr>
        <p:txBody>
          <a:bodyPr/>
          <a:lstStyle>
            <a:lvl1pPr marL="0" indent="0" algn="l">
              <a:buNone/>
              <a:defRPr sz="1800" b="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EC86C884-D766-9149-B40E-B86A943DE6D1}"/>
              </a:ext>
            </a:extLst>
          </p:cNvPr>
          <p:cNvCxnSpPr>
            <a:cxnSpLocks/>
          </p:cNvCxnSpPr>
          <p:nvPr userDrawn="1"/>
        </p:nvCxnSpPr>
        <p:spPr>
          <a:xfrm>
            <a:off x="867202" y="4650037"/>
            <a:ext cx="3574789" cy="0"/>
          </a:xfrm>
          <a:prstGeom prst="line">
            <a:avLst/>
          </a:prstGeom>
          <a:ln w="127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 Placeholder 32"/>
          <p:cNvSpPr>
            <a:spLocks noGrp="1"/>
          </p:cNvSpPr>
          <p:nvPr>
            <p:ph type="body" sz="quarter" idx="10"/>
          </p:nvPr>
        </p:nvSpPr>
        <p:spPr>
          <a:xfrm>
            <a:off x="777240" y="4718304"/>
            <a:ext cx="4443413" cy="576185"/>
          </a:xfrm>
        </p:spPr>
        <p:txBody>
          <a:bodyPr/>
          <a:lstStyle>
            <a:lvl1pPr>
              <a:spcBef>
                <a:spcPts val="0"/>
              </a:spcBef>
              <a:defRPr sz="1600">
                <a:solidFill>
                  <a:schemeClr val="bg1"/>
                </a:solidFill>
              </a:defRPr>
            </a:lvl1pPr>
            <a:lvl2pPr>
              <a:defRPr sz="1400">
                <a:solidFill>
                  <a:schemeClr val="bg1"/>
                </a:solidFill>
              </a:defRPr>
            </a:lvl2pPr>
            <a:lvl3pPr>
              <a:defRPr sz="1400">
                <a:solidFill>
                  <a:schemeClr val="bg1"/>
                </a:solidFill>
              </a:defRPr>
            </a:lvl3pPr>
            <a:lvl4pPr>
              <a:defRPr sz="1400">
                <a:solidFill>
                  <a:schemeClr val="bg1"/>
                </a:solidFill>
              </a:defRPr>
            </a:lvl4pPr>
            <a:lvl5pPr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F99EC3BB-4571-47EE-A5F0-E16F7B4F295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9617" y="328239"/>
            <a:ext cx="911679" cy="911679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853D62D0-94AB-439B-AC37-064E8506720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67734" y="472527"/>
            <a:ext cx="3587614" cy="1898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736081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959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Slide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849" r="15416"/>
          <a:stretch/>
        </p:blipFill>
        <p:spPr>
          <a:xfrm>
            <a:off x="0" y="0"/>
            <a:ext cx="9144000" cy="6364224"/>
          </a:xfrm>
          <a:prstGeom prst="rect">
            <a:avLst/>
          </a:prstGeom>
        </p:spPr>
      </p:pic>
      <p:grpSp>
        <p:nvGrpSpPr>
          <p:cNvPr id="20" name="Group 19"/>
          <p:cNvGrpSpPr/>
          <p:nvPr userDrawn="1"/>
        </p:nvGrpSpPr>
        <p:grpSpPr>
          <a:xfrm>
            <a:off x="467612" y="2368353"/>
            <a:ext cx="3457621" cy="3457621"/>
            <a:chOff x="467612" y="2368353"/>
            <a:chExt cx="3457621" cy="3457621"/>
          </a:xfrm>
        </p:grpSpPr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52AD1ADE-6D88-5C48-9EEF-7E081C733011}"/>
                </a:ext>
              </a:extLst>
            </p:cNvPr>
            <p:cNvSpPr/>
            <p:nvPr userDrawn="1"/>
          </p:nvSpPr>
          <p:spPr>
            <a:xfrm>
              <a:off x="467612" y="2368353"/>
              <a:ext cx="3457621" cy="3457621"/>
            </a:xfrm>
            <a:prstGeom prst="rect">
              <a:avLst/>
            </a:prstGeom>
            <a:solidFill>
              <a:srgbClr val="9F2241"/>
            </a:solidFill>
            <a:ln>
              <a:noFill/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AFE6DE48-1064-2849-AF2D-2E29711B1885}"/>
                </a:ext>
              </a:extLst>
            </p:cNvPr>
            <p:cNvSpPr/>
            <p:nvPr userDrawn="1"/>
          </p:nvSpPr>
          <p:spPr>
            <a:xfrm>
              <a:off x="599258" y="2895600"/>
              <a:ext cx="2795875" cy="2778591"/>
            </a:xfrm>
            <a:prstGeom prst="rect">
              <a:avLst/>
            </a:prstGeom>
            <a:solidFill>
              <a:srgbClr val="E21A23"/>
            </a:solidFill>
            <a:ln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721C002C-853C-D54D-985F-FA80D970FECE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714836" y="4918845"/>
              <a:ext cx="2531383" cy="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621792" y="3008376"/>
            <a:ext cx="2788920" cy="1289304"/>
          </a:xfrm>
        </p:spPr>
        <p:txBody>
          <a:bodyPr anchor="t">
            <a:noAutofit/>
          </a:bodyPr>
          <a:lstStyle>
            <a:lvl1pPr algn="l">
              <a:lnSpc>
                <a:spcPct val="100000"/>
              </a:lnSpc>
              <a:defRPr sz="2400" b="1">
                <a:solidFill>
                  <a:schemeClr val="accent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621792" y="4261104"/>
            <a:ext cx="2788920" cy="457200"/>
          </a:xfrm>
        </p:spPr>
        <p:txBody>
          <a:bodyPr/>
          <a:lstStyle>
            <a:lvl1pPr marL="0" indent="0" algn="l">
              <a:buNone/>
              <a:defRPr sz="1600" b="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19" name="Footer Placeholder 9">
            <a:extLst>
              <a:ext uri="{FF2B5EF4-FFF2-40B4-BE49-F238E27FC236}">
                <a16:creationId xmlns:a16="http://schemas.microsoft.com/office/drawing/2014/main" id="{91FFC595-1043-FF47-B12D-DE59D6ECDEAF}"/>
              </a:ext>
            </a:extLst>
          </p:cNvPr>
          <p:cNvSpPr txBox="1">
            <a:spLocks/>
          </p:cNvSpPr>
          <p:nvPr userDrawn="1"/>
        </p:nvSpPr>
        <p:spPr>
          <a:xfrm>
            <a:off x="367912" y="6528816"/>
            <a:ext cx="1554480" cy="228600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9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McGraw-Hill   </a:t>
            </a:r>
            <a:r>
              <a:rPr lang="en-US" sz="900" b="1" spc="0" baseline="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|</a:t>
            </a:r>
            <a:endParaRPr lang="en-US" sz="900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827033" y="6528815"/>
            <a:ext cx="958613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1">
                <a:solidFill>
                  <a:schemeClr val="tx2"/>
                </a:solidFill>
              </a:defRPr>
            </a:lvl1pPr>
          </a:lstStyle>
          <a:p>
            <a:fld id="{40BFEAB2-FD83-41F2-9787-AD5D1A1760C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Footer Placeholder 4">
            <a:extLst>
              <a:ext uri="{FF2B5EF4-FFF2-40B4-BE49-F238E27FC236}">
                <a16:creationId xmlns:a16="http://schemas.microsoft.com/office/drawing/2014/main" id="{2897F304-D13A-4DA5-B7F7-FF30EFC8C45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235540" y="6528816"/>
            <a:ext cx="54864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2"/>
                </a:solidFill>
              </a:defRPr>
            </a:lvl1pPr>
          </a:lstStyle>
          <a:p>
            <a:r>
              <a:rPr lang="en-US"/>
              <a:t>Support At Every Step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2330756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1488" userDrawn="1">
          <p15:clr>
            <a:srgbClr val="FBAE40"/>
          </p15:clr>
        </p15:guide>
        <p15:guide id="2" orient="horz" pos="1968" userDrawn="1">
          <p15:clr>
            <a:srgbClr val="FBAE40"/>
          </p15:clr>
        </p15:guide>
        <p15:guide id="4" userDrawn="1">
          <p15:clr>
            <a:srgbClr val="FBAE40"/>
          </p15:clr>
        </p15:guide>
        <p15:guide id="5" pos="2880" userDrawn="1">
          <p15:clr>
            <a:srgbClr val="FBAE40"/>
          </p15:clr>
        </p15:guide>
        <p15:guide id="6" pos="840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Divider Slide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B14E5CB6-D66B-41F9-83A5-D13DF65813B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9225" t="12480" b="3239"/>
          <a:stretch/>
        </p:blipFill>
        <p:spPr>
          <a:xfrm flipH="1">
            <a:off x="6010" y="-1"/>
            <a:ext cx="9150022" cy="6364715"/>
          </a:xfrm>
          <a:prstGeom prst="rect">
            <a:avLst/>
          </a:prstGeom>
        </p:spPr>
      </p:pic>
      <p:grpSp>
        <p:nvGrpSpPr>
          <p:cNvPr id="20" name="Group 19"/>
          <p:cNvGrpSpPr/>
          <p:nvPr userDrawn="1"/>
        </p:nvGrpSpPr>
        <p:grpSpPr>
          <a:xfrm>
            <a:off x="467612" y="2368353"/>
            <a:ext cx="3457621" cy="3457621"/>
            <a:chOff x="467612" y="2368353"/>
            <a:chExt cx="3457621" cy="3457621"/>
          </a:xfrm>
        </p:grpSpPr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52AD1ADE-6D88-5C48-9EEF-7E081C733011}"/>
                </a:ext>
              </a:extLst>
            </p:cNvPr>
            <p:cNvSpPr/>
            <p:nvPr userDrawn="1"/>
          </p:nvSpPr>
          <p:spPr>
            <a:xfrm>
              <a:off x="467612" y="2368353"/>
              <a:ext cx="3457621" cy="3457621"/>
            </a:xfrm>
            <a:prstGeom prst="rect">
              <a:avLst/>
            </a:prstGeom>
            <a:solidFill>
              <a:srgbClr val="9F2241"/>
            </a:solidFill>
            <a:ln>
              <a:noFill/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AFE6DE48-1064-2849-AF2D-2E29711B1885}"/>
                </a:ext>
              </a:extLst>
            </p:cNvPr>
            <p:cNvSpPr/>
            <p:nvPr userDrawn="1"/>
          </p:nvSpPr>
          <p:spPr>
            <a:xfrm>
              <a:off x="599258" y="2895600"/>
              <a:ext cx="2795875" cy="2778591"/>
            </a:xfrm>
            <a:prstGeom prst="rect">
              <a:avLst/>
            </a:prstGeom>
            <a:solidFill>
              <a:srgbClr val="E21A23"/>
            </a:solidFill>
            <a:ln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721C002C-853C-D54D-985F-FA80D970FECE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714836" y="4918845"/>
              <a:ext cx="2531383" cy="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621792" y="3008376"/>
            <a:ext cx="2788920" cy="1289304"/>
          </a:xfrm>
        </p:spPr>
        <p:txBody>
          <a:bodyPr anchor="t">
            <a:noAutofit/>
          </a:bodyPr>
          <a:lstStyle>
            <a:lvl1pPr algn="l">
              <a:lnSpc>
                <a:spcPct val="100000"/>
              </a:lnSpc>
              <a:defRPr sz="2400" b="1">
                <a:solidFill>
                  <a:schemeClr val="accent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621792" y="4261104"/>
            <a:ext cx="2788920" cy="457200"/>
          </a:xfrm>
        </p:spPr>
        <p:txBody>
          <a:bodyPr/>
          <a:lstStyle>
            <a:lvl1pPr marL="0" indent="0" algn="l">
              <a:buNone/>
              <a:defRPr sz="1600" b="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19" name="Footer Placeholder 9">
            <a:extLst>
              <a:ext uri="{FF2B5EF4-FFF2-40B4-BE49-F238E27FC236}">
                <a16:creationId xmlns:a16="http://schemas.microsoft.com/office/drawing/2014/main" id="{91FFC595-1043-FF47-B12D-DE59D6ECDEAF}"/>
              </a:ext>
            </a:extLst>
          </p:cNvPr>
          <p:cNvSpPr txBox="1">
            <a:spLocks/>
          </p:cNvSpPr>
          <p:nvPr userDrawn="1"/>
        </p:nvSpPr>
        <p:spPr>
          <a:xfrm>
            <a:off x="367912" y="6528816"/>
            <a:ext cx="1554480" cy="228600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9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McGraw-Hill   </a:t>
            </a:r>
            <a:r>
              <a:rPr lang="en-US" sz="900" b="1" spc="0" baseline="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|</a:t>
            </a:r>
            <a:endParaRPr lang="en-US" sz="900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827033" y="6528815"/>
            <a:ext cx="958613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1">
                <a:solidFill>
                  <a:schemeClr val="tx2"/>
                </a:solidFill>
              </a:defRPr>
            </a:lvl1pPr>
          </a:lstStyle>
          <a:p>
            <a:fld id="{40BFEAB2-FD83-41F2-9787-AD5D1A1760C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Footer Placeholder 4">
            <a:extLst>
              <a:ext uri="{FF2B5EF4-FFF2-40B4-BE49-F238E27FC236}">
                <a16:creationId xmlns:a16="http://schemas.microsoft.com/office/drawing/2014/main" id="{2897F304-D13A-4DA5-B7F7-FF30EFC8C45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235540" y="6528816"/>
            <a:ext cx="54864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2"/>
                </a:solidFill>
              </a:defRPr>
            </a:lvl1pPr>
          </a:lstStyle>
          <a:p>
            <a:r>
              <a:rPr lang="en-US"/>
              <a:t>Support At Every Step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15101620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1488">
          <p15:clr>
            <a:srgbClr val="FBAE40"/>
          </p15:clr>
        </p15:guide>
        <p15:guide id="2" orient="horz" pos="1968">
          <p15:clr>
            <a:srgbClr val="FBAE40"/>
          </p15:clr>
        </p15:guide>
        <p15:guide id="4">
          <p15:clr>
            <a:srgbClr val="FBAE40"/>
          </p15:clr>
        </p15:guide>
        <p15:guide id="5" pos="2880">
          <p15:clr>
            <a:srgbClr val="FBAE40"/>
          </p15:clr>
        </p15:guide>
        <p15:guide id="6" pos="840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Divider Slide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8CF57B6-1B1A-4B8F-9DFF-73A531E5D77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755"/>
            <a:ext cx="9144000" cy="6361823"/>
          </a:xfrm>
          <a:prstGeom prst="rect">
            <a:avLst/>
          </a:prstGeom>
        </p:spPr>
      </p:pic>
      <p:grpSp>
        <p:nvGrpSpPr>
          <p:cNvPr id="20" name="Group 19"/>
          <p:cNvGrpSpPr/>
          <p:nvPr userDrawn="1"/>
        </p:nvGrpSpPr>
        <p:grpSpPr>
          <a:xfrm>
            <a:off x="467612" y="2368353"/>
            <a:ext cx="3457621" cy="3457621"/>
            <a:chOff x="467612" y="2368353"/>
            <a:chExt cx="3457621" cy="3457621"/>
          </a:xfrm>
        </p:grpSpPr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52AD1ADE-6D88-5C48-9EEF-7E081C733011}"/>
                </a:ext>
              </a:extLst>
            </p:cNvPr>
            <p:cNvSpPr/>
            <p:nvPr userDrawn="1"/>
          </p:nvSpPr>
          <p:spPr>
            <a:xfrm>
              <a:off x="467612" y="2368353"/>
              <a:ext cx="3457621" cy="3457621"/>
            </a:xfrm>
            <a:prstGeom prst="rect">
              <a:avLst/>
            </a:prstGeom>
            <a:solidFill>
              <a:srgbClr val="9F2241"/>
            </a:solidFill>
            <a:ln>
              <a:noFill/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AFE6DE48-1064-2849-AF2D-2E29711B1885}"/>
                </a:ext>
              </a:extLst>
            </p:cNvPr>
            <p:cNvSpPr/>
            <p:nvPr userDrawn="1"/>
          </p:nvSpPr>
          <p:spPr>
            <a:xfrm>
              <a:off x="599258" y="2895600"/>
              <a:ext cx="2795875" cy="2778591"/>
            </a:xfrm>
            <a:prstGeom prst="rect">
              <a:avLst/>
            </a:prstGeom>
            <a:solidFill>
              <a:srgbClr val="E21A23"/>
            </a:solidFill>
            <a:ln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721C002C-853C-D54D-985F-FA80D970FECE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714836" y="4918845"/>
              <a:ext cx="2531383" cy="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621792" y="3008376"/>
            <a:ext cx="2788920" cy="1289304"/>
          </a:xfrm>
        </p:spPr>
        <p:txBody>
          <a:bodyPr anchor="t">
            <a:noAutofit/>
          </a:bodyPr>
          <a:lstStyle>
            <a:lvl1pPr algn="l">
              <a:lnSpc>
                <a:spcPct val="100000"/>
              </a:lnSpc>
              <a:defRPr sz="2400" b="1">
                <a:solidFill>
                  <a:srgbClr val="FFB600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621792" y="4261104"/>
            <a:ext cx="2788920" cy="457200"/>
          </a:xfrm>
        </p:spPr>
        <p:txBody>
          <a:bodyPr/>
          <a:lstStyle>
            <a:lvl1pPr marL="0" indent="0" algn="l">
              <a:buNone/>
              <a:defRPr sz="1600" b="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2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827033" y="6528815"/>
            <a:ext cx="958613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1">
                <a:solidFill>
                  <a:schemeClr val="tx2"/>
                </a:solidFill>
              </a:defRPr>
            </a:lvl1pPr>
          </a:lstStyle>
          <a:p>
            <a:fld id="{40BFEAB2-FD83-41F2-9787-AD5D1A1760C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Footer Placeholder 9">
            <a:extLst>
              <a:ext uri="{FF2B5EF4-FFF2-40B4-BE49-F238E27FC236}">
                <a16:creationId xmlns:a16="http://schemas.microsoft.com/office/drawing/2014/main" id="{F1C43492-7E70-499B-AF94-526224C01DA8}"/>
              </a:ext>
            </a:extLst>
          </p:cNvPr>
          <p:cNvSpPr txBox="1">
            <a:spLocks/>
          </p:cNvSpPr>
          <p:nvPr userDrawn="1"/>
        </p:nvSpPr>
        <p:spPr>
          <a:xfrm>
            <a:off x="367912" y="6528816"/>
            <a:ext cx="1554480" cy="228600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9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McGraw-Hill   </a:t>
            </a:r>
            <a:r>
              <a:rPr lang="en-US" sz="900" b="1" spc="0" baseline="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|</a:t>
            </a:r>
            <a:endParaRPr lang="en-US" sz="900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Footer Placeholder 4">
            <a:extLst>
              <a:ext uri="{FF2B5EF4-FFF2-40B4-BE49-F238E27FC236}">
                <a16:creationId xmlns:a16="http://schemas.microsoft.com/office/drawing/2014/main" id="{CA704180-9FB4-409C-B364-B110408FEF1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235540" y="6528816"/>
            <a:ext cx="54864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2"/>
                </a:solidFill>
              </a:defRPr>
            </a:lvl1pPr>
          </a:lstStyle>
          <a:p>
            <a:r>
              <a:rPr lang="en-US"/>
              <a:t>Support At Every Step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1517962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pos="2880">
          <p15:clr>
            <a:srgbClr val="FBAE40"/>
          </p15:clr>
        </p15:guide>
        <p15:guide id="2" pos="456">
          <p15:clr>
            <a:srgbClr val="FBAE40"/>
          </p15:clr>
        </p15:guide>
        <p15:guide id="3" orient="horz" pos="2352">
          <p15:clr>
            <a:srgbClr val="FBAE40"/>
          </p15:clr>
        </p15:guide>
        <p15:guide id="4" orient="horz" pos="1488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Divider Slide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6621C48C-3392-4FDB-9369-6BC17D9CECD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8878"/>
            <a:ext cx="9144000" cy="6370670"/>
          </a:xfrm>
          <a:prstGeom prst="rect">
            <a:avLst/>
          </a:prstGeom>
        </p:spPr>
      </p:pic>
      <p:grpSp>
        <p:nvGrpSpPr>
          <p:cNvPr id="20" name="Group 19"/>
          <p:cNvGrpSpPr/>
          <p:nvPr userDrawn="1"/>
        </p:nvGrpSpPr>
        <p:grpSpPr>
          <a:xfrm>
            <a:off x="467612" y="2368353"/>
            <a:ext cx="3457621" cy="3457621"/>
            <a:chOff x="467612" y="2368353"/>
            <a:chExt cx="3457621" cy="3457621"/>
          </a:xfrm>
        </p:grpSpPr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52AD1ADE-6D88-5C48-9EEF-7E081C733011}"/>
                </a:ext>
              </a:extLst>
            </p:cNvPr>
            <p:cNvSpPr/>
            <p:nvPr userDrawn="1"/>
          </p:nvSpPr>
          <p:spPr>
            <a:xfrm>
              <a:off x="467612" y="2368353"/>
              <a:ext cx="3457621" cy="3457621"/>
            </a:xfrm>
            <a:prstGeom prst="rect">
              <a:avLst/>
            </a:prstGeom>
            <a:solidFill>
              <a:srgbClr val="9F2241"/>
            </a:solidFill>
            <a:ln>
              <a:noFill/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AFE6DE48-1064-2849-AF2D-2E29711B1885}"/>
                </a:ext>
              </a:extLst>
            </p:cNvPr>
            <p:cNvSpPr/>
            <p:nvPr userDrawn="1"/>
          </p:nvSpPr>
          <p:spPr>
            <a:xfrm>
              <a:off x="599258" y="2895600"/>
              <a:ext cx="2795875" cy="2778591"/>
            </a:xfrm>
            <a:prstGeom prst="rect">
              <a:avLst/>
            </a:prstGeom>
            <a:solidFill>
              <a:srgbClr val="E21A23"/>
            </a:solidFill>
            <a:ln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721C002C-853C-D54D-985F-FA80D970FECE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714836" y="4918845"/>
              <a:ext cx="2531383" cy="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621792" y="3008376"/>
            <a:ext cx="2788920" cy="1289304"/>
          </a:xfrm>
        </p:spPr>
        <p:txBody>
          <a:bodyPr anchor="t">
            <a:noAutofit/>
          </a:bodyPr>
          <a:lstStyle>
            <a:lvl1pPr algn="l">
              <a:lnSpc>
                <a:spcPct val="100000"/>
              </a:lnSpc>
              <a:defRPr sz="2400" b="1">
                <a:solidFill>
                  <a:schemeClr val="accent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621792" y="4261104"/>
            <a:ext cx="2788920" cy="457200"/>
          </a:xfrm>
        </p:spPr>
        <p:txBody>
          <a:bodyPr/>
          <a:lstStyle>
            <a:lvl1pPr marL="0" indent="0" algn="l">
              <a:buNone/>
              <a:defRPr sz="1600" b="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2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827033" y="6528815"/>
            <a:ext cx="958613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1">
                <a:solidFill>
                  <a:schemeClr val="tx2"/>
                </a:solidFill>
              </a:defRPr>
            </a:lvl1pPr>
          </a:lstStyle>
          <a:p>
            <a:fld id="{40BFEAB2-FD83-41F2-9787-AD5D1A1760C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3" name="Footer Placeholder 9">
            <a:extLst>
              <a:ext uri="{FF2B5EF4-FFF2-40B4-BE49-F238E27FC236}">
                <a16:creationId xmlns:a16="http://schemas.microsoft.com/office/drawing/2014/main" id="{DB4B4D12-AF0C-4D97-9CED-90CB55C54F58}"/>
              </a:ext>
            </a:extLst>
          </p:cNvPr>
          <p:cNvSpPr txBox="1">
            <a:spLocks/>
          </p:cNvSpPr>
          <p:nvPr userDrawn="1"/>
        </p:nvSpPr>
        <p:spPr>
          <a:xfrm>
            <a:off x="367912" y="6528816"/>
            <a:ext cx="1554480" cy="228600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9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McGraw-Hill   </a:t>
            </a:r>
            <a:r>
              <a:rPr lang="en-US" sz="900" b="1" spc="0" baseline="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|</a:t>
            </a:r>
            <a:endParaRPr lang="en-US" sz="900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Footer Placeholder 4">
            <a:extLst>
              <a:ext uri="{FF2B5EF4-FFF2-40B4-BE49-F238E27FC236}">
                <a16:creationId xmlns:a16="http://schemas.microsoft.com/office/drawing/2014/main" id="{8F72B6D8-B4B8-483C-B007-F56FA2D2AA6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235540" y="6528816"/>
            <a:ext cx="54864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2"/>
                </a:solidFill>
              </a:defRPr>
            </a:lvl1pPr>
          </a:lstStyle>
          <a:p>
            <a:r>
              <a:rPr lang="en-US"/>
              <a:t>Support At Every Step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32619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Divider Slide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45957E67-98EC-4631-8D21-6B97CCB358A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2"/>
          <a:stretch/>
        </p:blipFill>
        <p:spPr>
          <a:xfrm>
            <a:off x="0" y="0"/>
            <a:ext cx="9144000" cy="6367263"/>
          </a:xfrm>
          <a:prstGeom prst="rect">
            <a:avLst/>
          </a:prstGeom>
        </p:spPr>
      </p:pic>
      <p:grpSp>
        <p:nvGrpSpPr>
          <p:cNvPr id="20" name="Group 19"/>
          <p:cNvGrpSpPr/>
          <p:nvPr userDrawn="1"/>
        </p:nvGrpSpPr>
        <p:grpSpPr>
          <a:xfrm>
            <a:off x="467612" y="2368353"/>
            <a:ext cx="3457621" cy="3457621"/>
            <a:chOff x="467612" y="2368353"/>
            <a:chExt cx="3457621" cy="3457621"/>
          </a:xfrm>
        </p:grpSpPr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52AD1ADE-6D88-5C48-9EEF-7E081C733011}"/>
                </a:ext>
              </a:extLst>
            </p:cNvPr>
            <p:cNvSpPr/>
            <p:nvPr userDrawn="1"/>
          </p:nvSpPr>
          <p:spPr>
            <a:xfrm>
              <a:off x="467612" y="2368353"/>
              <a:ext cx="3457621" cy="3457621"/>
            </a:xfrm>
            <a:prstGeom prst="rect">
              <a:avLst/>
            </a:prstGeom>
            <a:solidFill>
              <a:srgbClr val="9F2241"/>
            </a:solidFill>
            <a:ln>
              <a:noFill/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AFE6DE48-1064-2849-AF2D-2E29711B1885}"/>
                </a:ext>
              </a:extLst>
            </p:cNvPr>
            <p:cNvSpPr/>
            <p:nvPr userDrawn="1"/>
          </p:nvSpPr>
          <p:spPr>
            <a:xfrm>
              <a:off x="599258" y="2895600"/>
              <a:ext cx="2795875" cy="2778591"/>
            </a:xfrm>
            <a:prstGeom prst="rect">
              <a:avLst/>
            </a:prstGeom>
            <a:solidFill>
              <a:srgbClr val="E21A23"/>
            </a:solidFill>
            <a:ln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721C002C-853C-D54D-985F-FA80D970FECE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714836" y="4918845"/>
              <a:ext cx="2531383" cy="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621792" y="3008376"/>
            <a:ext cx="2788920" cy="1289304"/>
          </a:xfrm>
        </p:spPr>
        <p:txBody>
          <a:bodyPr anchor="t">
            <a:noAutofit/>
          </a:bodyPr>
          <a:lstStyle>
            <a:lvl1pPr algn="l">
              <a:lnSpc>
                <a:spcPct val="100000"/>
              </a:lnSpc>
              <a:defRPr sz="2400" b="1">
                <a:solidFill>
                  <a:schemeClr val="accent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621792" y="4261104"/>
            <a:ext cx="2788920" cy="457200"/>
          </a:xfrm>
        </p:spPr>
        <p:txBody>
          <a:bodyPr/>
          <a:lstStyle>
            <a:lvl1pPr marL="0" indent="0" algn="l">
              <a:buNone/>
              <a:defRPr sz="1600" b="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2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827033" y="6528815"/>
            <a:ext cx="958613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1">
                <a:solidFill>
                  <a:schemeClr val="tx2"/>
                </a:solidFill>
              </a:defRPr>
            </a:lvl1pPr>
          </a:lstStyle>
          <a:p>
            <a:fld id="{40BFEAB2-FD83-41F2-9787-AD5D1A1760C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3" name="Footer Placeholder 9">
            <a:extLst>
              <a:ext uri="{FF2B5EF4-FFF2-40B4-BE49-F238E27FC236}">
                <a16:creationId xmlns:a16="http://schemas.microsoft.com/office/drawing/2014/main" id="{FEEE245A-9698-4A49-A735-5BCF7ABE0A3A}"/>
              </a:ext>
            </a:extLst>
          </p:cNvPr>
          <p:cNvSpPr txBox="1">
            <a:spLocks/>
          </p:cNvSpPr>
          <p:nvPr userDrawn="1"/>
        </p:nvSpPr>
        <p:spPr>
          <a:xfrm>
            <a:off x="367912" y="6528816"/>
            <a:ext cx="1554480" cy="228600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9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McGraw-Hill   </a:t>
            </a:r>
            <a:r>
              <a:rPr lang="en-US" sz="900" b="1" spc="0" baseline="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|</a:t>
            </a:r>
            <a:endParaRPr lang="en-US" sz="900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Footer Placeholder 4">
            <a:extLst>
              <a:ext uri="{FF2B5EF4-FFF2-40B4-BE49-F238E27FC236}">
                <a16:creationId xmlns:a16="http://schemas.microsoft.com/office/drawing/2014/main" id="{B84BA6A4-9923-441F-97B3-3C28313D037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235540" y="6528816"/>
            <a:ext cx="54864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2"/>
                </a:solidFill>
              </a:defRPr>
            </a:lvl1pPr>
          </a:lstStyle>
          <a:p>
            <a:r>
              <a:rPr lang="en-US"/>
              <a:t>Support At Every Step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81070491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1488">
          <p15:clr>
            <a:srgbClr val="FBAE40"/>
          </p15:clr>
        </p15:guide>
        <p15:guide id="2" orient="horz" pos="1968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Slide Graphi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id="{6BAB23EC-917E-B047-8295-8203CA1ECBFE}"/>
              </a:ext>
            </a:extLst>
          </p:cNvPr>
          <p:cNvGrpSpPr/>
          <p:nvPr userDrawn="1"/>
        </p:nvGrpSpPr>
        <p:grpSpPr>
          <a:xfrm>
            <a:off x="0" y="0"/>
            <a:ext cx="9144000" cy="6366424"/>
            <a:chOff x="1" y="0"/>
            <a:chExt cx="9144000" cy="6366424"/>
          </a:xfrm>
        </p:grpSpPr>
        <p:sp>
          <p:nvSpPr>
            <p:cNvPr id="9" name="Freeform 8">
              <a:extLst>
                <a:ext uri="{FF2B5EF4-FFF2-40B4-BE49-F238E27FC236}">
                  <a16:creationId xmlns:a16="http://schemas.microsoft.com/office/drawing/2014/main" id="{622D7C90-AFB1-5842-AE7B-3EE743CC58EE}"/>
                </a:ext>
              </a:extLst>
            </p:cNvPr>
            <p:cNvSpPr/>
            <p:nvPr userDrawn="1"/>
          </p:nvSpPr>
          <p:spPr>
            <a:xfrm>
              <a:off x="720000" y="3962630"/>
              <a:ext cx="8229600" cy="2403794"/>
            </a:xfrm>
            <a:custGeom>
              <a:avLst/>
              <a:gdLst>
                <a:gd name="connsiteX0" fmla="*/ 3062211 w 8229600"/>
                <a:gd name="connsiteY0" fmla="*/ 0 h 2403794"/>
                <a:gd name="connsiteX1" fmla="*/ 8229600 w 8229600"/>
                <a:gd name="connsiteY1" fmla="*/ 2403794 h 2403794"/>
                <a:gd name="connsiteX2" fmla="*/ 0 w 8229600"/>
                <a:gd name="connsiteY2" fmla="*/ 2403794 h 24037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229600" h="2403794">
                  <a:moveTo>
                    <a:pt x="3062211" y="0"/>
                  </a:moveTo>
                  <a:lnTo>
                    <a:pt x="8229600" y="2403794"/>
                  </a:lnTo>
                  <a:lnTo>
                    <a:pt x="0" y="2403794"/>
                  </a:lnTo>
                  <a:close/>
                </a:path>
              </a:pathLst>
            </a:custGeom>
            <a:solidFill>
              <a:srgbClr val="9F224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0" name="Freeform 9">
              <a:extLst>
                <a:ext uri="{FF2B5EF4-FFF2-40B4-BE49-F238E27FC236}">
                  <a16:creationId xmlns:a16="http://schemas.microsoft.com/office/drawing/2014/main" id="{4F2D842F-70F3-E249-837F-3B31E02390D7}"/>
                </a:ext>
              </a:extLst>
            </p:cNvPr>
            <p:cNvSpPr/>
            <p:nvPr userDrawn="1"/>
          </p:nvSpPr>
          <p:spPr>
            <a:xfrm>
              <a:off x="3782212" y="0"/>
              <a:ext cx="5361789" cy="6366424"/>
            </a:xfrm>
            <a:custGeom>
              <a:avLst/>
              <a:gdLst>
                <a:gd name="connsiteX0" fmla="*/ 5048021 w 5361789"/>
                <a:gd name="connsiteY0" fmla="*/ 0 h 6366424"/>
                <a:gd name="connsiteX1" fmla="*/ 5361789 w 5361789"/>
                <a:gd name="connsiteY1" fmla="*/ 0 h 6366424"/>
                <a:gd name="connsiteX2" fmla="*/ 5361789 w 5361789"/>
                <a:gd name="connsiteY2" fmla="*/ 6366424 h 6366424"/>
                <a:gd name="connsiteX3" fmla="*/ 5167389 w 5361789"/>
                <a:gd name="connsiteY3" fmla="*/ 6366424 h 6366424"/>
                <a:gd name="connsiteX4" fmla="*/ 0 w 5361789"/>
                <a:gd name="connsiteY4" fmla="*/ 3962630 h 6366424"/>
                <a:gd name="connsiteX5" fmla="*/ 5048021 w 5361789"/>
                <a:gd name="connsiteY5" fmla="*/ 0 h 63664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361789" h="6366424">
                  <a:moveTo>
                    <a:pt x="5048021" y="0"/>
                  </a:moveTo>
                  <a:lnTo>
                    <a:pt x="5361789" y="0"/>
                  </a:lnTo>
                  <a:lnTo>
                    <a:pt x="5361789" y="6366424"/>
                  </a:lnTo>
                  <a:lnTo>
                    <a:pt x="5167389" y="6366424"/>
                  </a:lnTo>
                  <a:lnTo>
                    <a:pt x="0" y="3962630"/>
                  </a:lnTo>
                  <a:lnTo>
                    <a:pt x="5048021" y="0"/>
                  </a:lnTo>
                  <a:close/>
                </a:path>
              </a:pathLst>
            </a:custGeom>
            <a:solidFill>
              <a:srgbClr val="E2DF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1" name="Freeform 10">
              <a:extLst>
                <a:ext uri="{FF2B5EF4-FFF2-40B4-BE49-F238E27FC236}">
                  <a16:creationId xmlns:a16="http://schemas.microsoft.com/office/drawing/2014/main" id="{6080FE84-562B-8D4E-8B93-4B4D187CAD16}"/>
                </a:ext>
              </a:extLst>
            </p:cNvPr>
            <p:cNvSpPr/>
            <p:nvPr userDrawn="1"/>
          </p:nvSpPr>
          <p:spPr>
            <a:xfrm>
              <a:off x="1" y="2203200"/>
              <a:ext cx="3782211" cy="4163224"/>
            </a:xfrm>
            <a:custGeom>
              <a:avLst/>
              <a:gdLst>
                <a:gd name="connsiteX0" fmla="*/ 0 w 3782211"/>
                <a:gd name="connsiteY0" fmla="*/ 0 h 4163224"/>
                <a:gd name="connsiteX1" fmla="*/ 3782211 w 3782211"/>
                <a:gd name="connsiteY1" fmla="*/ 1759430 h 4163224"/>
                <a:gd name="connsiteX2" fmla="*/ 720000 w 3782211"/>
                <a:gd name="connsiteY2" fmla="*/ 4163224 h 4163224"/>
                <a:gd name="connsiteX3" fmla="*/ 0 w 3782211"/>
                <a:gd name="connsiteY3" fmla="*/ 4163224 h 4163224"/>
                <a:gd name="connsiteX4" fmla="*/ 0 w 3782211"/>
                <a:gd name="connsiteY4" fmla="*/ 0 h 41632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782211" h="4163224">
                  <a:moveTo>
                    <a:pt x="0" y="0"/>
                  </a:moveTo>
                  <a:lnTo>
                    <a:pt x="3782211" y="1759430"/>
                  </a:lnTo>
                  <a:lnTo>
                    <a:pt x="720000" y="4163224"/>
                  </a:lnTo>
                  <a:lnTo>
                    <a:pt x="0" y="416322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356616" y="203829"/>
            <a:ext cx="7315200" cy="914400"/>
          </a:xfrm>
        </p:spPr>
        <p:txBody>
          <a:bodyPr anchor="t">
            <a:noAutofit/>
          </a:bodyPr>
          <a:lstStyle>
            <a:lvl1pPr algn="l">
              <a:lnSpc>
                <a:spcPct val="100000"/>
              </a:lnSpc>
              <a:defRPr sz="2600" b="1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edit Master title style – Divider, 26 </a:t>
            </a:r>
            <a:r>
              <a:rPr lang="en-US" dirty="0" err="1"/>
              <a:t>pt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56616" y="1252728"/>
            <a:ext cx="5943600" cy="517585"/>
          </a:xfrm>
        </p:spPr>
        <p:txBody>
          <a:bodyPr/>
          <a:lstStyle>
            <a:lvl1pPr marL="0" indent="0" algn="l">
              <a:buNone/>
              <a:defRPr sz="2000" b="1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 – 20 pt., Black</a:t>
            </a:r>
          </a:p>
        </p:txBody>
      </p:sp>
      <p:sp>
        <p:nvSpPr>
          <p:cNvPr id="1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827033" y="6528815"/>
            <a:ext cx="958613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2"/>
                </a:solidFill>
              </a:defRPr>
            </a:lvl1pPr>
          </a:lstStyle>
          <a:p>
            <a:fld id="{40BFEAB2-FD83-41F2-9787-AD5D1A1760C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Footer Placeholder 9">
            <a:extLst>
              <a:ext uri="{FF2B5EF4-FFF2-40B4-BE49-F238E27FC236}">
                <a16:creationId xmlns:a16="http://schemas.microsoft.com/office/drawing/2014/main" id="{DFDDF79B-EC16-4D64-BB8F-31CA7644D797}"/>
              </a:ext>
            </a:extLst>
          </p:cNvPr>
          <p:cNvSpPr txBox="1">
            <a:spLocks/>
          </p:cNvSpPr>
          <p:nvPr userDrawn="1"/>
        </p:nvSpPr>
        <p:spPr>
          <a:xfrm>
            <a:off x="367912" y="6528816"/>
            <a:ext cx="1554480" cy="228600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9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McGraw-Hill   </a:t>
            </a:r>
            <a:r>
              <a:rPr lang="en-US" sz="900" b="1" spc="0" baseline="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|</a:t>
            </a:r>
            <a:endParaRPr lang="en-US" sz="900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Footer Placeholder 4">
            <a:extLst>
              <a:ext uri="{FF2B5EF4-FFF2-40B4-BE49-F238E27FC236}">
                <a16:creationId xmlns:a16="http://schemas.microsoft.com/office/drawing/2014/main" id="{CF049723-BA81-4AC5-BEAA-3E6F13DAD2F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235540" y="6528816"/>
            <a:ext cx="54864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2"/>
                </a:solidFill>
              </a:defRPr>
            </a:lvl1pPr>
          </a:lstStyle>
          <a:p>
            <a:r>
              <a:rPr lang="en-US"/>
              <a:t>Support At Every Step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76685102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974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56616" y="274321"/>
            <a:ext cx="6858000" cy="82296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56616" y="1280160"/>
            <a:ext cx="6858000" cy="435133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827033" y="6528815"/>
            <a:ext cx="958613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1">
                <a:solidFill>
                  <a:schemeClr val="tx2"/>
                </a:solidFill>
              </a:defRPr>
            </a:lvl1pPr>
          </a:lstStyle>
          <a:p>
            <a:fld id="{40BFEAB2-FD83-41F2-9787-AD5D1A1760C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86E6E250-D1F9-6444-A77C-4DC8C64A97D7}"/>
              </a:ext>
            </a:extLst>
          </p:cNvPr>
          <p:cNvSpPr/>
          <p:nvPr userDrawn="1"/>
        </p:nvSpPr>
        <p:spPr>
          <a:xfrm>
            <a:off x="0" y="6367263"/>
            <a:ext cx="9144000" cy="5459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DA8145CF-2FEC-4A08-842F-42FF880BED3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235540" y="6528816"/>
            <a:ext cx="54864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2"/>
                </a:solidFill>
              </a:defRPr>
            </a:lvl1pPr>
          </a:lstStyle>
          <a:p>
            <a:r>
              <a:rPr lang="en-US"/>
              <a:t>Support At Every Step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028827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80" r:id="rId2"/>
    <p:sldLayoutId id="2147483663" r:id="rId3"/>
    <p:sldLayoutId id="2147483667" r:id="rId4"/>
    <p:sldLayoutId id="2147483713" r:id="rId5"/>
    <p:sldLayoutId id="2147483709" r:id="rId6"/>
    <p:sldLayoutId id="2147483711" r:id="rId7"/>
    <p:sldLayoutId id="2147483712" r:id="rId8"/>
    <p:sldLayoutId id="2147483668" r:id="rId9"/>
    <p:sldLayoutId id="2147483662" r:id="rId10"/>
    <p:sldLayoutId id="2147483665" r:id="rId11"/>
    <p:sldLayoutId id="2147483666" r:id="rId12"/>
    <p:sldLayoutId id="2147483671" r:id="rId13"/>
    <p:sldLayoutId id="2147483669" r:id="rId14"/>
    <p:sldLayoutId id="2147483676" r:id="rId15"/>
    <p:sldLayoutId id="2147483675" r:id="rId16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400" b="1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00000"/>
        </a:lnSpc>
        <a:spcBef>
          <a:spcPts val="1200"/>
        </a:spcBef>
        <a:buFont typeface="Arial" panose="020B0604020202020204" pitchFamily="34" charset="0"/>
        <a:buNone/>
        <a:defRPr sz="2000" kern="1200">
          <a:solidFill>
            <a:schemeClr val="tx2"/>
          </a:solidFill>
          <a:latin typeface="+mn-lt"/>
          <a:ea typeface="+mn-ea"/>
          <a:cs typeface="+mn-cs"/>
        </a:defRPr>
      </a:lvl1pPr>
      <a:lvl2pPr marL="230188" indent="-228600" algn="l" defTabSz="914400" rtl="0" eaLnBrk="1" latinLnBrk="0" hangingPunct="1">
        <a:lnSpc>
          <a:spcPct val="100000"/>
        </a:lnSpc>
        <a:spcBef>
          <a:spcPts val="800"/>
        </a:spcBef>
        <a:buClrTx/>
        <a:buFont typeface="Arial" panose="020B0604020202020204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2pPr>
      <a:lvl3pPr marL="460375" indent="-228600" algn="l" defTabSz="914400" rtl="0" eaLnBrk="1" latinLnBrk="0" hangingPunct="1">
        <a:lnSpc>
          <a:spcPct val="100000"/>
        </a:lnSpc>
        <a:spcBef>
          <a:spcPts val="800"/>
        </a:spcBef>
        <a:buFont typeface="Arial" panose="020B0604020202020204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3pPr>
      <a:lvl4pPr marL="455613" indent="0" algn="l" defTabSz="914400" rtl="0" eaLnBrk="1" latinLnBrk="0" hangingPunct="1">
        <a:lnSpc>
          <a:spcPct val="100000"/>
        </a:lnSpc>
        <a:spcBef>
          <a:spcPts val="800"/>
        </a:spcBef>
        <a:buFont typeface="Arial" panose="020B0604020202020204" pitchFamily="34" charset="0"/>
        <a:buNone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685800" indent="0" algn="l" defTabSz="914400" rtl="0" eaLnBrk="1" latinLnBrk="0" hangingPunct="1">
        <a:lnSpc>
          <a:spcPct val="100000"/>
        </a:lnSpc>
        <a:spcBef>
          <a:spcPts val="800"/>
        </a:spcBef>
        <a:buFont typeface="Arial" panose="020B0604020202020204" pitchFamily="34" charset="0"/>
        <a:buNone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159" userDrawn="1">
          <p15:clr>
            <a:srgbClr val="F26B43"/>
          </p15:clr>
        </p15:guide>
        <p15:guide id="2" orient="horz" pos="360" userDrawn="1">
          <p15:clr>
            <a:srgbClr val="F26B43"/>
          </p15:clr>
        </p15:guide>
        <p15:guide id="5" pos="2880" userDrawn="1">
          <p15:clr>
            <a:srgbClr val="F26B43"/>
          </p15:clr>
        </p15:guide>
        <p15:guide id="6" pos="288" userDrawn="1">
          <p15:clr>
            <a:srgbClr val="F26B43"/>
          </p15:clr>
        </p15:guide>
        <p15:guide id="7" pos="5472" userDrawn="1">
          <p15:clr>
            <a:srgbClr val="F26B43"/>
          </p15:clr>
        </p15:guide>
        <p15:guide id="9" orient="horz" pos="4211" userDrawn="1">
          <p15:clr>
            <a:srgbClr val="F26B43"/>
          </p15:clr>
        </p15:guide>
        <p15:guide id="10" pos="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63C634-6DCE-49E5-9301-523628F37DA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err="1"/>
              <a:t>SIMnet</a:t>
            </a:r>
            <a:r>
              <a:rPr lang="en-US" dirty="0"/>
              <a:t> Student Registration</a:t>
            </a:r>
          </a:p>
        </p:txBody>
      </p:sp>
    </p:spTree>
    <p:extLst>
      <p:ext uri="{BB962C8B-B14F-4D97-AF65-F5344CB8AC3E}">
        <p14:creationId xmlns:p14="http://schemas.microsoft.com/office/powerpoint/2010/main" val="16637326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accent1"/>
                </a:solidFill>
              </a:rPr>
              <a:t>Benefits of Registering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2"/>
          </p:nvPr>
        </p:nvSpPr>
        <p:spPr>
          <a:xfrm>
            <a:off x="357187" y="1280160"/>
            <a:ext cx="8428459" cy="4798423"/>
          </a:xfrm>
        </p:spPr>
        <p:txBody>
          <a:bodyPr/>
          <a:lstStyle/>
          <a:p>
            <a:pPr>
              <a:spcAft>
                <a:spcPts val="600"/>
              </a:spcAft>
            </a:pPr>
            <a:r>
              <a:rPr lang="en-US" dirty="0">
                <a:solidFill>
                  <a:schemeClr val="tx1"/>
                </a:solidFill>
              </a:rPr>
              <a:t>What do you get when you register for </a:t>
            </a:r>
            <a:r>
              <a:rPr lang="en-US" dirty="0" err="1">
                <a:solidFill>
                  <a:schemeClr val="tx1"/>
                </a:solidFill>
              </a:rPr>
              <a:t>SIMnet</a:t>
            </a:r>
            <a:r>
              <a:rPr lang="en-US" dirty="0">
                <a:solidFill>
                  <a:schemeClr val="tx1"/>
                </a:solidFill>
              </a:rPr>
              <a:t>?</a:t>
            </a:r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/>
                </a:solidFill>
              </a:rPr>
              <a:t>Hands on practice with the tools you will need in your career.   </a:t>
            </a:r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/>
                </a:solidFill>
              </a:rPr>
              <a:t>Practical training in programs from Microsoft Office to Office 365. </a:t>
            </a:r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/>
                </a:solidFill>
              </a:rPr>
              <a:t>Practice with real world applications that are used in businesses around the world.   </a:t>
            </a:r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/>
                </a:solidFill>
              </a:rPr>
              <a:t>Life-long access</a:t>
            </a:r>
            <a:endParaRPr lang="en-US" dirty="0"/>
          </a:p>
          <a:p>
            <a:pPr marL="231775" lvl="2" indent="0">
              <a:buNone/>
            </a:pPr>
            <a:endParaRPr lang="en-US" dirty="0"/>
          </a:p>
          <a:p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B19E437-CEEE-4E5A-B3A0-1DA4A8B8BCA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Support At Every Step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0BFEAB2-FD83-41F2-9787-AD5D1A1760CD}" type="slidenum">
              <a:rPr lang="en-US" smtClean="0"/>
              <a:t>2</a:t>
            </a:fld>
            <a:endParaRPr lang="en-US" dirty="0"/>
          </a:p>
        </p:txBody>
      </p:sp>
      <p:cxnSp>
        <p:nvCxnSpPr>
          <p:cNvPr id="14" name="Straight Connector 13" hidden="1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CxnSpPr/>
          <p:nvPr/>
        </p:nvCxnSpPr>
        <p:spPr>
          <a:xfrm>
            <a:off x="10116879" y="5911702"/>
            <a:ext cx="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5126583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F2A3D83-9532-4D38-8CCD-A0D8182706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Step 1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1B26F22-D490-4AA2-B41C-7A2AB2AC076B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241539" y="1371600"/>
            <a:ext cx="8660922" cy="4616450"/>
          </a:xfrm>
        </p:spPr>
        <p:txBody>
          <a:bodyPr/>
          <a:lstStyle/>
          <a:p>
            <a:r>
              <a:rPr lang="en-US" dirty="0"/>
              <a:t>Login in to your Blackboard account and navigate to your course.  </a:t>
            </a:r>
          </a:p>
          <a:p>
            <a:r>
              <a:rPr lang="en-US" dirty="0"/>
              <a:t>If you are not sure if you have a Blackboard account, check with your instructor.</a:t>
            </a:r>
          </a:p>
        </p:txBody>
      </p:sp>
      <p:pic>
        <p:nvPicPr>
          <p:cNvPr id="1028" name="Picture 4" descr="Blackboard Account login screen where username and password are entered.&#10;">
            <a:extLst>
              <a:ext uri="{FF2B5EF4-FFF2-40B4-BE49-F238E27FC236}">
                <a16:creationId xmlns:a16="http://schemas.microsoft.com/office/drawing/2014/main" id="{87EE3263-6604-46AA-B3C0-312696EB329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088" y="3338036"/>
            <a:ext cx="4223951" cy="18311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Blackboard Account screen with course listings.">
            <a:extLst>
              <a:ext uri="{FF2B5EF4-FFF2-40B4-BE49-F238E27FC236}">
                <a16:creationId xmlns:a16="http://schemas.microsoft.com/office/drawing/2014/main" id="{6944A12C-7E3B-4422-B41D-D13A5258E11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65490" y="3338036"/>
            <a:ext cx="4594422" cy="18310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3FFFFF0-430D-41BE-98C4-3897C14900C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Support At Every Step</a:t>
            </a:r>
            <a:endParaRPr lang="en-US" dirty="0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3FD20D5-5F95-4F2E-97B5-6B637BB6F24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0BFEAB2-FD83-41F2-9787-AD5D1A1760CD}" type="slidenum">
              <a:rPr lang="en-US" smtClean="0"/>
              <a:pPr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2863286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F2A3D83-9532-4D38-8CCD-A0D8182706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Step 2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1B26F22-D490-4AA2-B41C-7A2AB2AC076B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241540" y="1371600"/>
            <a:ext cx="8544106" cy="4616450"/>
          </a:xfrm>
        </p:spPr>
        <p:txBody>
          <a:bodyPr/>
          <a:lstStyle/>
          <a:p>
            <a:r>
              <a:rPr lang="en-US" dirty="0"/>
              <a:t>In your course, you'll need to find the McGraw-Hill Campus link.  If you're not sure where to find the link, just ask your instructor. </a:t>
            </a:r>
          </a:p>
          <a:p>
            <a:r>
              <a:rPr lang="en-US" dirty="0"/>
              <a:t>Once you've located the link, go ahead and click on it.</a:t>
            </a:r>
          </a:p>
        </p:txBody>
      </p:sp>
      <p:pic>
        <p:nvPicPr>
          <p:cNvPr id="1026" name="Picture 2" descr="Screen view of link to McGraw-Hill Campus within a course.">
            <a:extLst>
              <a:ext uri="{FF2B5EF4-FFF2-40B4-BE49-F238E27FC236}">
                <a16:creationId xmlns:a16="http://schemas.microsoft.com/office/drawing/2014/main" id="{43C8EE05-938A-483D-9D67-59D0BFF8E9B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52177" y="2779420"/>
            <a:ext cx="4322831" cy="32086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3FFFFF0-430D-41BE-98C4-3897C14900C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Support At Every Step</a:t>
            </a:r>
            <a:endParaRPr lang="en-US" dirty="0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3FD20D5-5F95-4F2E-97B5-6B637BB6F24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0BFEAB2-FD83-41F2-9787-AD5D1A1760CD}" type="slidenum">
              <a:rPr lang="en-US" smtClean="0"/>
              <a:pPr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4273745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1B161810-1059-4C50-B044-728E2D07EC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Step 3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BE568A0-7B58-47E9-8F4B-211F5745B2D9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261257" y="1371600"/>
            <a:ext cx="8431639" cy="4756638"/>
          </a:xfrm>
        </p:spPr>
        <p:txBody>
          <a:bodyPr/>
          <a:lstStyle/>
          <a:p>
            <a:pPr fontAlgn="base"/>
            <a:r>
              <a:rPr lang="en-US" dirty="0"/>
              <a:t>If this is your first time using McGraw-Hill Campus, you will need to agree to the terms of service and privacy policy and then click </a:t>
            </a:r>
            <a:r>
              <a:rPr lang="en-US" b="1" dirty="0"/>
              <a:t>Get Started</a:t>
            </a:r>
            <a:r>
              <a:rPr lang="en-US" dirty="0"/>
              <a:t>. ​</a:t>
            </a:r>
          </a:p>
          <a:p>
            <a:pPr fontAlgn="base"/>
            <a:r>
              <a:rPr lang="en-US" dirty="0"/>
              <a:t>Then click on the </a:t>
            </a:r>
            <a:r>
              <a:rPr lang="en-US" b="1" dirty="0" err="1"/>
              <a:t>SIMnet</a:t>
            </a:r>
            <a:r>
              <a:rPr lang="en-US" dirty="0"/>
              <a:t> button to continue.</a:t>
            </a:r>
          </a:p>
        </p:txBody>
      </p:sp>
      <p:pic>
        <p:nvPicPr>
          <p:cNvPr id="2050" name="Picture 2" descr="Screen view if using McGraw-Hill Campus for the first time.  You will need to agree to the terms of service and privacy policy.  Once checked, you will click Get Started.">
            <a:extLst>
              <a:ext uri="{FF2B5EF4-FFF2-40B4-BE49-F238E27FC236}">
                <a16:creationId xmlns:a16="http://schemas.microsoft.com/office/drawing/2014/main" id="{356EF607-615A-4712-A0F2-5D1C6443596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507" y="3154681"/>
            <a:ext cx="3921369" cy="23317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Once logged into McGraw-Hill Campus, this screen depicts the text for the course and a link to SIMnet.">
            <a:extLst>
              <a:ext uri="{FF2B5EF4-FFF2-40B4-BE49-F238E27FC236}">
                <a16:creationId xmlns:a16="http://schemas.microsoft.com/office/drawing/2014/main" id="{2BD4D5A3-44E8-45E9-BAD1-AA144EFD7DB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3258" y="3154681"/>
            <a:ext cx="4602235" cy="2435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230C6BA-0962-4817-B9C0-7A336BDA679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Support At Every Step</a:t>
            </a:r>
            <a:endParaRPr lang="en-US" dirty="0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45580F0-9823-448A-99CE-5D98A361429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0BFEAB2-FD83-41F2-9787-AD5D1A1760CD}" type="slidenum">
              <a:rPr lang="en-US" smtClean="0"/>
              <a:pPr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8455951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1B161810-1059-4C50-B044-728E2D07EC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Step 4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BE568A0-7B58-47E9-8F4B-211F5745B2D9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46304" y="1371600"/>
            <a:ext cx="5071872" cy="4756638"/>
          </a:xfrm>
        </p:spPr>
        <p:txBody>
          <a:bodyPr/>
          <a:lstStyle/>
          <a:p>
            <a:r>
              <a:rPr lang="en-US" b="1" dirty="0">
                <a:solidFill>
                  <a:srgbClr val="C00000"/>
                </a:solidFill>
                <a:ea typeface="+mn-lt"/>
                <a:cs typeface="+mn-lt"/>
              </a:rPr>
              <a:t>Existing </a:t>
            </a:r>
            <a:r>
              <a:rPr lang="en-US" b="1" dirty="0" err="1">
                <a:solidFill>
                  <a:srgbClr val="C00000"/>
                </a:solidFill>
                <a:ea typeface="+mn-lt"/>
                <a:cs typeface="+mn-lt"/>
              </a:rPr>
              <a:t>SIMnet</a:t>
            </a:r>
            <a:r>
              <a:rPr lang="en-US" b="1" dirty="0">
                <a:solidFill>
                  <a:srgbClr val="C00000"/>
                </a:solidFill>
                <a:ea typeface="+mn-lt"/>
                <a:cs typeface="+mn-lt"/>
              </a:rPr>
              <a:t> login</a:t>
            </a:r>
            <a:r>
              <a:rPr lang="en-US" dirty="0">
                <a:ea typeface="+mn-lt"/>
                <a:cs typeface="+mn-lt"/>
              </a:rPr>
              <a:t>: select </a:t>
            </a:r>
            <a:r>
              <a:rPr lang="en-US" b="1" dirty="0">
                <a:ea typeface="+mn-lt"/>
                <a:cs typeface="+mn-lt"/>
              </a:rPr>
              <a:t>Yes, Sign in Now.</a:t>
            </a:r>
            <a:r>
              <a:rPr lang="en-US" dirty="0">
                <a:ea typeface="+mn-lt"/>
                <a:cs typeface="+mn-lt"/>
              </a:rPr>
              <a:t> </a:t>
            </a:r>
          </a:p>
          <a:p>
            <a:r>
              <a:rPr lang="en-US" dirty="0">
                <a:ea typeface="+mn-lt"/>
                <a:cs typeface="+mn-lt"/>
              </a:rPr>
              <a:t>Enter your username and password and click </a:t>
            </a:r>
            <a:r>
              <a:rPr lang="en-US" b="1" dirty="0">
                <a:ea typeface="+mn-lt"/>
                <a:cs typeface="+mn-lt"/>
              </a:rPr>
              <a:t>Sign-in</a:t>
            </a:r>
            <a:r>
              <a:rPr lang="en-US" dirty="0">
                <a:ea typeface="+mn-lt"/>
                <a:cs typeface="+mn-lt"/>
              </a:rPr>
              <a:t>.   </a:t>
            </a:r>
          </a:p>
          <a:p>
            <a:endParaRPr lang="en-US" dirty="0">
              <a:ea typeface="+mn-lt"/>
              <a:cs typeface="+mn-lt"/>
            </a:endParaRPr>
          </a:p>
          <a:p>
            <a:endParaRPr lang="en-US" dirty="0">
              <a:ea typeface="+mn-lt"/>
              <a:cs typeface="+mn-lt"/>
            </a:endParaRPr>
          </a:p>
          <a:p>
            <a:r>
              <a:rPr lang="en-US" b="1" dirty="0">
                <a:solidFill>
                  <a:srgbClr val="C00000"/>
                </a:solidFill>
                <a:ea typeface="+mn-lt"/>
                <a:cs typeface="+mn-lt"/>
              </a:rPr>
              <a:t>New to </a:t>
            </a:r>
            <a:r>
              <a:rPr lang="en-US" b="1" dirty="0" err="1">
                <a:solidFill>
                  <a:srgbClr val="C00000"/>
                </a:solidFill>
                <a:ea typeface="+mn-lt"/>
                <a:cs typeface="+mn-lt"/>
              </a:rPr>
              <a:t>SIMnet</a:t>
            </a:r>
            <a:r>
              <a:rPr lang="en-US" dirty="0">
                <a:ea typeface="+mn-lt"/>
                <a:cs typeface="+mn-lt"/>
              </a:rPr>
              <a:t>:  select </a:t>
            </a:r>
            <a:r>
              <a:rPr lang="en-US" b="1" dirty="0">
                <a:ea typeface="+mn-lt"/>
                <a:cs typeface="+mn-lt"/>
              </a:rPr>
              <a:t>No, Create new account</a:t>
            </a:r>
            <a:r>
              <a:rPr lang="en-US" dirty="0">
                <a:ea typeface="+mn-lt"/>
                <a:cs typeface="+mn-lt"/>
              </a:rPr>
              <a:t>. </a:t>
            </a:r>
          </a:p>
          <a:p>
            <a:r>
              <a:rPr lang="en-US" dirty="0">
                <a:ea typeface="+mn-lt"/>
                <a:cs typeface="+mn-lt"/>
              </a:rPr>
              <a:t>Click </a:t>
            </a:r>
            <a:r>
              <a:rPr lang="en-US" b="1" dirty="0">
                <a:ea typeface="+mn-lt"/>
                <a:cs typeface="+mn-lt"/>
              </a:rPr>
              <a:t>Create Account </a:t>
            </a:r>
            <a:r>
              <a:rPr lang="en-US" dirty="0">
                <a:ea typeface="+mn-lt"/>
                <a:cs typeface="+mn-lt"/>
              </a:rPr>
              <a:t>to have your account automatically created for you.  </a:t>
            </a:r>
            <a:endParaRPr lang="en-US" dirty="0"/>
          </a:p>
          <a:p>
            <a:pPr fontAlgn="base"/>
            <a:r>
              <a:rPr lang="en-US" dirty="0"/>
              <a:t> </a:t>
            </a:r>
          </a:p>
        </p:txBody>
      </p:sp>
      <p:pic>
        <p:nvPicPr>
          <p:cNvPr id="8" name="Picture 5" descr="SIMnet Login page.  Select Yes if you have an account and No if you need to create an account.   Existing users enter username and password. Sign-in and cancel buttons. ">
            <a:extLst>
              <a:ext uri="{FF2B5EF4-FFF2-40B4-BE49-F238E27FC236}">
                <a16:creationId xmlns:a16="http://schemas.microsoft.com/office/drawing/2014/main" id="{E606B70C-B8C1-470F-A610-3B81AFC9ABE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86400" y="456460"/>
            <a:ext cx="3310167" cy="2925402"/>
          </a:xfrm>
          <a:prstGeom prst="rect">
            <a:avLst/>
          </a:prstGeom>
        </p:spPr>
      </p:pic>
      <p:pic>
        <p:nvPicPr>
          <p:cNvPr id="9" name="Picture 7" descr="SIMnet Login page.  Select Yes if you have an account and No if you need to create an account.   No button selected create account button appears in low right corner. ">
            <a:extLst>
              <a:ext uri="{FF2B5EF4-FFF2-40B4-BE49-F238E27FC236}">
                <a16:creationId xmlns:a16="http://schemas.microsoft.com/office/drawing/2014/main" id="{59407331-7687-4BCD-9206-6DC1451A751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75668" y="3476139"/>
            <a:ext cx="3309978" cy="2725640"/>
          </a:xfrm>
          <a:prstGeom prst="rect">
            <a:avLst/>
          </a:prstGeom>
        </p:spPr>
      </p:pic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230C6BA-0962-4817-B9C0-7A336BDA679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Support At Every Step</a:t>
            </a:r>
            <a:endParaRPr lang="en-US" dirty="0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45580F0-9823-448A-99CE-5D98A361429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0BFEAB2-FD83-41F2-9787-AD5D1A1760CD}" type="slidenum">
              <a:rPr lang="en-US" smtClean="0"/>
              <a:pPr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3350161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3F95568E-2BEB-4A78-8D58-FAD7D7A3FD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Step 5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DC8CF19-1907-4E12-9A10-C9EC3AF64ED1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56616" y="1371600"/>
            <a:ext cx="8534400" cy="2154115"/>
          </a:xfrm>
        </p:spPr>
        <p:txBody>
          <a:bodyPr/>
          <a:lstStyle/>
          <a:p>
            <a:pPr lvl="0" defTabSz="45720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defRPr/>
            </a:pPr>
            <a:r>
              <a:rPr lang="en-US" sz="1800" dirty="0">
                <a:solidFill>
                  <a:prstClr val="black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You have three registration options.</a:t>
            </a:r>
            <a:endParaRPr lang="en-US" sz="1800" dirty="0">
              <a:solidFill>
                <a:prstClr val="black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defTabSz="45720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Font typeface="+mj-lt"/>
              <a:buAutoNum type="arabicPeriod"/>
              <a:defRPr/>
            </a:pPr>
            <a:r>
              <a:rPr lang="en-US" sz="1800" b="1" dirty="0">
                <a:solidFill>
                  <a:srgbClr val="EC7700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Purchase Online:</a:t>
            </a:r>
            <a:r>
              <a:rPr lang="en-US" sz="1800" b="1" dirty="0">
                <a:solidFill>
                  <a:srgbClr val="ED7D31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Click </a:t>
            </a:r>
            <a:r>
              <a:rPr lang="en-US" sz="1800" b="1" dirty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Buy online </a:t>
            </a:r>
            <a:r>
              <a:rPr lang="en-US" sz="1800" dirty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to use a credit card or PayPal.</a:t>
            </a:r>
          </a:p>
          <a:p>
            <a:pPr marL="342900" indent="-342900" defTabSz="45720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Font typeface="+mj-lt"/>
              <a:buAutoNum type="arabicPeriod"/>
              <a:defRPr/>
            </a:pPr>
            <a:r>
              <a:rPr lang="en-US" sz="1800" b="1" dirty="0" err="1">
                <a:solidFill>
                  <a:srgbClr val="692146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SIMnet</a:t>
            </a:r>
            <a:r>
              <a:rPr lang="en-US" sz="1800" b="1" dirty="0">
                <a:solidFill>
                  <a:srgbClr val="692146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Code</a:t>
            </a:r>
            <a:r>
              <a:rPr lang="en-US" sz="1800" b="1" dirty="0">
                <a:solidFill>
                  <a:srgbClr val="7030A0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 </a:t>
            </a:r>
            <a:r>
              <a:rPr lang="en-US" sz="1800" dirty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Enter </a:t>
            </a:r>
            <a:r>
              <a:rPr lang="en-US" sz="1800" dirty="0" err="1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SIMnet</a:t>
            </a:r>
            <a:r>
              <a:rPr lang="en-US" sz="1800" dirty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access code and click</a:t>
            </a:r>
            <a:r>
              <a:rPr lang="en-US" sz="1800" b="1" dirty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Add my code</a:t>
            </a:r>
            <a:r>
              <a:rPr lang="en-US" sz="1800" dirty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en-US" sz="1800" dirty="0">
              <a:solidFill>
                <a:prstClr val="black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defTabSz="45720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Font typeface="+mj-lt"/>
              <a:buAutoNum type="arabicPeriod"/>
              <a:defRPr/>
            </a:pPr>
            <a:r>
              <a:rPr lang="en-US" sz="1800" b="1" dirty="0">
                <a:solidFill>
                  <a:srgbClr val="E21A23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Courtesy Access: </a:t>
            </a:r>
            <a:r>
              <a:rPr lang="en-US" sz="1800" dirty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Click</a:t>
            </a:r>
            <a:r>
              <a:rPr lang="en-US" sz="1800" b="1" dirty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 Get courtesy access </a:t>
            </a:r>
            <a:r>
              <a:rPr lang="en-US" sz="1800" dirty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for  </a:t>
            </a:r>
            <a:r>
              <a:rPr lang="en-US" sz="1800" dirty="0" err="1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temporay</a:t>
            </a:r>
            <a:r>
              <a:rPr lang="en-US" sz="1800" dirty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 two-week access.</a:t>
            </a:r>
          </a:p>
          <a:p>
            <a:pPr lvl="0" defTabSz="45720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defRPr/>
            </a:pPr>
            <a:r>
              <a:rPr lang="en-US" sz="1800" dirty="0">
                <a:solidFill>
                  <a:prstClr val="black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Once completed, you will be taken to your course.</a:t>
            </a:r>
          </a:p>
          <a:p>
            <a:endParaRPr lang="en-US" dirty="0"/>
          </a:p>
        </p:txBody>
      </p:sp>
      <p:pic>
        <p:nvPicPr>
          <p:cNvPr id="6" name="Picture 5" descr="Screen listing the three options for SIMnet course registration.  Purchase online, enter SIMnetaccess code, or courtesy temporary two week access.">
            <a:extLst>
              <a:ext uri="{FF2B5EF4-FFF2-40B4-BE49-F238E27FC236}">
                <a16:creationId xmlns:a16="http://schemas.microsoft.com/office/drawing/2014/main" id="{81181638-E0FF-491F-B54E-D7DCEC112EF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98" y="3800034"/>
            <a:ext cx="8248603" cy="2424919"/>
          </a:xfrm>
          <a:prstGeom prst="rect">
            <a:avLst/>
          </a:prstGeom>
        </p:spPr>
      </p:pic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B1E7ED2-A0B0-407E-98EE-C43F63BFFA0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Support At Every Step</a:t>
            </a:r>
            <a:endParaRPr lang="en-US" dirty="0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DCC67659-C2B9-4A13-898E-769DD367C37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0BFEAB2-FD83-41F2-9787-AD5D1A1760CD}" type="slidenum">
              <a:rPr lang="en-US" smtClean="0"/>
              <a:pPr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7284981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198133-AF21-41C9-A9E4-56BA602D37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Support and Resources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314507A-160B-4478-8CDD-1FFACB2791B4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149924" y="1280160"/>
            <a:ext cx="3885628" cy="4707890"/>
          </a:xfrm>
        </p:spPr>
        <p:txBody>
          <a:bodyPr/>
          <a:lstStyle/>
          <a:p>
            <a:pPr lvl="0">
              <a:spcBef>
                <a:spcPts val="0"/>
              </a:spcBef>
            </a:pPr>
            <a:r>
              <a:rPr lang="en-US" dirty="0">
                <a:solidFill>
                  <a:srgbClr val="B60000"/>
                </a:solidFill>
                <a:latin typeface="Arial Black"/>
              </a:rPr>
              <a:t>TECH SUPPORT &amp; FAQ:</a:t>
            </a:r>
          </a:p>
          <a:p>
            <a:pPr lvl="0">
              <a:spcBef>
                <a:spcPts val="0"/>
              </a:spcBef>
            </a:pPr>
            <a:endParaRPr lang="en-US" sz="1000" dirty="0">
              <a:solidFill>
                <a:srgbClr val="DA0507"/>
              </a:solidFill>
              <a:latin typeface="Arial Black"/>
            </a:endParaRPr>
          </a:p>
          <a:p>
            <a:pPr lvl="0">
              <a:spcBef>
                <a:spcPts val="0"/>
              </a:spcBef>
            </a:pPr>
            <a:r>
              <a:rPr lang="en-US" b="1" dirty="0">
                <a:solidFill>
                  <a:srgbClr val="313131"/>
                </a:solidFill>
              </a:rPr>
              <a:t>CALL: </a:t>
            </a:r>
            <a:r>
              <a:rPr lang="en-US" dirty="0">
                <a:solidFill>
                  <a:srgbClr val="313131"/>
                </a:solidFill>
              </a:rPr>
              <a:t>(800) 331-5094</a:t>
            </a:r>
          </a:p>
          <a:p>
            <a:pPr lvl="0">
              <a:spcBef>
                <a:spcPts val="0"/>
              </a:spcBef>
            </a:pPr>
            <a:endParaRPr lang="en-US" sz="2400" dirty="0">
              <a:solidFill>
                <a:srgbClr val="313131"/>
              </a:solidFill>
            </a:endParaRPr>
          </a:p>
          <a:p>
            <a:pPr lvl="0">
              <a:spcBef>
                <a:spcPts val="0"/>
              </a:spcBef>
            </a:pPr>
            <a:r>
              <a:rPr lang="en-US" b="1" dirty="0">
                <a:solidFill>
                  <a:srgbClr val="313131"/>
                </a:solidFill>
              </a:rPr>
              <a:t>EMAIL &amp; CHAT: </a:t>
            </a:r>
            <a:r>
              <a:rPr lang="en-US" dirty="0">
                <a:solidFill>
                  <a:srgbClr val="313131"/>
                </a:solidFill>
              </a:rPr>
              <a:t>mhhe.com/support</a:t>
            </a:r>
          </a:p>
          <a:p>
            <a:pPr lvl="0">
              <a:spcBef>
                <a:spcPts val="0"/>
              </a:spcBef>
            </a:pPr>
            <a:endParaRPr lang="en-US" sz="2400" dirty="0">
              <a:solidFill>
                <a:srgbClr val="313131"/>
              </a:solidFill>
            </a:endParaRPr>
          </a:p>
          <a:p>
            <a:pPr lvl="0">
              <a:spcBef>
                <a:spcPts val="0"/>
              </a:spcBef>
            </a:pPr>
            <a:r>
              <a:rPr lang="en-US" b="1" dirty="0">
                <a:solidFill>
                  <a:srgbClr val="313131"/>
                </a:solidFill>
              </a:rPr>
              <a:t>MONDAY-THURSDAY: </a:t>
            </a:r>
            <a:r>
              <a:rPr lang="en-US" dirty="0">
                <a:solidFill>
                  <a:srgbClr val="313131"/>
                </a:solidFill>
              </a:rPr>
              <a:t>24 hours</a:t>
            </a:r>
          </a:p>
          <a:p>
            <a:pPr lvl="0">
              <a:spcBef>
                <a:spcPts val="0"/>
              </a:spcBef>
            </a:pPr>
            <a:r>
              <a:rPr lang="en-US" b="1" dirty="0">
                <a:solidFill>
                  <a:srgbClr val="313131"/>
                </a:solidFill>
              </a:rPr>
              <a:t>FRIDAY: </a:t>
            </a:r>
            <a:r>
              <a:rPr lang="en-US" dirty="0">
                <a:solidFill>
                  <a:srgbClr val="313131"/>
                </a:solidFill>
              </a:rPr>
              <a:t>12 AM - 9 PM EST</a:t>
            </a:r>
          </a:p>
          <a:p>
            <a:pPr lvl="0">
              <a:spcBef>
                <a:spcPts val="0"/>
              </a:spcBef>
            </a:pPr>
            <a:r>
              <a:rPr lang="en-US" b="1" dirty="0">
                <a:solidFill>
                  <a:srgbClr val="313131"/>
                </a:solidFill>
              </a:rPr>
              <a:t>SATURDAY: </a:t>
            </a:r>
            <a:r>
              <a:rPr lang="en-US" dirty="0">
                <a:solidFill>
                  <a:srgbClr val="313131"/>
                </a:solidFill>
              </a:rPr>
              <a:t>10 AM - 8 PM EST</a:t>
            </a:r>
          </a:p>
          <a:p>
            <a:pPr lvl="0">
              <a:spcBef>
                <a:spcPts val="0"/>
              </a:spcBef>
            </a:pPr>
            <a:r>
              <a:rPr lang="en-US" b="1" dirty="0">
                <a:solidFill>
                  <a:srgbClr val="313131"/>
                </a:solidFill>
              </a:rPr>
              <a:t>SUNDAY: </a:t>
            </a:r>
            <a:r>
              <a:rPr lang="en-US" dirty="0">
                <a:solidFill>
                  <a:srgbClr val="313131"/>
                </a:solidFill>
              </a:rPr>
              <a:t>12 PM – 12 AM EST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E7CA1D3-AFFA-4CA2-95A8-73E2010B4F1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035552" y="1280160"/>
            <a:ext cx="5108448" cy="4707890"/>
          </a:xfrm>
        </p:spPr>
        <p:txBody>
          <a:bodyPr/>
          <a:lstStyle/>
          <a:p>
            <a:pPr lvl="0">
              <a:spcBef>
                <a:spcPts val="0"/>
              </a:spcBef>
            </a:pPr>
            <a:r>
              <a:rPr lang="en-US" dirty="0">
                <a:solidFill>
                  <a:srgbClr val="B60000"/>
                </a:solidFill>
                <a:latin typeface="Arial Black"/>
              </a:rPr>
              <a:t>FIND MORE SUPPORT:</a:t>
            </a:r>
          </a:p>
          <a:p>
            <a:pPr lvl="0">
              <a:spcBef>
                <a:spcPts val="0"/>
              </a:spcBef>
            </a:pPr>
            <a:endParaRPr lang="en-US" sz="1000" dirty="0">
              <a:solidFill>
                <a:srgbClr val="DA0507"/>
              </a:solidFill>
              <a:latin typeface="Arial Black"/>
            </a:endParaRPr>
          </a:p>
          <a:p>
            <a:pPr lvl="0">
              <a:spcBef>
                <a:spcPts val="0"/>
              </a:spcBef>
            </a:pPr>
            <a:r>
              <a:rPr lang="en-US" dirty="0">
                <a:solidFill>
                  <a:srgbClr val="313131"/>
                </a:solidFill>
              </a:rPr>
              <a:t>help.simnetonline.com/Help/StudentPortal/</a:t>
            </a:r>
            <a:endParaRPr lang="en-US" dirty="0">
              <a:solidFill>
                <a:srgbClr val="B60000"/>
              </a:solidFill>
            </a:endParaRPr>
          </a:p>
          <a:p>
            <a:pPr lvl="0">
              <a:spcBef>
                <a:spcPts val="0"/>
              </a:spcBef>
            </a:pPr>
            <a:endParaRPr lang="en-US" dirty="0">
              <a:solidFill>
                <a:srgbClr val="B60000"/>
              </a:solidFill>
              <a:latin typeface="Arial Black"/>
            </a:endParaRPr>
          </a:p>
          <a:p>
            <a:pPr lvl="0">
              <a:spcBef>
                <a:spcPts val="0"/>
              </a:spcBef>
            </a:pPr>
            <a:r>
              <a:rPr lang="en-US" dirty="0">
                <a:solidFill>
                  <a:srgbClr val="B60000"/>
                </a:solidFill>
                <a:latin typeface="Arial Black"/>
              </a:rPr>
              <a:t>FIND MORE TIPS:</a:t>
            </a:r>
          </a:p>
          <a:p>
            <a:pPr lvl="0">
              <a:spcBef>
                <a:spcPts val="0"/>
              </a:spcBef>
            </a:pPr>
            <a:endParaRPr lang="en-US" sz="1000" b="1" dirty="0">
              <a:solidFill>
                <a:srgbClr val="DA0507"/>
              </a:solidFill>
              <a:latin typeface="Arial Black"/>
            </a:endParaRPr>
          </a:p>
          <a:p>
            <a:pPr lvl="0">
              <a:spcBef>
                <a:spcPts val="0"/>
              </a:spcBef>
            </a:pPr>
            <a:r>
              <a:rPr lang="en-US" dirty="0">
                <a:solidFill>
                  <a:srgbClr val="313131"/>
                </a:solidFill>
              </a:rPr>
              <a:t>mhhe.com/</a:t>
            </a:r>
            <a:r>
              <a:rPr lang="en-US" dirty="0" err="1">
                <a:solidFill>
                  <a:srgbClr val="313131"/>
                </a:solidFill>
              </a:rPr>
              <a:t>collegesmarter</a:t>
            </a:r>
            <a:r>
              <a:rPr lang="en-US" dirty="0">
                <a:solidFill>
                  <a:srgbClr val="313131"/>
                </a:solidFill>
              </a:rPr>
              <a:t> </a:t>
            </a:r>
          </a:p>
          <a:p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E9CA6DC-59F0-41AC-B921-EE764799D40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dirty="0"/>
              <a:t>Support At Every Step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BECD6A0-9015-420C-8EA1-4D98E84EAAB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0BFEAB2-FD83-41F2-9787-AD5D1A1760CD}" type="slidenum">
              <a:rPr lang="en-US" smtClean="0"/>
              <a:pPr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6481023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3907DC-F838-463F-8DAF-3AA66DAED7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Thanks for Registering!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DE12C8C-D578-4D99-B173-CE803423A24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US" b="1" dirty="0">
              <a:solidFill>
                <a:schemeClr val="accent1"/>
              </a:solidFill>
            </a:endParaRPr>
          </a:p>
          <a:p>
            <a:endParaRPr lang="en-US" b="1" dirty="0">
              <a:solidFill>
                <a:schemeClr val="accent1"/>
              </a:solidFill>
            </a:endParaRPr>
          </a:p>
          <a:p>
            <a:endParaRPr lang="en-US" b="1" dirty="0">
              <a:solidFill>
                <a:schemeClr val="accent1"/>
              </a:solidFill>
            </a:endParaRPr>
          </a:p>
          <a:p>
            <a:pPr algn="ctr"/>
            <a:r>
              <a:rPr lang="en-US" sz="4000" b="1" dirty="0">
                <a:solidFill>
                  <a:schemeClr val="accent1"/>
                </a:solidFill>
              </a:rPr>
              <a:t>Questions?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A998D95-688F-4F73-844A-CEFBA6FA26C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Support At Every Step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C90D6EF-68D8-4853-9BD6-E83759EAD44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0BFEAB2-FD83-41F2-9787-AD5D1A1760CD}" type="slidenum">
              <a:rPr lang="en-US" smtClean="0"/>
              <a:pPr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1402870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MHE PPT Theme Colors 06 15 18">
      <a:dk1>
        <a:srgbClr val="000000"/>
      </a:dk1>
      <a:lt1>
        <a:srgbClr val="FFFFFF"/>
      </a:lt1>
      <a:dk2>
        <a:srgbClr val="000000"/>
      </a:dk2>
      <a:lt2>
        <a:srgbClr val="FFFFFF"/>
      </a:lt2>
      <a:accent1>
        <a:srgbClr val="E21A23"/>
      </a:accent1>
      <a:accent2>
        <a:srgbClr val="FFB600"/>
      </a:accent2>
      <a:accent3>
        <a:srgbClr val="625D9C"/>
      </a:accent3>
      <a:accent4>
        <a:srgbClr val="AF1858"/>
      </a:accent4>
      <a:accent5>
        <a:srgbClr val="692146"/>
      </a:accent5>
      <a:accent6>
        <a:srgbClr val="EC7700"/>
      </a:accent6>
      <a:hlink>
        <a:srgbClr val="625D9C"/>
      </a:hlink>
      <a:folHlink>
        <a:srgbClr val="373A36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MH 4x3 CORP PPT Template_V8-FNL_Compressed.potx_MAR-1-2019" id="{08DE2090-B8B5-4033-89C1-B4DDE1363E23}" vid="{41A9A413-2957-419E-84E7-5E9AF06433F7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1208</TotalTime>
  <Words>301</Words>
  <Application>Microsoft Office PowerPoint</Application>
  <PresentationFormat>On-screen Show (4:3)</PresentationFormat>
  <Paragraphs>69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4" baseType="lpstr">
      <vt:lpstr>Arial</vt:lpstr>
      <vt:lpstr>Arial Black</vt:lpstr>
      <vt:lpstr>Calibri</vt:lpstr>
      <vt:lpstr>Times New Roman</vt:lpstr>
      <vt:lpstr>Office Theme</vt:lpstr>
      <vt:lpstr>SIMnet Student Registration</vt:lpstr>
      <vt:lpstr>Benefits of Registering</vt:lpstr>
      <vt:lpstr>Step 1</vt:lpstr>
      <vt:lpstr>Step 2</vt:lpstr>
      <vt:lpstr>Step 3</vt:lpstr>
      <vt:lpstr>Step 4</vt:lpstr>
      <vt:lpstr>Step 5</vt:lpstr>
      <vt:lpstr>Support and Resources</vt:lpstr>
      <vt:lpstr>Thanks for Registering!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 Template: User Notes Delete this slide from final presentation.</dc:title>
  <dc:creator>sgalayda</dc:creator>
  <cp:lastModifiedBy>sgalayda</cp:lastModifiedBy>
  <cp:revision>62</cp:revision>
  <cp:lastPrinted>2019-06-10T14:53:10Z</cp:lastPrinted>
  <dcterms:created xsi:type="dcterms:W3CDTF">2019-06-04T22:37:36Z</dcterms:created>
  <dcterms:modified xsi:type="dcterms:W3CDTF">2019-07-09T18:17:49Z</dcterms:modified>
</cp:coreProperties>
</file>