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57" r:id="rId2"/>
    <p:sldId id="358" r:id="rId3"/>
    <p:sldId id="359" r:id="rId4"/>
    <p:sldId id="360" r:id="rId5"/>
    <p:sldId id="352" r:id="rId6"/>
    <p:sldId id="339" r:id="rId7"/>
    <p:sldId id="310" r:id="rId8"/>
    <p:sldId id="341" r:id="rId9"/>
    <p:sldId id="365" r:id="rId10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E8BF4B-469B-7B5A-6591-235853954855}" v="2" dt="2021-06-17T17:22:23.060"/>
    <p1510:client id="{91697449-8398-B707-E769-EE16999572D3}" v="2" dt="2021-06-17T17:23:04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3" autoAdjust="0"/>
    <p:restoredTop sz="94944" autoAdjust="0"/>
  </p:normalViewPr>
  <p:slideViewPr>
    <p:cSldViewPr snapToGrid="0">
      <p:cViewPr varScale="1">
        <p:scale>
          <a:sx n="78" d="100"/>
          <a:sy n="78" d="100"/>
        </p:scale>
        <p:origin x="1056" y="96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ubbs, Charmine" userId="S::charmine.tubbs@mheducation.com::92ece59d-1873-4265-97b4-24be4a44adbc" providerId="AD" clId="Web-{76E8BF4B-469B-7B5A-6591-235853954855}"/>
    <pc:docChg chg="addSld delSld">
      <pc:chgData name="Tubbs, Charmine" userId="S::charmine.tubbs@mheducation.com::92ece59d-1873-4265-97b4-24be4a44adbc" providerId="AD" clId="Web-{76E8BF4B-469B-7B5A-6591-235853954855}" dt="2021-06-17T17:22:23.060" v="1"/>
      <pc:docMkLst>
        <pc:docMk/>
      </pc:docMkLst>
      <pc:sldChg chg="del">
        <pc:chgData name="Tubbs, Charmine" userId="S::charmine.tubbs@mheducation.com::92ece59d-1873-4265-97b4-24be4a44adbc" providerId="AD" clId="Web-{76E8BF4B-469B-7B5A-6591-235853954855}" dt="2021-06-17T17:22:23.060" v="1"/>
        <pc:sldMkLst>
          <pc:docMk/>
          <pc:sldMk cId="1166794321" sldId="363"/>
        </pc:sldMkLst>
      </pc:sldChg>
      <pc:sldChg chg="new">
        <pc:chgData name="Tubbs, Charmine" userId="S::charmine.tubbs@mheducation.com::92ece59d-1873-4265-97b4-24be4a44adbc" providerId="AD" clId="Web-{76E8BF4B-469B-7B5A-6591-235853954855}" dt="2021-06-17T17:22:18.794" v="0"/>
        <pc:sldMkLst>
          <pc:docMk/>
          <pc:sldMk cId="1054376266" sldId="364"/>
        </pc:sldMkLst>
      </pc:sldChg>
    </pc:docChg>
  </pc:docChgLst>
  <pc:docChgLst>
    <pc:chgData name="Tubbs, Charmine" userId="S::charmine.tubbs@mheducation.com::92ece59d-1873-4265-97b4-24be4a44adbc" providerId="AD" clId="Web-{91697449-8398-B707-E769-EE16999572D3}"/>
    <pc:docChg chg="addSld delSld">
      <pc:chgData name="Tubbs, Charmine" userId="S::charmine.tubbs@mheducation.com::92ece59d-1873-4265-97b4-24be4a44adbc" providerId="AD" clId="Web-{91697449-8398-B707-E769-EE16999572D3}" dt="2021-06-17T17:23:04.905" v="1"/>
      <pc:docMkLst>
        <pc:docMk/>
      </pc:docMkLst>
      <pc:sldChg chg="del">
        <pc:chgData name="Tubbs, Charmine" userId="S::charmine.tubbs@mheducation.com::92ece59d-1873-4265-97b4-24be4a44adbc" providerId="AD" clId="Web-{91697449-8398-B707-E769-EE16999572D3}" dt="2021-06-17T17:23:04.905" v="1"/>
        <pc:sldMkLst>
          <pc:docMk/>
          <pc:sldMk cId="1054376266" sldId="364"/>
        </pc:sldMkLst>
      </pc:sldChg>
      <pc:sldChg chg="add">
        <pc:chgData name="Tubbs, Charmine" userId="S::charmine.tubbs@mheducation.com::92ece59d-1873-4265-97b4-24be4a44adbc" providerId="AD" clId="Web-{91697449-8398-B707-E769-EE16999572D3}" dt="2021-06-17T17:23:00.280" v="0"/>
        <pc:sldMkLst>
          <pc:docMk/>
          <pc:sldMk cId="2807441258" sldId="365"/>
        </pc:sldMkLst>
      </pc:sldChg>
      <pc:sldMasterChg chg="addSldLayout">
        <pc:chgData name="Tubbs, Charmine" userId="S::charmine.tubbs@mheducation.com::92ece59d-1873-4265-97b4-24be4a44adbc" providerId="AD" clId="Web-{91697449-8398-B707-E769-EE16999572D3}" dt="2021-06-17T17:23:00.280" v="0"/>
        <pc:sldMasterMkLst>
          <pc:docMk/>
          <pc:sldMasterMk cId="1502882778" sldId="2147483660"/>
        </pc:sldMasterMkLst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2533597303" sldId="2147483739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282330756" sldId="2147483747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3115101620" sldId="2147483748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81517962" sldId="2147483749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273261939" sldId="2147483750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2381070491" sldId="2147483751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1776685102" sldId="2147483752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3346766917" sldId="2147483756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1897000810" sldId="2147483757"/>
          </pc:sldLayoutMkLst>
        </pc:sldLayoutChg>
        <pc:sldLayoutChg chg="add">
          <pc:chgData name="Tubbs, Charmine" userId="S::charmine.tubbs@mheducation.com::92ece59d-1873-4265-97b4-24be4a44adbc" providerId="AD" clId="Web-{91697449-8398-B707-E769-EE16999572D3}" dt="2021-06-17T17:23:00.280" v="0"/>
          <pc:sldLayoutMkLst>
            <pc:docMk/>
            <pc:sldMasterMk cId="1502882778" sldId="2147483660"/>
            <pc:sldLayoutMk cId="3022642071" sldId="2147483758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6/17/2021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6/17/2021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234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662" r:id="rId16"/>
    <p:sldLayoutId id="2147483665" r:id="rId17"/>
    <p:sldLayoutId id="2147483666" r:id="rId18"/>
    <p:sldLayoutId id="2147483739" r:id="rId19"/>
    <p:sldLayoutId id="2147483671" r:id="rId20"/>
    <p:sldLayoutId id="2147483669" r:id="rId21"/>
    <p:sldLayoutId id="2147483676" r:id="rId22"/>
    <p:sldLayoutId id="2147483756" r:id="rId23"/>
    <p:sldLayoutId id="2147483757" r:id="rId24"/>
    <p:sldLayoutId id="2147483758" r:id="rId25"/>
    <p:sldLayoutId id="2147483675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70661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0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545845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Enter your course URL provided by your instructor. 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 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</a:t>
            </a:r>
            <a:r>
              <a:rPr lang="en-US" dirty="0"/>
              <a:t>. </a:t>
            </a:r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09" y="2993137"/>
            <a:ext cx="4147581" cy="3135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3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4800" y="1371599"/>
            <a:ext cx="8741664" cy="4932485"/>
          </a:xfrm>
        </p:spPr>
        <p:txBody>
          <a:bodyPr/>
          <a:lstStyle/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 Enter email, First and Last Name, create a password and select a security questions. </a:t>
            </a:r>
          </a:p>
          <a:p>
            <a:pPr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pic>
        <p:nvPicPr>
          <p:cNvPr id="4102" name="Picture 6" descr="If using Connect for the first time, screen where you create an account.  You will be prompted to enter your first and last name, and email address, create a password, select a security question and opt in to text messages.">
            <a:extLst>
              <a:ext uri="{FF2B5EF4-FFF2-40B4-BE49-F238E27FC236}">
                <a16:creationId xmlns:a16="http://schemas.microsoft.com/office/drawing/2014/main" id="{60E885F7-2485-43BF-8E9F-9E66228CB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322" y="3526043"/>
            <a:ext cx="4174620" cy="255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39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545845" cy="4563208"/>
          </a:xfrm>
        </p:spPr>
        <p:txBody>
          <a:bodyPr/>
          <a:lstStyle/>
          <a:p>
            <a:r>
              <a:rPr lang="en-US" dirty="0"/>
              <a:t>You are almost done. Review the information on this screen. If it is correct, click </a:t>
            </a:r>
            <a:r>
              <a:rPr lang="en-US" b="1" dirty="0"/>
              <a:t>Confirm</a:t>
            </a:r>
            <a:r>
              <a:rPr lang="en-US" dirty="0"/>
              <a:t>.  You are now registered. </a:t>
            </a:r>
          </a:p>
          <a:p>
            <a:r>
              <a:rPr lang="en-US" dirty="0"/>
              <a:t>Click </a:t>
            </a:r>
            <a:r>
              <a:rPr lang="en-US" b="1" dirty="0"/>
              <a:t>Go to Connect </a:t>
            </a:r>
            <a:r>
              <a:rPr lang="en-US" dirty="0"/>
              <a:t>to be taken to your course.</a:t>
            </a:r>
          </a:p>
          <a:p>
            <a:endParaRPr lang="en-US" dirty="0"/>
          </a:p>
        </p:txBody>
      </p:sp>
      <p:pic>
        <p:nvPicPr>
          <p:cNvPr id="3" name="Picture 2" descr="Once you have registered for the course, the following screen will show the text required for the course.  Click on confirm to complete the registration process.  A cancel button is also provided.">
            <a:extLst>
              <a:ext uri="{FF2B5EF4-FFF2-40B4-BE49-F238E27FC236}">
                <a16:creationId xmlns:a16="http://schemas.microsoft.com/office/drawing/2014/main" id="{7C10C608-1EC0-40A8-85D2-1CFADC02F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40" y="2769576"/>
            <a:ext cx="4135388" cy="2052240"/>
          </a:xfrm>
          <a:prstGeom prst="rect">
            <a:avLst/>
          </a:prstGeom>
        </p:spPr>
      </p:pic>
      <p:pic>
        <p:nvPicPr>
          <p:cNvPr id="6150" name="Picture 6" descr="Screen stating successful registration of the Connect course.  Access Connect from this screen by clicking the Go to Connect button.">
            <a:extLst>
              <a:ext uri="{FF2B5EF4-FFF2-40B4-BE49-F238E27FC236}">
                <a16:creationId xmlns:a16="http://schemas.microsoft.com/office/drawing/2014/main" id="{4CF4D4A7-0AD3-4B3F-ABBC-BE7737368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357" y="2623917"/>
            <a:ext cx="4400674" cy="304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592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49453" y="860158"/>
            <a:ext cx="638383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286" y="1318588"/>
            <a:ext cx="2062045" cy="1133307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286" y="3428999"/>
            <a:ext cx="1952359" cy="2724913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7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D258BBE-6D94-4DDA-8173-F27D9968DD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286" y="1268219"/>
            <a:ext cx="826397" cy="86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12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4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41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454</Words>
  <Application>Microsoft Office PowerPoint</Application>
  <PresentationFormat>On-screen Show (4:3)</PresentationFormat>
  <Paragraphs>83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Tubbs, Charmine</cp:lastModifiedBy>
  <cp:revision>53</cp:revision>
  <cp:lastPrinted>2019-06-10T14:53:10Z</cp:lastPrinted>
  <dcterms:created xsi:type="dcterms:W3CDTF">2019-06-04T22:37:36Z</dcterms:created>
  <dcterms:modified xsi:type="dcterms:W3CDTF">2021-06-17T17:23:07Z</dcterms:modified>
</cp:coreProperties>
</file>