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handoutMasterIdLst>
    <p:handoutMasterId r:id="rId17"/>
  </p:handoutMasterIdLst>
  <p:sldIdLst>
    <p:sldId id="359" r:id="rId2"/>
    <p:sldId id="361" r:id="rId3"/>
    <p:sldId id="362" r:id="rId4"/>
    <p:sldId id="363" r:id="rId5"/>
    <p:sldId id="364" r:id="rId6"/>
    <p:sldId id="365" r:id="rId7"/>
    <p:sldId id="366" r:id="rId8"/>
    <p:sldId id="367" r:id="rId9"/>
    <p:sldId id="358" r:id="rId10"/>
    <p:sldId id="339" r:id="rId11"/>
    <p:sldId id="310" r:id="rId12"/>
    <p:sldId id="341" r:id="rId13"/>
    <p:sldId id="368" r:id="rId14"/>
    <p:sldId id="256" r:id="rId15"/>
  </p:sldIdLst>
  <p:sldSz cx="9144000" cy="6858000" type="screen4x3"/>
  <p:notesSz cx="7016750" cy="93027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176" userDrawn="1">
          <p15:clr>
            <a:srgbClr val="A4A3A4"/>
          </p15:clr>
        </p15:guide>
        <p15:guide id="2" orient="horz" pos="3000" userDrawn="1">
          <p15:clr>
            <a:srgbClr val="A4A3A4"/>
          </p15:clr>
        </p15:guide>
        <p15:guide id="3" orient="horz" pos="384" userDrawn="1">
          <p15:clr>
            <a:srgbClr val="A4A3A4"/>
          </p15:clr>
        </p15:guide>
        <p15:guide id="4" orient="horz" pos="2688" userDrawn="1">
          <p15:clr>
            <a:srgbClr val="A4A3A4"/>
          </p15:clr>
        </p15:guide>
        <p15:guide id="5" orient="horz" pos="2904" userDrawn="1">
          <p15:clr>
            <a:srgbClr val="A4A3A4"/>
          </p15:clr>
        </p15:guide>
        <p15:guide id="6" orient="horz" pos="1680" userDrawn="1">
          <p15:clr>
            <a:srgbClr val="A4A3A4"/>
          </p15:clr>
        </p15:guide>
        <p15:guide id="7" orient="horz" pos="3216" userDrawn="1">
          <p15:clr>
            <a:srgbClr val="A4A3A4"/>
          </p15:clr>
        </p15:guide>
        <p15:guide id="8" orient="horz" pos="3096" userDrawn="1">
          <p15:clr>
            <a:srgbClr val="A4A3A4"/>
          </p15:clr>
        </p15:guide>
        <p15:guide id="9" pos="672" userDrawn="1">
          <p15:clr>
            <a:srgbClr val="A4A3A4"/>
          </p15:clr>
        </p15:guide>
        <p15:guide id="10" pos="2976" userDrawn="1">
          <p15:clr>
            <a:srgbClr val="A4A3A4"/>
          </p15:clr>
        </p15:guide>
        <p15:guide id="11" pos="5160" userDrawn="1">
          <p15:clr>
            <a:srgbClr val="A4A3A4"/>
          </p15:clr>
        </p15:guide>
        <p15:guide id="12" pos="1948" userDrawn="1">
          <p15:clr>
            <a:srgbClr val="A4A3A4"/>
          </p15:clr>
        </p15:guide>
        <p15:guide id="13" pos="216" userDrawn="1">
          <p15:clr>
            <a:srgbClr val="A4A3A4"/>
          </p15:clr>
        </p15:guide>
        <p15:guide id="14" orient="horz" pos="2160" userDrawn="1">
          <p15:clr>
            <a:srgbClr val="A4A3A4"/>
          </p15:clr>
        </p15:guide>
        <p15:guide id="15" orient="horz" pos="2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quel User" initials="SU" lastIdx="0" clrIdx="0">
    <p:extLst>
      <p:ext uri="{19B8F6BF-5375-455C-9EA6-DF929625EA0E}">
        <p15:presenceInfo xmlns:p15="http://schemas.microsoft.com/office/powerpoint/2012/main" userId="958da6fd0e6693a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08C"/>
    <a:srgbClr val="692146"/>
    <a:srgbClr val="720F11"/>
    <a:srgbClr val="9F2241"/>
    <a:srgbClr val="E2DFCA"/>
    <a:srgbClr val="625D9C"/>
    <a:srgbClr val="E21A23"/>
    <a:srgbClr val="FFDFCA"/>
    <a:srgbClr val="FFB600"/>
    <a:srgbClr val="E7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93" autoAdjust="0"/>
    <p:restoredTop sz="94944" autoAdjust="0"/>
  </p:normalViewPr>
  <p:slideViewPr>
    <p:cSldViewPr snapToGrid="0">
      <p:cViewPr varScale="1">
        <p:scale>
          <a:sx n="113" d="100"/>
          <a:sy n="113" d="100"/>
        </p:scale>
        <p:origin x="1040" y="176"/>
      </p:cViewPr>
      <p:guideLst>
        <p:guide pos="1176"/>
        <p:guide orient="horz" pos="3000"/>
        <p:guide orient="horz" pos="384"/>
        <p:guide orient="horz" pos="2688"/>
        <p:guide orient="horz" pos="2904"/>
        <p:guide orient="horz" pos="1680"/>
        <p:guide orient="horz" pos="3216"/>
        <p:guide orient="horz" pos="3096"/>
        <p:guide pos="672"/>
        <p:guide pos="2976"/>
        <p:guide pos="5160"/>
        <p:guide pos="1948"/>
        <p:guide pos="216"/>
        <p:guide orient="horz" pos="2160"/>
        <p:guide orient="horz" pos="216"/>
      </p:guideLst>
    </p:cSldViewPr>
  </p:slideViewPr>
  <p:outlineViewPr>
    <p:cViewPr>
      <p:scale>
        <a:sx n="33" d="100"/>
        <a:sy n="33" d="100"/>
      </p:scale>
      <p:origin x="0" y="-14411"/>
    </p:cViewPr>
  </p:outlineViewPr>
  <p:notesTextViewPr>
    <p:cViewPr>
      <p:scale>
        <a:sx n="1" d="1"/>
        <a:sy n="1" d="1"/>
      </p:scale>
      <p:origin x="0" y="0"/>
    </p:cViewPr>
  </p:notesTextViewPr>
  <p:sorterViewPr>
    <p:cViewPr>
      <p:scale>
        <a:sx n="98" d="100"/>
        <a:sy n="98" d="100"/>
      </p:scale>
      <p:origin x="0" y="-201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0897" cy="466061"/>
          </a:xfrm>
          <a:prstGeom prst="rect">
            <a:avLst/>
          </a:prstGeom>
        </p:spPr>
        <p:txBody>
          <a:bodyPr vert="horz" lIns="87688" tIns="43844" rIns="87688" bIns="43844" rtlCol="0"/>
          <a:lstStyle>
            <a:lvl1pPr algn="l">
              <a:defRPr sz="1100"/>
            </a:lvl1pPr>
          </a:lstStyle>
          <a:p>
            <a:endParaRPr lang="en-US" dirty="0"/>
          </a:p>
        </p:txBody>
      </p:sp>
      <p:sp>
        <p:nvSpPr>
          <p:cNvPr id="3" name="Date Placeholder 2"/>
          <p:cNvSpPr>
            <a:spLocks noGrp="1"/>
          </p:cNvSpPr>
          <p:nvPr>
            <p:ph type="dt" sz="quarter" idx="1"/>
          </p:nvPr>
        </p:nvSpPr>
        <p:spPr>
          <a:xfrm>
            <a:off x="3974331" y="1"/>
            <a:ext cx="3040897" cy="466061"/>
          </a:xfrm>
          <a:prstGeom prst="rect">
            <a:avLst/>
          </a:prstGeom>
        </p:spPr>
        <p:txBody>
          <a:bodyPr vert="horz" lIns="87688" tIns="43844" rIns="87688" bIns="43844" rtlCol="0"/>
          <a:lstStyle>
            <a:lvl1pPr algn="r">
              <a:defRPr sz="1100"/>
            </a:lvl1pPr>
          </a:lstStyle>
          <a:p>
            <a:fld id="{7CF79C4C-9A95-4F23-B503-12D2C6F00E19}" type="datetimeFigureOut">
              <a:rPr lang="en-US" smtClean="0"/>
              <a:t>8/12/20</a:t>
            </a:fld>
            <a:endParaRPr lang="en-US" dirty="0"/>
          </a:p>
        </p:txBody>
      </p:sp>
      <p:sp>
        <p:nvSpPr>
          <p:cNvPr id="4" name="Footer Placeholder 3"/>
          <p:cNvSpPr>
            <a:spLocks noGrp="1"/>
          </p:cNvSpPr>
          <p:nvPr>
            <p:ph type="ftr" sz="quarter" idx="2"/>
          </p:nvPr>
        </p:nvSpPr>
        <p:spPr>
          <a:xfrm>
            <a:off x="1" y="8836690"/>
            <a:ext cx="3040897" cy="466060"/>
          </a:xfrm>
          <a:prstGeom prst="rect">
            <a:avLst/>
          </a:prstGeom>
        </p:spPr>
        <p:txBody>
          <a:bodyPr vert="horz" lIns="87688" tIns="43844" rIns="87688" bIns="43844" rtlCol="0" anchor="b"/>
          <a:lstStyle>
            <a:lvl1pPr algn="l">
              <a:defRPr sz="1100"/>
            </a:lvl1pPr>
          </a:lstStyle>
          <a:p>
            <a:endParaRPr lang="en-US" dirty="0"/>
          </a:p>
        </p:txBody>
      </p:sp>
      <p:sp>
        <p:nvSpPr>
          <p:cNvPr id="5" name="Slide Number Placeholder 4"/>
          <p:cNvSpPr>
            <a:spLocks noGrp="1"/>
          </p:cNvSpPr>
          <p:nvPr>
            <p:ph type="sldNum" sz="quarter" idx="3"/>
          </p:nvPr>
        </p:nvSpPr>
        <p:spPr>
          <a:xfrm>
            <a:off x="3974331" y="8836690"/>
            <a:ext cx="3040897" cy="466060"/>
          </a:xfrm>
          <a:prstGeom prst="rect">
            <a:avLst/>
          </a:prstGeom>
        </p:spPr>
        <p:txBody>
          <a:bodyPr vert="horz" lIns="87688" tIns="43844" rIns="87688" bIns="43844" rtlCol="0" anchor="b"/>
          <a:lstStyle>
            <a:lvl1pPr algn="r">
              <a:defRPr sz="1100"/>
            </a:lvl1pPr>
          </a:lstStyle>
          <a:p>
            <a:fld id="{9BEDD28F-82A9-4FAE-8C69-E41F27D67B02}" type="slidenum">
              <a:rPr lang="en-US" smtClean="0"/>
              <a:t>‹#›</a:t>
            </a:fld>
            <a:endParaRPr lang="en-US" dirty="0"/>
          </a:p>
        </p:txBody>
      </p:sp>
    </p:spTree>
    <p:extLst>
      <p:ext uri="{BB962C8B-B14F-4D97-AF65-F5344CB8AC3E}">
        <p14:creationId xmlns:p14="http://schemas.microsoft.com/office/powerpoint/2010/main" val="2766847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3040592" cy="466752"/>
          </a:xfrm>
          <a:prstGeom prst="rect">
            <a:avLst/>
          </a:prstGeom>
        </p:spPr>
        <p:txBody>
          <a:bodyPr vert="horz" lIns="92696" tIns="46347" rIns="92696" bIns="46347" rtlCol="0"/>
          <a:lstStyle>
            <a:lvl1pPr algn="l">
              <a:defRPr sz="1200"/>
            </a:lvl1pPr>
          </a:lstStyle>
          <a:p>
            <a:endParaRPr lang="en-US" dirty="0"/>
          </a:p>
        </p:txBody>
      </p:sp>
      <p:sp>
        <p:nvSpPr>
          <p:cNvPr id="3" name="Date Placeholder 2"/>
          <p:cNvSpPr>
            <a:spLocks noGrp="1"/>
          </p:cNvSpPr>
          <p:nvPr>
            <p:ph type="dt" idx="1"/>
          </p:nvPr>
        </p:nvSpPr>
        <p:spPr>
          <a:xfrm>
            <a:off x="3974535" y="3"/>
            <a:ext cx="3040592" cy="466752"/>
          </a:xfrm>
          <a:prstGeom prst="rect">
            <a:avLst/>
          </a:prstGeom>
        </p:spPr>
        <p:txBody>
          <a:bodyPr vert="horz" lIns="92696" tIns="46347" rIns="92696" bIns="46347" rtlCol="0"/>
          <a:lstStyle>
            <a:lvl1pPr algn="r">
              <a:defRPr sz="1200"/>
            </a:lvl1pPr>
          </a:lstStyle>
          <a:p>
            <a:fld id="{2BE65169-DB50-4446-8324-0D580DBE95C4}" type="datetimeFigureOut">
              <a:rPr lang="en-US" smtClean="0"/>
              <a:t>8/12/20</a:t>
            </a:fld>
            <a:endParaRPr lang="en-US" dirty="0"/>
          </a:p>
        </p:txBody>
      </p:sp>
      <p:sp>
        <p:nvSpPr>
          <p:cNvPr id="4" name="Slide Image Placeholder 3"/>
          <p:cNvSpPr>
            <a:spLocks noGrp="1" noRot="1" noChangeAspect="1"/>
          </p:cNvSpPr>
          <p:nvPr>
            <p:ph type="sldImg" idx="2"/>
          </p:nvPr>
        </p:nvSpPr>
        <p:spPr>
          <a:xfrm>
            <a:off x="1416050" y="1162050"/>
            <a:ext cx="4184650" cy="3138488"/>
          </a:xfrm>
          <a:prstGeom prst="rect">
            <a:avLst/>
          </a:prstGeom>
          <a:noFill/>
          <a:ln w="12700">
            <a:solidFill>
              <a:prstClr val="black"/>
            </a:solidFill>
          </a:ln>
        </p:spPr>
        <p:txBody>
          <a:bodyPr vert="horz" lIns="92696" tIns="46347" rIns="92696" bIns="46347" rtlCol="0" anchor="ctr"/>
          <a:lstStyle/>
          <a:p>
            <a:endParaRPr lang="en-US" dirty="0"/>
          </a:p>
        </p:txBody>
      </p:sp>
      <p:sp>
        <p:nvSpPr>
          <p:cNvPr id="5" name="Notes Placeholder 4"/>
          <p:cNvSpPr>
            <a:spLocks noGrp="1"/>
          </p:cNvSpPr>
          <p:nvPr>
            <p:ph type="body" sz="quarter" idx="3"/>
          </p:nvPr>
        </p:nvSpPr>
        <p:spPr>
          <a:xfrm>
            <a:off x="701675" y="4476950"/>
            <a:ext cx="5613400" cy="3662958"/>
          </a:xfrm>
          <a:prstGeom prst="rect">
            <a:avLst/>
          </a:prstGeom>
        </p:spPr>
        <p:txBody>
          <a:bodyPr vert="horz" lIns="92696" tIns="46347" rIns="92696" bIns="463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5999"/>
            <a:ext cx="3040592" cy="466751"/>
          </a:xfrm>
          <a:prstGeom prst="rect">
            <a:avLst/>
          </a:prstGeom>
        </p:spPr>
        <p:txBody>
          <a:bodyPr vert="horz" lIns="92696" tIns="46347" rIns="92696" bIns="463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4535" y="8835999"/>
            <a:ext cx="3040592" cy="466751"/>
          </a:xfrm>
          <a:prstGeom prst="rect">
            <a:avLst/>
          </a:prstGeom>
        </p:spPr>
        <p:txBody>
          <a:bodyPr vert="horz" lIns="92696" tIns="46347" rIns="92696" bIns="46347" rtlCol="0" anchor="b"/>
          <a:lstStyle>
            <a:lvl1pPr algn="r">
              <a:defRPr sz="1200"/>
            </a:lvl1pPr>
          </a:lstStyle>
          <a:p>
            <a:fld id="{30DC0D4C-FD52-4CA4-A998-31C73A5A5BDE}" type="slidenum">
              <a:rPr lang="en-US" smtClean="0"/>
              <a:t>‹#›</a:t>
            </a:fld>
            <a:endParaRPr lang="en-US" dirty="0"/>
          </a:p>
        </p:txBody>
      </p:sp>
    </p:spTree>
    <p:extLst>
      <p:ext uri="{BB962C8B-B14F-4D97-AF65-F5344CB8AC3E}">
        <p14:creationId xmlns:p14="http://schemas.microsoft.com/office/powerpoint/2010/main" val="951821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indent="-1587"/>
            <a:r>
              <a:rPr lang="en-US" sz="2000" dirty="0"/>
              <a:t>Download for iOS: </a:t>
            </a:r>
            <a:r>
              <a:rPr lang="en-US" sz="2000" dirty="0">
                <a:solidFill>
                  <a:srgbClr val="9F2241"/>
                </a:solidFill>
              </a:rPr>
              <a:t>https://</a:t>
            </a:r>
            <a:r>
              <a:rPr lang="en-US" sz="2000" dirty="0" err="1">
                <a:solidFill>
                  <a:srgbClr val="9F2241"/>
                </a:solidFill>
              </a:rPr>
              <a:t>apple.co</a:t>
            </a:r>
            <a:r>
              <a:rPr lang="en-US" sz="2000" dirty="0">
                <a:solidFill>
                  <a:srgbClr val="9F2241"/>
                </a:solidFill>
              </a:rPr>
              <a:t>/2JEwQEy</a:t>
            </a:r>
            <a:endParaRPr lang="en-US" sz="2000" dirty="0"/>
          </a:p>
          <a:p>
            <a:pPr marL="0" lvl="3" indent="-1587"/>
            <a:r>
              <a:rPr lang="en-US" sz="2000" dirty="0"/>
              <a:t>Download for Android: </a:t>
            </a:r>
            <a:r>
              <a:rPr lang="en-US" sz="2000" dirty="0">
                <a:solidFill>
                  <a:srgbClr val="9F2241"/>
                </a:solidFill>
              </a:rPr>
              <a:t>https://</a:t>
            </a:r>
            <a:r>
              <a:rPr lang="en-US" sz="2000" dirty="0" err="1">
                <a:solidFill>
                  <a:srgbClr val="9F2241"/>
                </a:solidFill>
              </a:rPr>
              <a:t>bit.ly</a:t>
            </a:r>
            <a:r>
              <a:rPr lang="en-US" sz="2000" dirty="0">
                <a:solidFill>
                  <a:srgbClr val="9F2241"/>
                </a:solidFill>
              </a:rPr>
              <a:t>/30HTWzS</a:t>
            </a:r>
          </a:p>
          <a:p>
            <a:endParaRPr lang="en-US" dirty="0"/>
          </a:p>
        </p:txBody>
      </p:sp>
      <p:sp>
        <p:nvSpPr>
          <p:cNvPr id="4" name="Slide Number Placeholder 3"/>
          <p:cNvSpPr>
            <a:spLocks noGrp="1"/>
          </p:cNvSpPr>
          <p:nvPr>
            <p:ph type="sldNum" sz="quarter" idx="5"/>
          </p:nvPr>
        </p:nvSpPr>
        <p:spPr/>
        <p:txBody>
          <a:bodyPr/>
          <a:lstStyle/>
          <a:p>
            <a:fld id="{30DC0D4C-FD52-4CA4-A998-31C73A5A5BDE}" type="slidenum">
              <a:rPr lang="en-US" smtClean="0"/>
              <a:t>11</a:t>
            </a:fld>
            <a:endParaRPr lang="en-US" dirty="0"/>
          </a:p>
        </p:txBody>
      </p:sp>
    </p:spTree>
    <p:extLst>
      <p:ext uri="{BB962C8B-B14F-4D97-AF65-F5344CB8AC3E}">
        <p14:creationId xmlns:p14="http://schemas.microsoft.com/office/powerpoint/2010/main" val="8343103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903DB6BE-E2F3-2A47-94A8-585F5DD0180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777" t="11823" r="5903" b="4524"/>
          <a:stretch/>
        </p:blipFill>
        <p:spPr>
          <a:xfrm>
            <a:off x="0" y="1520825"/>
            <a:ext cx="9144000" cy="4846438"/>
          </a:xfrm>
          <a:prstGeom prst="rect">
            <a:avLst/>
          </a:prstGeom>
        </p:spPr>
      </p:pic>
      <p:grpSp>
        <p:nvGrpSpPr>
          <p:cNvPr id="20" name="Group 19"/>
          <p:cNvGrpSpPr/>
          <p:nvPr userDrawn="1"/>
        </p:nvGrpSpPr>
        <p:grpSpPr>
          <a:xfrm>
            <a:off x="33111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32"/>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6" name="Picture 15">
            <a:extLst>
              <a:ext uri="{FF2B5EF4-FFF2-40B4-BE49-F238E27FC236}">
                <a16:creationId xmlns:a16="http://schemas.microsoft.com/office/drawing/2014/main" id="{28A1600F-0570-410C-9F95-5DDBAF63CC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21" name="Picture 20">
            <a:extLst>
              <a:ext uri="{FF2B5EF4-FFF2-40B4-BE49-F238E27FC236}">
                <a16:creationId xmlns:a16="http://schemas.microsoft.com/office/drawing/2014/main" id="{CE58448A-1EBE-41B2-B940-5B338FAA80A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648364449"/>
      </p:ext>
    </p:extLst>
  </p:cSld>
  <p:clrMapOvr>
    <a:masterClrMapping/>
  </p:clrMapOvr>
  <p:extLst>
    <p:ext uri="{DCECCB84-F9BA-43D5-87BE-67443E8EF086}">
      <p15:sldGuideLst xmlns:p15="http://schemas.microsoft.com/office/powerpoint/2012/main">
        <p15:guide id="1" orient="horz" pos="957" userDrawn="1">
          <p15:clr>
            <a:srgbClr val="FBAE40"/>
          </p15:clr>
        </p15:guide>
        <p15:guide id="2" pos="2880" userDrawn="1">
          <p15:clr>
            <a:srgbClr val="FBAE40"/>
          </p15:clr>
        </p15:guide>
        <p15:guide id="3" pos="45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ite Content with Graphic">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BD6B082-7C10-BA4E-BE12-3A2FD5AE08EF}"/>
              </a:ext>
            </a:extLst>
          </p:cNvPr>
          <p:cNvGrpSpPr/>
          <p:nvPr userDrawn="1"/>
        </p:nvGrpSpPr>
        <p:grpSpPr>
          <a:xfrm>
            <a:off x="6635067" y="0"/>
            <a:ext cx="2508933" cy="6367263"/>
            <a:chOff x="3491346" y="0"/>
            <a:chExt cx="2508933" cy="6367263"/>
          </a:xfrm>
        </p:grpSpPr>
        <p:sp>
          <p:nvSpPr>
            <p:cNvPr id="12" name="Freeform 11">
              <a:extLst>
                <a:ext uri="{FF2B5EF4-FFF2-40B4-BE49-F238E27FC236}">
                  <a16:creationId xmlns:a16="http://schemas.microsoft.com/office/drawing/2014/main" id="{EA3EC593-DC20-9346-9776-FBA0FABCCDA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3" name="Freeform 12">
              <a:extLst>
                <a:ext uri="{FF2B5EF4-FFF2-40B4-BE49-F238E27FC236}">
                  <a16:creationId xmlns:a16="http://schemas.microsoft.com/office/drawing/2014/main" id="{ED31C323-8E84-A946-A27D-2777E3E0BE45}"/>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 name="Freeform 13">
              <a:extLst>
                <a:ext uri="{FF2B5EF4-FFF2-40B4-BE49-F238E27FC236}">
                  <a16:creationId xmlns:a16="http://schemas.microsoft.com/office/drawing/2014/main" id="{6A9B01AF-6459-4247-AF71-3F7C135643BB}"/>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2" name="Title 1"/>
          <p:cNvSpPr>
            <a:spLocks noGrp="1"/>
          </p:cNvSpPr>
          <p:nvPr>
            <p:ph type="title" hasCustomPrompt="1"/>
          </p:nvPr>
        </p:nvSpPr>
        <p:spPr/>
        <p:txBody>
          <a:bodyPr/>
          <a:lstStyle>
            <a:lvl1pPr>
              <a:defRPr baseline="0">
                <a:solidFill>
                  <a:schemeClr val="tx2"/>
                </a:solidFill>
              </a:defRPr>
            </a:lvl1pPr>
          </a:lstStyle>
          <a:p>
            <a:r>
              <a:rPr lang="en-US" dirty="0"/>
              <a:t>Click To Edit Master Title Style – For TOC/</a:t>
            </a:r>
            <a:br>
              <a:rPr lang="en-US" dirty="0"/>
            </a:br>
            <a:r>
              <a:rPr lang="en-US" dirty="0"/>
              <a:t>Agenda and Lite Text Slide</a:t>
            </a:r>
          </a:p>
        </p:txBody>
      </p:sp>
      <p:sp>
        <p:nvSpPr>
          <p:cNvPr id="6" name="Text Placeholder 5"/>
          <p:cNvSpPr>
            <a:spLocks noGrp="1"/>
          </p:cNvSpPr>
          <p:nvPr>
            <p:ph type="body" sz="quarter" idx="12" hasCustomPrompt="1"/>
          </p:nvPr>
        </p:nvSpPr>
        <p:spPr>
          <a:xfrm>
            <a:off x="357188" y="1280160"/>
            <a:ext cx="6858000" cy="4525963"/>
          </a:xfrm>
        </p:spPr>
        <p:txBody>
          <a:bodyPr/>
          <a:lstStyle>
            <a:lvl1pPr marL="0" indent="0">
              <a:buFont typeface="Arial" panose="020B0604020202020204" pitchFamily="34" charset="0"/>
              <a:buNone/>
              <a:tabLst/>
              <a:defRPr sz="2000" baseline="0">
                <a:solidFill>
                  <a:schemeClr val="tx2"/>
                </a:solidFill>
              </a:defRPr>
            </a:lvl1pPr>
            <a:lvl2pPr>
              <a:buClrTx/>
              <a:defRPr sz="1800">
                <a:solidFill>
                  <a:schemeClr val="tx2"/>
                </a:solidFill>
              </a:defRPr>
            </a:lvl2pPr>
            <a:lvl3pPr>
              <a:defRPr sz="1600">
                <a:solidFill>
                  <a:schemeClr val="tx2"/>
                </a:solidFill>
              </a:defRPr>
            </a:lvl3pPr>
            <a:lvl4pPr>
              <a:defRPr sz="1600">
                <a:solidFill>
                  <a:schemeClr val="tx2"/>
                </a:solidFill>
              </a:defRPr>
            </a:lvl4pPr>
            <a:lvl5pPr>
              <a:defRPr sz="1600">
                <a:solidFill>
                  <a:schemeClr val="tx2"/>
                </a:solidFill>
              </a:defRPr>
            </a:lvl5pPr>
          </a:lstStyle>
          <a:p>
            <a:pPr lvl="0"/>
            <a:r>
              <a:rPr lang="en-US" dirty="0"/>
              <a:t>Edit Master text styles [20pt Arial for TOC/Agenda]</a:t>
            </a:r>
          </a:p>
          <a:p>
            <a:pPr lvl="0"/>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Footer Placeholder 9">
            <a:extLst>
              <a:ext uri="{FF2B5EF4-FFF2-40B4-BE49-F238E27FC236}">
                <a16:creationId xmlns:a16="http://schemas.microsoft.com/office/drawing/2014/main" id="{BE9A4657-960C-43DE-81AE-18CA143A438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451AA9ED-A6E2-4AEB-B71F-2979D48ABE7D}"/>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180605138"/>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1-column">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6975265"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7" y="1280160"/>
            <a:ext cx="6975265"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stStyle>
          <a:p>
            <a:pPr lvl="0"/>
            <a:r>
              <a:rPr lang="en-US" dirty="0"/>
              <a:t>Edit Master text styles</a:t>
            </a:r>
          </a:p>
          <a:p>
            <a:pPr lvl="1"/>
            <a:r>
              <a:rPr lang="en-US" dirty="0"/>
              <a:t>Second level</a:t>
            </a:r>
          </a:p>
          <a:p>
            <a:pPr lvl="2"/>
            <a:r>
              <a:rPr lang="en-US" dirty="0"/>
              <a:t>Third level</a:t>
            </a:r>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7" name="Footer Placeholder 9">
            <a:extLst>
              <a:ext uri="{FF2B5EF4-FFF2-40B4-BE49-F238E27FC236}">
                <a16:creationId xmlns:a16="http://schemas.microsoft.com/office/drawing/2014/main" id="{A6B10B21-A22D-4973-9F22-3C85C87DD1D6}"/>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A3E23767-0A7E-4F0C-A99E-C1C9090D3FB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464801227"/>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2-column">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843657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9" name="Text Placeholder 5"/>
          <p:cNvSpPr>
            <a:spLocks noGrp="1"/>
          </p:cNvSpPr>
          <p:nvPr>
            <p:ph type="body" sz="quarter" idx="13" hasCustomPrompt="1"/>
          </p:nvPr>
        </p:nvSpPr>
        <p:spPr>
          <a:xfrm>
            <a:off x="4672119" y="1280160"/>
            <a:ext cx="4114800" cy="4707890"/>
          </a:xfrm>
        </p:spPr>
        <p:txBody>
          <a:bodyPr/>
          <a:lstStyle>
            <a:lvl1pPr rtl="0">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0" name="Footer Placeholder 9">
            <a:extLst>
              <a:ext uri="{FF2B5EF4-FFF2-40B4-BE49-F238E27FC236}">
                <a16:creationId xmlns:a16="http://schemas.microsoft.com/office/drawing/2014/main" id="{4806E4E2-02E1-49AB-BCC5-A8B1C1D9B871}"/>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78EF9E6E-260B-4AEA-92D1-41B528297A86}"/>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533597303"/>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Photo">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410611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0" name="Picture Placeholder 9"/>
          <p:cNvSpPr>
            <a:spLocks noGrp="1"/>
          </p:cNvSpPr>
          <p:nvPr>
            <p:ph type="pic" sz="quarter" idx="13"/>
          </p:nvPr>
        </p:nvSpPr>
        <p:spPr>
          <a:xfrm>
            <a:off x="4572000" y="0"/>
            <a:ext cx="4572000" cy="6364224"/>
          </a:xfrm>
        </p:spPr>
        <p:txBody>
          <a:bodyPr/>
          <a:lstStyle>
            <a:lvl1pPr>
              <a:defRPr>
                <a:solidFill>
                  <a:schemeClr val="tx2"/>
                </a:solidFill>
              </a:defRPr>
            </a:lvl1pPr>
          </a:lstStyle>
          <a:p>
            <a:r>
              <a:rPr lang="en-US"/>
              <a:t>Click icon to add picture</a:t>
            </a:r>
            <a:endParaRPr lang="en-US" dirty="0"/>
          </a:p>
        </p:txBody>
      </p:sp>
      <p:sp>
        <p:nvSpPr>
          <p:cNvPr id="12"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9" name="Footer Placeholder 9">
            <a:extLst>
              <a:ext uri="{FF2B5EF4-FFF2-40B4-BE49-F238E27FC236}">
                <a16:creationId xmlns:a16="http://schemas.microsoft.com/office/drawing/2014/main" id="{32FC0A7D-C449-4E7F-9213-3874E5CFF3D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B7F92EB8-4DEE-49B2-B12E-4B88D7242110}"/>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346766917"/>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ble Chart Layout">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441755" cy="822960"/>
          </a:xfrm>
        </p:spPr>
        <p:txBody>
          <a:bodyPr/>
          <a:lstStyle>
            <a:lvl1pPr>
              <a:defRPr>
                <a:solidFill>
                  <a:schemeClr val="tx2"/>
                </a:solidFill>
              </a:defRPr>
            </a:lvl1pPr>
          </a:lstStyle>
          <a:p>
            <a:r>
              <a:rPr lang="en-US"/>
              <a:t>Click to edit Master title style</a:t>
            </a:r>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Text Placeholder 5"/>
          <p:cNvSpPr>
            <a:spLocks noGrp="1"/>
          </p:cNvSpPr>
          <p:nvPr>
            <p:ph type="body" sz="quarter" idx="12" hasCustomPrompt="1"/>
          </p:nvPr>
        </p:nvSpPr>
        <p:spPr>
          <a:xfrm>
            <a:off x="357188" y="4433570"/>
            <a:ext cx="4114800" cy="1554480"/>
          </a:xfrm>
        </p:spPr>
        <p:txBody>
          <a:bodyPr/>
          <a:lstStyle>
            <a:lvl1pPr marL="0" indent="0">
              <a:spcBef>
                <a:spcPts val="800"/>
              </a:spcBef>
              <a:buFont typeface="Arial" panose="020B0604020202020204" pitchFamily="34" charset="0"/>
              <a:buNone/>
              <a:defRPr sz="1400" b="1">
                <a:solidFill>
                  <a:schemeClr val="tx2"/>
                </a:solidFill>
              </a:defRPr>
            </a:lvl1pPr>
            <a:lvl2pPr>
              <a:buClrTx/>
              <a:defRPr sz="1400">
                <a:solidFill>
                  <a:schemeClr val="tx2"/>
                </a:solidFill>
              </a:defRPr>
            </a:lvl2pPr>
            <a:lvl3pPr marL="230188" indent="-228600">
              <a:spcBef>
                <a:spcPts val="800"/>
              </a:spcBef>
              <a:defRPr sz="1400">
                <a:solidFill>
                  <a:schemeClr val="tx2"/>
                </a:solidFill>
              </a:defRPr>
            </a:lvl3pPr>
            <a:lvl4pPr marL="460375" indent="-228600">
              <a:spcBef>
                <a:spcPts val="800"/>
              </a:spcBef>
              <a:defRPr sz="1400">
                <a:solidFill>
                  <a:schemeClr val="tx2"/>
                </a:solidFill>
              </a:defRPr>
            </a:lvl4pPr>
            <a:lvl5pPr marL="684213" indent="-228600">
              <a:spcBef>
                <a:spcPts val="800"/>
              </a:spcBef>
              <a:defRPr sz="1400"/>
            </a:lvl5pPr>
          </a:lstStyle>
          <a:p>
            <a:pPr lvl="0"/>
            <a:r>
              <a:rPr lang="en-US" dirty="0"/>
              <a:t>Edit Master text styles</a:t>
            </a:r>
          </a:p>
          <a:p>
            <a:pPr lvl="1"/>
            <a:r>
              <a:rPr lang="en-US" dirty="0"/>
              <a:t>Second level</a:t>
            </a:r>
          </a:p>
        </p:txBody>
      </p:sp>
      <p:sp>
        <p:nvSpPr>
          <p:cNvPr id="16" name="Text Placeholder 5"/>
          <p:cNvSpPr>
            <a:spLocks noGrp="1"/>
          </p:cNvSpPr>
          <p:nvPr>
            <p:ph type="body" sz="quarter" idx="14" hasCustomPrompt="1"/>
          </p:nvPr>
        </p:nvSpPr>
        <p:spPr>
          <a:xfrm>
            <a:off x="4672119" y="4433570"/>
            <a:ext cx="4114800" cy="1554480"/>
          </a:xfrm>
        </p:spPr>
        <p:txBody>
          <a:bodyPr/>
          <a:lstStyle>
            <a:lvl1pPr marL="0" indent="0" rtl="0">
              <a:spcBef>
                <a:spcPts val="800"/>
              </a:spcBef>
              <a:buFont typeface="Arial" panose="020B0604020202020204" pitchFamily="34" charset="0"/>
              <a:buNone/>
              <a:defRPr sz="1400" b="1">
                <a:solidFill>
                  <a:schemeClr val="tx2"/>
                </a:solidFill>
              </a:defRPr>
            </a:lvl1pPr>
            <a:lvl2pPr>
              <a:buClr>
                <a:schemeClr val="tx2"/>
              </a:buClr>
              <a:defRPr sz="1400">
                <a:solidFill>
                  <a:schemeClr val="tx2"/>
                </a:solidFill>
              </a:defRPr>
            </a:lvl2pPr>
            <a:lvl3pPr marL="230188" indent="-228600">
              <a:spcBef>
                <a:spcPts val="800"/>
              </a:spcBef>
              <a:buClrTx/>
              <a:defRPr sz="1400">
                <a:solidFill>
                  <a:schemeClr val="tx2"/>
                </a:solidFill>
              </a:defRPr>
            </a:lvl3pPr>
            <a:lvl4pPr marL="460375" indent="-228600">
              <a:spcBef>
                <a:spcPts val="800"/>
              </a:spcBef>
              <a:buClrTx/>
              <a:defRPr sz="1400">
                <a:solidFill>
                  <a:schemeClr val="tx2"/>
                </a:solidFill>
              </a:defRPr>
            </a:lvl4pPr>
            <a:lvl5pPr marL="684213" indent="-228600">
              <a:spcBef>
                <a:spcPts val="800"/>
              </a:spcBef>
              <a:buClrTx/>
              <a:defRPr sz="1400"/>
            </a:lvl5pPr>
            <a:lvl6pPr marL="1141413" indent="-227013">
              <a:defRPr sz="1400"/>
            </a:lvl6pPr>
          </a:lstStyle>
          <a:p>
            <a:pPr lvl="0"/>
            <a:r>
              <a:rPr lang="en-US" dirty="0"/>
              <a:t>Edit Master text styles</a:t>
            </a:r>
          </a:p>
          <a:p>
            <a:pPr lvl="1"/>
            <a:r>
              <a:rPr lang="en-US" dirty="0"/>
              <a:t>Second level</a:t>
            </a:r>
          </a:p>
        </p:txBody>
      </p:sp>
      <p:sp>
        <p:nvSpPr>
          <p:cNvPr id="11" name="Footer Placeholder 9">
            <a:extLst>
              <a:ext uri="{FF2B5EF4-FFF2-40B4-BE49-F238E27FC236}">
                <a16:creationId xmlns:a16="http://schemas.microsoft.com/office/drawing/2014/main" id="{578BD2ED-4CD4-4A08-A1AB-BE9089BBD0EC}"/>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2" name="Footer Placeholder 4">
            <a:extLst>
              <a:ext uri="{FF2B5EF4-FFF2-40B4-BE49-F238E27FC236}">
                <a16:creationId xmlns:a16="http://schemas.microsoft.com/office/drawing/2014/main" id="{663CC9DE-998A-4CE0-9F7E-6227FE125B4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897000810"/>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 ">
    <p:spTree>
      <p:nvGrpSpPr>
        <p:cNvPr id="1" name=""/>
        <p:cNvGrpSpPr/>
        <p:nvPr/>
      </p:nvGrpSpPr>
      <p:grpSpPr>
        <a:xfrm>
          <a:off x="0" y="0"/>
          <a:ext cx="0" cy="0"/>
          <a:chOff x="0" y="0"/>
          <a:chExt cx="0" cy="0"/>
        </a:xfrm>
      </p:grpSpPr>
      <p:sp>
        <p:nvSpPr>
          <p:cNvPr id="22" name="Text Placeholder 2"/>
          <p:cNvSpPr>
            <a:spLocks noGrp="1"/>
          </p:cNvSpPr>
          <p:nvPr>
            <p:ph idx="1"/>
          </p:nvPr>
        </p:nvSpPr>
        <p:spPr>
          <a:xfrm>
            <a:off x="822960" y="3355848"/>
            <a:ext cx="6858000" cy="2632202"/>
          </a:xfrm>
          <a:prstGeom prst="rect">
            <a:avLst/>
          </a:prstGeom>
        </p:spPr>
        <p:txBody>
          <a:bodyPr vert="horz" lIns="91440" tIns="45720" rIns="91440" bIns="45720" rtlCol="0">
            <a:noAutofit/>
          </a:bodyPr>
          <a:lstStyle>
            <a:lvl1pPr>
              <a:spcBef>
                <a:spcPts val="0"/>
              </a:spcBef>
              <a:defRPr sz="1800"/>
            </a:lvl1pPr>
          </a:lstStyle>
          <a:p>
            <a:pPr lvl="0"/>
            <a:r>
              <a:rPr lang="en-US"/>
              <a:t>Edit Master text styles</a:t>
            </a: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Picture Placeholder 2">
            <a:extLst>
              <a:ext uri="{FF2B5EF4-FFF2-40B4-BE49-F238E27FC236}">
                <a16:creationId xmlns:a16="http://schemas.microsoft.com/office/drawing/2014/main" id="{9994DF0F-078F-4C4A-810D-ABEE40A74563}"/>
              </a:ext>
            </a:extLst>
          </p:cNvPr>
          <p:cNvSpPr>
            <a:spLocks noGrp="1"/>
          </p:cNvSpPr>
          <p:nvPr>
            <p:ph type="pic" sz="quarter" idx="10"/>
          </p:nvPr>
        </p:nvSpPr>
        <p:spPr>
          <a:xfrm>
            <a:off x="353951" y="2163986"/>
            <a:ext cx="1069848" cy="1069848"/>
          </a:xfrm>
        </p:spPr>
        <p:txBody>
          <a:bodyPr/>
          <a:lstStyle/>
          <a:p>
            <a:r>
              <a:rPr lang="en-US"/>
              <a:t>Click icon to add picture</a:t>
            </a:r>
            <a:endParaRPr lang="en-US" dirty="0"/>
          </a:p>
        </p:txBody>
      </p:sp>
      <p:sp>
        <p:nvSpPr>
          <p:cNvPr id="26" name="Title 1">
            <a:extLst>
              <a:ext uri="{FF2B5EF4-FFF2-40B4-BE49-F238E27FC236}">
                <a16:creationId xmlns:a16="http://schemas.microsoft.com/office/drawing/2014/main" id="{C5DDFF34-02EA-D742-9BC0-FE557E673550}"/>
              </a:ext>
            </a:extLst>
          </p:cNvPr>
          <p:cNvSpPr>
            <a:spLocks noGrp="1"/>
          </p:cNvSpPr>
          <p:nvPr>
            <p:ph type="ctrTitle"/>
          </p:nvPr>
        </p:nvSpPr>
        <p:spPr>
          <a:xfrm>
            <a:off x="246888" y="1419046"/>
            <a:ext cx="3793501" cy="914400"/>
          </a:xfrm>
        </p:spPr>
        <p:txBody>
          <a:bodyPr anchor="t">
            <a:noAutofit/>
          </a:bodyPr>
          <a:lstStyle>
            <a:lvl1pPr algn="l">
              <a:lnSpc>
                <a:spcPct val="100000"/>
              </a:lnSpc>
              <a:defRPr sz="2400" b="1">
                <a:solidFill>
                  <a:schemeClr val="tx2"/>
                </a:solidFill>
              </a:defRPr>
            </a:lvl1pPr>
          </a:lstStyle>
          <a:p>
            <a:r>
              <a:rPr lang="en-US"/>
              <a:t>Click to edit Master title style</a:t>
            </a:r>
            <a:endParaRPr lang="en-US" dirty="0"/>
          </a:p>
        </p:txBody>
      </p:sp>
      <p:sp>
        <p:nvSpPr>
          <p:cNvPr id="12" name="Footer Placeholder 9">
            <a:extLst>
              <a:ext uri="{FF2B5EF4-FFF2-40B4-BE49-F238E27FC236}">
                <a16:creationId xmlns:a16="http://schemas.microsoft.com/office/drawing/2014/main" id="{D70A54C8-3BEB-479C-8132-ED850D71891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144CD1C8-B489-4F25-BF47-B0BC6065CF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4" name="Picture 13">
            <a:extLst>
              <a:ext uri="{FF2B5EF4-FFF2-40B4-BE49-F238E27FC236}">
                <a16:creationId xmlns:a16="http://schemas.microsoft.com/office/drawing/2014/main" id="{06852B0C-8397-4528-A540-DECD1AFBFF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
        <p:nvSpPr>
          <p:cNvPr id="15" name="Footer Placeholder 4">
            <a:extLst>
              <a:ext uri="{FF2B5EF4-FFF2-40B4-BE49-F238E27FC236}">
                <a16:creationId xmlns:a16="http://schemas.microsoft.com/office/drawing/2014/main" id="{468047D7-62BE-4F0D-946F-293638AAFCD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022642071"/>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206">
          <p15:clr>
            <a:srgbClr val="FBAE40"/>
          </p15:clr>
        </p15:guide>
        <p15:guide id="3" orient="horz" pos="377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structionsl Slide">
    <p:spTree>
      <p:nvGrpSpPr>
        <p:cNvPr id="1" name=""/>
        <p:cNvGrpSpPr/>
        <p:nvPr/>
      </p:nvGrpSpPr>
      <p:grpSpPr>
        <a:xfrm>
          <a:off x="0" y="0"/>
          <a:ext cx="0" cy="0"/>
          <a:chOff x="0" y="0"/>
          <a:chExt cx="0" cy="0"/>
        </a:xfrm>
      </p:grpSpPr>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Content Placeholder 2"/>
          <p:cNvSpPr>
            <a:spLocks noGrp="1"/>
          </p:cNvSpPr>
          <p:nvPr>
            <p:ph sz="quarter" idx="10"/>
          </p:nvPr>
        </p:nvSpPr>
        <p:spPr>
          <a:xfrm>
            <a:off x="356616" y="1371600"/>
            <a:ext cx="8534400" cy="4616450"/>
          </a:xfrm>
        </p:spPr>
        <p:txBody>
          <a:bodyPr/>
          <a:lstStyle/>
          <a:p>
            <a:pPr lvl="0"/>
            <a:r>
              <a:rPr lang="en-US"/>
              <a:t>Edit Master text styles</a:t>
            </a:r>
          </a:p>
          <a:p>
            <a:pPr lvl="1"/>
            <a:r>
              <a:rPr lang="en-US"/>
              <a:t>Second level</a:t>
            </a:r>
          </a:p>
          <a:p>
            <a:pPr lvl="2"/>
            <a:r>
              <a:rPr lang="en-US"/>
              <a:t>Third level</a:t>
            </a:r>
          </a:p>
        </p:txBody>
      </p:sp>
      <p:sp>
        <p:nvSpPr>
          <p:cNvPr id="10" name="Title 1"/>
          <p:cNvSpPr>
            <a:spLocks noGrp="1"/>
          </p:cNvSpPr>
          <p:nvPr>
            <p:ph type="title"/>
          </p:nvPr>
        </p:nvSpPr>
        <p:spPr>
          <a:xfrm>
            <a:off x="1472185" y="274321"/>
            <a:ext cx="7430276" cy="822960"/>
          </a:xfrm>
        </p:spPr>
        <p:txBody>
          <a:bodyPr/>
          <a:lstStyle>
            <a:lvl1pPr>
              <a:defRPr>
                <a:solidFill>
                  <a:schemeClr val="tx2"/>
                </a:solidFill>
              </a:defRPr>
            </a:lvl1pPr>
          </a:lstStyle>
          <a:p>
            <a:r>
              <a:rPr lang="en-US"/>
              <a:t>Click to edit Master title style</a:t>
            </a:r>
            <a:endParaRPr lang="en-US" dirty="0"/>
          </a:p>
        </p:txBody>
      </p:sp>
      <p:sp>
        <p:nvSpPr>
          <p:cNvPr id="9" name="Footer Placeholder 9">
            <a:extLst>
              <a:ext uri="{FF2B5EF4-FFF2-40B4-BE49-F238E27FC236}">
                <a16:creationId xmlns:a16="http://schemas.microsoft.com/office/drawing/2014/main" id="{ABEF75F3-1711-489F-A08C-9328DE9AC7F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63FE81A5-2073-4945-BB5B-812F9353FEB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sp>
        <p:nvSpPr>
          <p:cNvPr id="13" name="Footer Placeholder 4">
            <a:extLst>
              <a:ext uri="{FF2B5EF4-FFF2-40B4-BE49-F238E27FC236}">
                <a16:creationId xmlns:a16="http://schemas.microsoft.com/office/drawing/2014/main" id="{C216BB23-582F-4B13-8CFC-A600617B3D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782730963"/>
      </p:ext>
    </p:extLst>
  </p:cSld>
  <p:clrMapOvr>
    <a:masterClrMapping/>
  </p:clrMapOvr>
  <p:extLst>
    <p:ext uri="{DCECCB84-F9BA-43D5-87BE-67443E8EF086}">
      <p15:sldGuideLst xmlns:p15="http://schemas.microsoft.com/office/powerpoint/2012/main">
        <p15:guide id="0" orient="horz" pos="206" userDrawn="1">
          <p15:clr>
            <a:srgbClr val="FBAE40"/>
          </p15:clr>
        </p15:guide>
        <p15:guide id="2" orient="horz" pos="377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4EDD0-3DC8-074C-9EE6-71F5FD3A112F}"/>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E0AAFD88-5920-E14D-8EC1-9972C00D295A}"/>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C3A4EDC3-F829-7044-AE45-A87F256FB9DB}"/>
              </a:ext>
            </a:extLst>
          </p:cNvPr>
          <p:cNvSpPr>
            <a:spLocks noGrp="1"/>
          </p:cNvSpPr>
          <p:nvPr>
            <p:ph type="dt" sz="half" idx="10"/>
          </p:nvPr>
        </p:nvSpPr>
        <p:spPr/>
        <p:txBody>
          <a:bodyPr/>
          <a:lstStyle/>
          <a:p>
            <a:fld id="{C79BAF29-3B62-FC4B-918D-5ACB01C5DA6C}" type="datetimeFigureOut">
              <a:rPr lang="en-US" smtClean="0"/>
              <a:t>8/12/20</a:t>
            </a:fld>
            <a:endParaRPr lang="en-US"/>
          </a:p>
        </p:txBody>
      </p:sp>
      <p:sp>
        <p:nvSpPr>
          <p:cNvPr id="5" name="Footer Placeholder 4">
            <a:extLst>
              <a:ext uri="{FF2B5EF4-FFF2-40B4-BE49-F238E27FC236}">
                <a16:creationId xmlns:a16="http://schemas.microsoft.com/office/drawing/2014/main" id="{CEB74D10-45E8-C446-85CA-551DF4AE6A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C4B9F7-7BCC-1E4A-9E84-A50BD66067CE}"/>
              </a:ext>
            </a:extLst>
          </p:cNvPr>
          <p:cNvSpPr>
            <a:spLocks noGrp="1"/>
          </p:cNvSpPr>
          <p:nvPr>
            <p:ph type="sldNum" sz="quarter" idx="12"/>
          </p:nvPr>
        </p:nvSpPr>
        <p:spPr/>
        <p:txBody>
          <a:bodyPr/>
          <a:lstStyle/>
          <a:p>
            <a:fld id="{C893948E-6B13-C244-B1D9-38D7B004A050}" type="slidenum">
              <a:rPr lang="en-US" smtClean="0"/>
              <a:t>‹#›</a:t>
            </a:fld>
            <a:endParaRPr lang="en-US"/>
          </a:p>
        </p:txBody>
      </p:sp>
    </p:spTree>
    <p:extLst>
      <p:ext uri="{BB962C8B-B14F-4D97-AF65-F5344CB8AC3E}">
        <p14:creationId xmlns:p14="http://schemas.microsoft.com/office/powerpoint/2010/main" val="517773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hoto">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C0C4BDB-A03D-4245-B68D-139B6936858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486" r="23740"/>
          <a:stretch/>
        </p:blipFill>
        <p:spPr>
          <a:xfrm>
            <a:off x="-13645" y="1524000"/>
            <a:ext cx="9157646" cy="4845007"/>
          </a:xfrm>
          <a:prstGeom prst="rect">
            <a:avLst/>
          </a:prstGeom>
        </p:spPr>
      </p:pic>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DCD42FAE-26E3-4DE5-BC8F-C630755CABB5}"/>
              </a:ext>
            </a:extLst>
          </p:cNvPr>
          <p:cNvGrpSpPr/>
          <p:nvPr userDrawn="1"/>
        </p:nvGrpSpPr>
        <p:grpSpPr>
          <a:xfrm>
            <a:off x="331115" y="2099014"/>
            <a:ext cx="3863458" cy="3863458"/>
            <a:chOff x="331115" y="2099014"/>
            <a:chExt cx="3863458" cy="3863458"/>
          </a:xfrm>
        </p:grpSpPr>
        <p:sp>
          <p:nvSpPr>
            <p:cNvPr id="36" name="Rectangle 35">
              <a:extLst>
                <a:ext uri="{FF2B5EF4-FFF2-40B4-BE49-F238E27FC236}">
                  <a16:creationId xmlns:a16="http://schemas.microsoft.com/office/drawing/2014/main" id="{BC05BDC1-9FD2-487F-96D3-99A60DFF2DF9}"/>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3B6C85AF-40BF-481F-B230-2EC2FE116ADE}"/>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19C82988-802C-4FB8-98AD-D2FC0A223CD6}"/>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39" name="Straight Connector 38">
              <a:extLst>
                <a:ext uri="{FF2B5EF4-FFF2-40B4-BE49-F238E27FC236}">
                  <a16:creationId xmlns:a16="http://schemas.microsoft.com/office/drawing/2014/main" id="{50748757-6631-4B8F-B2B2-0A5D2A24C956}"/>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0" name="Title 1">
            <a:extLst>
              <a:ext uri="{FF2B5EF4-FFF2-40B4-BE49-F238E27FC236}">
                <a16:creationId xmlns:a16="http://schemas.microsoft.com/office/drawing/2014/main" id="{DB33C924-3FD6-46F3-8F4D-D93347665641}"/>
              </a:ext>
            </a:extLst>
          </p:cNvPr>
          <p:cNvSpPr>
            <a:spLocks noGrp="1"/>
          </p:cNvSpPr>
          <p:nvPr>
            <p:ph type="ctrTitle"/>
          </p:nvPr>
        </p:nvSpPr>
        <p:spPr>
          <a:xfrm>
            <a:off x="621792" y="3008376"/>
            <a:ext cx="2788920" cy="1289304"/>
          </a:xfrm>
        </p:spPr>
        <p:txBody>
          <a:bodyPr anchor="t">
            <a:noAutofit/>
          </a:bodyPr>
          <a:lstStyle>
            <a:lvl1pPr algn="l">
              <a:lnSpc>
                <a:spcPct val="100000"/>
              </a:lnSpc>
              <a:defRPr sz="2600" b="1">
                <a:solidFill>
                  <a:srgbClr val="FFB600"/>
                </a:solidFill>
              </a:defRPr>
            </a:lvl1pPr>
          </a:lstStyle>
          <a:p>
            <a:r>
              <a:rPr lang="en-US"/>
              <a:t>Click to edit Master title style</a:t>
            </a:r>
            <a:endParaRPr lang="en-US" dirty="0"/>
          </a:p>
        </p:txBody>
      </p:sp>
      <p:sp>
        <p:nvSpPr>
          <p:cNvPr id="41" name="Subtitle 2">
            <a:extLst>
              <a:ext uri="{FF2B5EF4-FFF2-40B4-BE49-F238E27FC236}">
                <a16:creationId xmlns:a16="http://schemas.microsoft.com/office/drawing/2014/main" id="{AFDF1C8C-EF32-4F80-8B3B-9EDA8D988F24}"/>
              </a:ext>
            </a:extLst>
          </p:cNvPr>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2" name="Text Placeholder 32">
            <a:extLst>
              <a:ext uri="{FF2B5EF4-FFF2-40B4-BE49-F238E27FC236}">
                <a16:creationId xmlns:a16="http://schemas.microsoft.com/office/drawing/2014/main" id="{88D52AD4-24DE-462D-AACA-5C2FA46AAB19}"/>
              </a:ext>
            </a:extLst>
          </p:cNvPr>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cxnSp>
        <p:nvCxnSpPr>
          <p:cNvPr id="14" name="Straight Connector 13">
            <a:extLst>
              <a:ext uri="{FF2B5EF4-FFF2-40B4-BE49-F238E27FC236}">
                <a16:creationId xmlns:a16="http://schemas.microsoft.com/office/drawing/2014/main" id="{9D86DC85-02AF-42BC-85AD-A7AA80CB2076}"/>
              </a:ext>
            </a:extLst>
          </p:cNvPr>
          <p:cNvCxnSpPr>
            <a:cxnSpLocks/>
          </p:cNvCxnSpPr>
          <p:nvPr userDrawn="1"/>
        </p:nvCxnSpPr>
        <p:spPr>
          <a:xfrm>
            <a:off x="714711" y="4913464"/>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F0168EFA-D6C2-4F7E-B228-815598EC2B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9" name="Picture 18">
            <a:extLst>
              <a:ext uri="{FF2B5EF4-FFF2-40B4-BE49-F238E27FC236}">
                <a16:creationId xmlns:a16="http://schemas.microsoft.com/office/drawing/2014/main" id="{E111D669-74A6-4F41-BFAC-F4CB24AEC38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450837024"/>
      </p:ext>
    </p:extLst>
  </p:cSld>
  <p:clrMapOvr>
    <a:masterClrMapping/>
  </p:clrMapOvr>
  <p:extLst>
    <p:ext uri="{DCECCB84-F9BA-43D5-87BE-67443E8EF086}">
      <p15:sldGuideLst xmlns:p15="http://schemas.microsoft.com/office/powerpoint/2012/main">
        <p15:guide id="1" orient="horz" pos="95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aphic">
    <p:spTree>
      <p:nvGrpSpPr>
        <p:cNvPr id="1" name=""/>
        <p:cNvGrpSpPr/>
        <p:nvPr/>
      </p:nvGrpSpPr>
      <p:grpSpPr>
        <a:xfrm>
          <a:off x="0" y="0"/>
          <a:ext cx="0" cy="0"/>
          <a:chOff x="0" y="0"/>
          <a:chExt cx="0" cy="0"/>
        </a:xfrm>
      </p:grpSpPr>
      <p:grpSp>
        <p:nvGrpSpPr>
          <p:cNvPr id="20" name="Group 19"/>
          <p:cNvGrpSpPr/>
          <p:nvPr userDrawn="1"/>
        </p:nvGrpSpPr>
        <p:grpSpPr>
          <a:xfrm>
            <a:off x="0" y="1521567"/>
            <a:ext cx="9144000" cy="4846438"/>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1"/>
          <p:cNvSpPr>
            <a:spLocks noGrp="1"/>
          </p:cNvSpPr>
          <p:nvPr userDrawn="1">
            <p:ph type="ctrTitle"/>
          </p:nvPr>
        </p:nvSpPr>
        <p:spPr>
          <a:xfrm>
            <a:off x="777240" y="2985555"/>
            <a:ext cx="6521640" cy="87321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3" name="Subtitle 2"/>
          <p:cNvSpPr>
            <a:spLocks noGrp="1"/>
          </p:cNvSpPr>
          <p:nvPr>
            <p:ph type="subTitle" idx="1"/>
          </p:nvPr>
        </p:nvSpPr>
        <p:spPr>
          <a:xfrm>
            <a:off x="782058" y="3986784"/>
            <a:ext cx="4297680" cy="517585"/>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Straight Connector 20">
            <a:extLst>
              <a:ext uri="{FF2B5EF4-FFF2-40B4-BE49-F238E27FC236}">
                <a16:creationId xmlns:a16="http://schemas.microsoft.com/office/drawing/2014/main" id="{EC86C884-D766-9149-B40E-B86A943DE6D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32"/>
          <p:cNvSpPr>
            <a:spLocks noGrp="1"/>
          </p:cNvSpPr>
          <p:nvPr>
            <p:ph type="body" sz="quarter" idx="10"/>
          </p:nvPr>
        </p:nvSpPr>
        <p:spPr>
          <a:xfrm>
            <a:off x="777240" y="4718304"/>
            <a:ext cx="4443413" cy="576185"/>
          </a:xfr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5" name="Picture 14">
            <a:extLst>
              <a:ext uri="{FF2B5EF4-FFF2-40B4-BE49-F238E27FC236}">
                <a16:creationId xmlns:a16="http://schemas.microsoft.com/office/drawing/2014/main" id="{F99EC3BB-4571-47EE-A5F0-E16F7B4F29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7" name="Picture 16">
            <a:extLst>
              <a:ext uri="{FF2B5EF4-FFF2-40B4-BE49-F238E27FC236}">
                <a16:creationId xmlns:a16="http://schemas.microsoft.com/office/drawing/2014/main" id="{853D62D0-94AB-439B-AC37-064E8506720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747360813"/>
      </p:ext>
    </p:extLst>
  </p:cSld>
  <p:clrMapOvr>
    <a:masterClrMapping/>
  </p:clrMapOvr>
  <p:extLst>
    <p:ext uri="{DCECCB84-F9BA-43D5-87BE-67443E8EF086}">
      <p15:sldGuideLst xmlns:p15="http://schemas.microsoft.com/office/powerpoint/2012/main">
        <p15:guide id="1" orient="horz" pos="95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Photo">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l="3849" r="15416"/>
          <a:stretch/>
        </p:blipFill>
        <p:spPr>
          <a:xfrm>
            <a:off x="0" y="0"/>
            <a:ext cx="9144000" cy="6364224"/>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82330756"/>
      </p:ext>
    </p:extLst>
  </p:cSld>
  <p:clrMapOvr>
    <a:masterClrMapping/>
  </p:clrMapOvr>
  <p:extLst>
    <p:ext uri="{DCECCB84-F9BA-43D5-87BE-67443E8EF086}">
      <p15:sldGuideLst xmlns:p15="http://schemas.microsoft.com/office/powerpoint/2012/main">
        <p15:guide id="1" orient="horz" pos="1488" userDrawn="1">
          <p15:clr>
            <a:srgbClr val="FBAE40"/>
          </p15:clr>
        </p15:guide>
        <p15:guide id="2" orient="horz" pos="1968" userDrawn="1">
          <p15:clr>
            <a:srgbClr val="FBAE40"/>
          </p15:clr>
        </p15:guide>
        <p15:guide id="4" userDrawn="1">
          <p15:clr>
            <a:srgbClr val="FBAE40"/>
          </p15:clr>
        </p15:guide>
        <p15:guide id="5" pos="2880" userDrawn="1">
          <p15:clr>
            <a:srgbClr val="FBAE40"/>
          </p15:clr>
        </p15:guide>
        <p15:guide id="6" pos="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Divider Slide Photo">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14E5CB6-D66B-41F9-83A5-D13DF65813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225" t="12480" b="3239"/>
          <a:stretch/>
        </p:blipFill>
        <p:spPr>
          <a:xfrm flipH="1">
            <a:off x="6010" y="-1"/>
            <a:ext cx="9150022" cy="6364715"/>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115101620"/>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guide id="4">
          <p15:clr>
            <a:srgbClr val="FBAE40"/>
          </p15:clr>
        </p15:guide>
        <p15:guide id="5" pos="2880">
          <p15:clr>
            <a:srgbClr val="FBAE40"/>
          </p15:clr>
        </p15:guide>
        <p15:guide id="6" pos="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Divider Slide Phot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CF57B6-1B1A-4B8F-9DFF-73A531E5D77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755"/>
            <a:ext cx="9144000" cy="636182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rgbClr val="FFB600"/>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F1C43492-7E70-499B-AF94-526224C01DA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A704180-9FB4-409C-B364-B110408FEF1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81517962"/>
      </p:ext>
    </p:extLst>
  </p:cSld>
  <p:clrMapOvr>
    <a:masterClrMapping/>
  </p:clrMapOvr>
  <p:extLst>
    <p:ext uri="{DCECCB84-F9BA-43D5-87BE-67443E8EF086}">
      <p15:sldGuideLst xmlns:p15="http://schemas.microsoft.com/office/powerpoint/2012/main">
        <p15:guide id="1" pos="2880">
          <p15:clr>
            <a:srgbClr val="FBAE40"/>
          </p15:clr>
        </p15:guide>
        <p15:guide id="2" pos="456">
          <p15:clr>
            <a:srgbClr val="FBAE40"/>
          </p15:clr>
        </p15:guide>
        <p15:guide id="3" orient="horz" pos="2352">
          <p15:clr>
            <a:srgbClr val="FBAE40"/>
          </p15:clr>
        </p15:guide>
        <p15:guide id="4" orient="horz" pos="1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Divider Slid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21C48C-3392-4FDB-9369-6BC17D9CEC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878"/>
            <a:ext cx="9144000" cy="6370670"/>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DB4B4D12-AF0C-4D97-9CED-90CB55C54F5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8F72B6D8-B4B8-483C-B007-F56FA2D2AA62}"/>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73261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vider Slide Phot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957E67-98EC-4631-8D21-6B97CCB358A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0" y="0"/>
            <a:ext cx="9144000" cy="636726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FEEE245A-9698-4A49-A735-5BCF7ABE0A3A}"/>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B84BA6A4-9923-441F-97B3-3C28313D03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381070491"/>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Graphic">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BAB23EC-917E-B047-8295-8203CA1ECBFE}"/>
              </a:ext>
            </a:extLst>
          </p:cNvPr>
          <p:cNvGrpSpPr/>
          <p:nvPr userDrawn="1"/>
        </p:nvGrpSpPr>
        <p:grpSpPr>
          <a:xfrm>
            <a:off x="0" y="0"/>
            <a:ext cx="9144000" cy="6366424"/>
            <a:chOff x="1" y="0"/>
            <a:chExt cx="9144000" cy="6366424"/>
          </a:xfrm>
        </p:grpSpPr>
        <p:sp>
          <p:nvSpPr>
            <p:cNvPr id="9" name="Freeform 8">
              <a:extLst>
                <a:ext uri="{FF2B5EF4-FFF2-40B4-BE49-F238E27FC236}">
                  <a16:creationId xmlns:a16="http://schemas.microsoft.com/office/drawing/2014/main" id="{622D7C90-AFB1-5842-AE7B-3EE743CC58EE}"/>
                </a:ext>
              </a:extLst>
            </p:cNvPr>
            <p:cNvSpPr/>
            <p:nvPr userDrawn="1"/>
          </p:nvSpPr>
          <p:spPr>
            <a:xfrm>
              <a:off x="720000" y="3962630"/>
              <a:ext cx="8229600" cy="2403794"/>
            </a:xfrm>
            <a:custGeom>
              <a:avLst/>
              <a:gdLst>
                <a:gd name="connsiteX0" fmla="*/ 3062211 w 8229600"/>
                <a:gd name="connsiteY0" fmla="*/ 0 h 2403794"/>
                <a:gd name="connsiteX1" fmla="*/ 8229600 w 8229600"/>
                <a:gd name="connsiteY1" fmla="*/ 2403794 h 2403794"/>
                <a:gd name="connsiteX2" fmla="*/ 0 w 8229600"/>
                <a:gd name="connsiteY2" fmla="*/ 2403794 h 2403794"/>
              </a:gdLst>
              <a:ahLst/>
              <a:cxnLst>
                <a:cxn ang="0">
                  <a:pos x="connsiteX0" y="connsiteY0"/>
                </a:cxn>
                <a:cxn ang="0">
                  <a:pos x="connsiteX1" y="connsiteY1"/>
                </a:cxn>
                <a:cxn ang="0">
                  <a:pos x="connsiteX2" y="connsiteY2"/>
                </a:cxn>
              </a:cxnLst>
              <a:rect l="l" t="t" r="r" b="b"/>
              <a:pathLst>
                <a:path w="8229600" h="2403794">
                  <a:moveTo>
                    <a:pt x="3062211" y="0"/>
                  </a:moveTo>
                  <a:lnTo>
                    <a:pt x="8229600" y="2403794"/>
                  </a:lnTo>
                  <a:lnTo>
                    <a:pt x="0" y="2403794"/>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4F2D842F-70F3-E249-837F-3B31E02390D7}"/>
                </a:ext>
              </a:extLst>
            </p:cNvPr>
            <p:cNvSpPr/>
            <p:nvPr userDrawn="1"/>
          </p:nvSpPr>
          <p:spPr>
            <a:xfrm>
              <a:off x="3782212" y="0"/>
              <a:ext cx="5361789" cy="6366424"/>
            </a:xfrm>
            <a:custGeom>
              <a:avLst/>
              <a:gdLst>
                <a:gd name="connsiteX0" fmla="*/ 5048021 w 5361789"/>
                <a:gd name="connsiteY0" fmla="*/ 0 h 6366424"/>
                <a:gd name="connsiteX1" fmla="*/ 5361789 w 5361789"/>
                <a:gd name="connsiteY1" fmla="*/ 0 h 6366424"/>
                <a:gd name="connsiteX2" fmla="*/ 5361789 w 5361789"/>
                <a:gd name="connsiteY2" fmla="*/ 6366424 h 6366424"/>
                <a:gd name="connsiteX3" fmla="*/ 5167389 w 5361789"/>
                <a:gd name="connsiteY3" fmla="*/ 6366424 h 6366424"/>
                <a:gd name="connsiteX4" fmla="*/ 0 w 5361789"/>
                <a:gd name="connsiteY4" fmla="*/ 3962630 h 6366424"/>
                <a:gd name="connsiteX5" fmla="*/ 5048021 w 5361789"/>
                <a:gd name="connsiteY5" fmla="*/ 0 h 636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1789" h="6366424">
                  <a:moveTo>
                    <a:pt x="5048021" y="0"/>
                  </a:moveTo>
                  <a:lnTo>
                    <a:pt x="5361789" y="0"/>
                  </a:lnTo>
                  <a:lnTo>
                    <a:pt x="5361789" y="6366424"/>
                  </a:lnTo>
                  <a:lnTo>
                    <a:pt x="5167389" y="6366424"/>
                  </a:lnTo>
                  <a:lnTo>
                    <a:pt x="0" y="3962630"/>
                  </a:lnTo>
                  <a:lnTo>
                    <a:pt x="5048021" y="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6080FE84-562B-8D4E-8B93-4B4D187CAD16}"/>
                </a:ext>
              </a:extLst>
            </p:cNvPr>
            <p:cNvSpPr/>
            <p:nvPr userDrawn="1"/>
          </p:nvSpPr>
          <p:spPr>
            <a:xfrm>
              <a:off x="1" y="2203200"/>
              <a:ext cx="3782211" cy="4163224"/>
            </a:xfrm>
            <a:custGeom>
              <a:avLst/>
              <a:gdLst>
                <a:gd name="connsiteX0" fmla="*/ 0 w 3782211"/>
                <a:gd name="connsiteY0" fmla="*/ 0 h 4163224"/>
                <a:gd name="connsiteX1" fmla="*/ 3782211 w 3782211"/>
                <a:gd name="connsiteY1" fmla="*/ 1759430 h 4163224"/>
                <a:gd name="connsiteX2" fmla="*/ 720000 w 3782211"/>
                <a:gd name="connsiteY2" fmla="*/ 4163224 h 4163224"/>
                <a:gd name="connsiteX3" fmla="*/ 0 w 3782211"/>
                <a:gd name="connsiteY3" fmla="*/ 4163224 h 4163224"/>
                <a:gd name="connsiteX4" fmla="*/ 0 w 3782211"/>
                <a:gd name="connsiteY4" fmla="*/ 0 h 416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2211" h="4163224">
                  <a:moveTo>
                    <a:pt x="0" y="0"/>
                  </a:moveTo>
                  <a:lnTo>
                    <a:pt x="3782211" y="1759430"/>
                  </a:lnTo>
                  <a:lnTo>
                    <a:pt x="720000" y="4163224"/>
                  </a:lnTo>
                  <a:lnTo>
                    <a:pt x="0" y="416322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hasCustomPrompt="1"/>
          </p:nvPr>
        </p:nvSpPr>
        <p:spPr>
          <a:xfrm>
            <a:off x="356616" y="203829"/>
            <a:ext cx="7315200" cy="914400"/>
          </a:xfrm>
        </p:spPr>
        <p:txBody>
          <a:bodyPr anchor="t">
            <a:noAutofit/>
          </a:bodyPr>
          <a:lstStyle>
            <a:lvl1pPr algn="l">
              <a:lnSpc>
                <a:spcPct val="100000"/>
              </a:lnSpc>
              <a:defRPr sz="2600" b="1">
                <a:solidFill>
                  <a:schemeClr val="tx2"/>
                </a:solidFill>
              </a:defRPr>
            </a:lvl1pPr>
          </a:lstStyle>
          <a:p>
            <a:r>
              <a:rPr lang="en-US" dirty="0"/>
              <a:t>Click to edit Master title style – Divider, 26 </a:t>
            </a:r>
            <a:r>
              <a:rPr lang="en-US" dirty="0" err="1"/>
              <a:t>pt</a:t>
            </a:r>
            <a:endParaRPr lang="en-US" dirty="0"/>
          </a:p>
        </p:txBody>
      </p:sp>
      <p:sp>
        <p:nvSpPr>
          <p:cNvPr id="3" name="Subtitle 2"/>
          <p:cNvSpPr>
            <a:spLocks noGrp="1"/>
          </p:cNvSpPr>
          <p:nvPr>
            <p:ph type="subTitle" idx="1" hasCustomPrompt="1"/>
          </p:nvPr>
        </p:nvSpPr>
        <p:spPr>
          <a:xfrm>
            <a:off x="356616" y="1252728"/>
            <a:ext cx="5943600" cy="517585"/>
          </a:xfrm>
        </p:spPr>
        <p:txBody>
          <a:bodyPr/>
          <a:lstStyle>
            <a:lvl1pPr marL="0" indent="0" algn="l">
              <a:buNone/>
              <a:defRPr sz="2000" b="1">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 – 20 pt., Black</a:t>
            </a:r>
          </a:p>
        </p:txBody>
      </p:sp>
      <p:sp>
        <p:nvSpPr>
          <p:cNvPr id="19"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DFDDF79B-EC16-4D64-BB8F-31CA7644D797}"/>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F049723-BA81-4AC5-BEAA-3E6F13DAD2F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776685102"/>
      </p:ext>
    </p:extLst>
  </p:cSld>
  <p:clrMapOvr>
    <a:masterClrMapping/>
  </p:clrMapOvr>
  <p:extLst>
    <p:ext uri="{DCECCB84-F9BA-43D5-87BE-67443E8EF086}">
      <p15:sldGuideLst xmlns:p15="http://schemas.microsoft.com/office/powerpoint/2012/main">
        <p15:guide id="1" orient="horz" pos="974"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6616" y="274321"/>
            <a:ext cx="6858000" cy="82296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356616" y="1280160"/>
            <a:ext cx="6858000" cy="435133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8" name="Rectangle 7">
            <a:extLst>
              <a:ext uri="{FF2B5EF4-FFF2-40B4-BE49-F238E27FC236}">
                <a16:creationId xmlns:a16="http://schemas.microsoft.com/office/drawing/2014/main" id="{86E6E250-D1F9-6444-A77C-4DC8C64A97D7}"/>
              </a:ext>
            </a:extLst>
          </p:cNvPr>
          <p:cNvSpPr/>
          <p:nvPr userDrawn="1"/>
        </p:nvSpPr>
        <p:spPr>
          <a:xfrm>
            <a:off x="0" y="6367263"/>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ooter Placeholder 4">
            <a:extLst>
              <a:ext uri="{FF2B5EF4-FFF2-40B4-BE49-F238E27FC236}">
                <a16:creationId xmlns:a16="http://schemas.microsoft.com/office/drawing/2014/main" id="{DA8145CF-2FEC-4A08-842F-42FF880BED3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502882778"/>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63" r:id="rId3"/>
    <p:sldLayoutId id="2147483667" r:id="rId4"/>
    <p:sldLayoutId id="2147483713" r:id="rId5"/>
    <p:sldLayoutId id="2147483709" r:id="rId6"/>
    <p:sldLayoutId id="2147483711" r:id="rId7"/>
    <p:sldLayoutId id="2147483712" r:id="rId8"/>
    <p:sldLayoutId id="2147483668" r:id="rId9"/>
    <p:sldLayoutId id="2147483662" r:id="rId10"/>
    <p:sldLayoutId id="2147483665" r:id="rId11"/>
    <p:sldLayoutId id="2147483666" r:id="rId12"/>
    <p:sldLayoutId id="2147483671" r:id="rId13"/>
    <p:sldLayoutId id="2147483669" r:id="rId14"/>
    <p:sldLayoutId id="2147483676" r:id="rId15"/>
    <p:sldLayoutId id="2147483675" r:id="rId16"/>
    <p:sldLayoutId id="2147483714" r:id="rId1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59" userDrawn="1">
          <p15:clr>
            <a:srgbClr val="F26B43"/>
          </p15:clr>
        </p15:guide>
        <p15:guide id="2" orient="horz" pos="360" userDrawn="1">
          <p15:clr>
            <a:srgbClr val="F26B43"/>
          </p15:clr>
        </p15:guide>
        <p15:guide id="5" pos="2880" userDrawn="1">
          <p15:clr>
            <a:srgbClr val="F26B43"/>
          </p15:clr>
        </p15:guide>
        <p15:guide id="6" pos="288" userDrawn="1">
          <p15:clr>
            <a:srgbClr val="F26B43"/>
          </p15:clr>
        </p15:guide>
        <p15:guide id="7" pos="5472" userDrawn="1">
          <p15:clr>
            <a:srgbClr val="F26B43"/>
          </p15:clr>
        </p15:guide>
        <p15:guide id="9" orient="horz" pos="4211" userDrawn="1">
          <p15:clr>
            <a:srgbClr val="F26B43"/>
          </p15:clr>
        </p15:guide>
        <p15:guide id="10" pos="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xml"/><Relationship Id="rId1" Type="http://schemas.openxmlformats.org/officeDocument/2006/relationships/slideLayout" Target="../slideLayouts/slideLayout11.xml"/><Relationship Id="rId5" Type="http://schemas.openxmlformats.org/officeDocument/2006/relationships/image" Target="cid:6CF5239E-367F-4054-B979-CBE07B6AF735" TargetMode="Externa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3C634-6DCE-49E5-9301-523628F37DA1}"/>
              </a:ext>
            </a:extLst>
          </p:cNvPr>
          <p:cNvSpPr>
            <a:spLocks noGrp="1"/>
          </p:cNvSpPr>
          <p:nvPr>
            <p:ph type="ctrTitle"/>
          </p:nvPr>
        </p:nvSpPr>
        <p:spPr/>
        <p:txBody>
          <a:bodyPr/>
          <a:lstStyle/>
          <a:p>
            <a:r>
              <a:rPr lang="en-US" dirty="0"/>
              <a:t>Connect Student Registration</a:t>
            </a:r>
          </a:p>
        </p:txBody>
      </p:sp>
    </p:spTree>
    <p:extLst>
      <p:ext uri="{BB962C8B-B14F-4D97-AF65-F5344CB8AC3E}">
        <p14:creationId xmlns:p14="http://schemas.microsoft.com/office/powerpoint/2010/main" val="12281620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98133-AF21-41C9-A9E4-56BA602D37F8}"/>
              </a:ext>
            </a:extLst>
          </p:cNvPr>
          <p:cNvSpPr>
            <a:spLocks noGrp="1"/>
          </p:cNvSpPr>
          <p:nvPr>
            <p:ph type="title"/>
          </p:nvPr>
        </p:nvSpPr>
        <p:spPr/>
        <p:txBody>
          <a:bodyPr/>
          <a:lstStyle/>
          <a:p>
            <a:r>
              <a:rPr lang="en-US" dirty="0"/>
              <a:t>Support and Resources</a:t>
            </a:r>
          </a:p>
        </p:txBody>
      </p:sp>
      <p:sp>
        <p:nvSpPr>
          <p:cNvPr id="3" name="Text Placeholder 2">
            <a:extLst>
              <a:ext uri="{FF2B5EF4-FFF2-40B4-BE49-F238E27FC236}">
                <a16:creationId xmlns:a16="http://schemas.microsoft.com/office/drawing/2014/main" id="{5314507A-160B-4478-8CDD-1FFACB2791B4}"/>
              </a:ext>
            </a:extLst>
          </p:cNvPr>
          <p:cNvSpPr>
            <a:spLocks noGrp="1"/>
          </p:cNvSpPr>
          <p:nvPr>
            <p:ph type="body" sz="quarter" idx="12"/>
          </p:nvPr>
        </p:nvSpPr>
        <p:spPr/>
        <p:txBody>
          <a:bodyPr/>
          <a:lstStyle/>
          <a:p>
            <a:pPr lvl="0">
              <a:spcBef>
                <a:spcPts val="0"/>
              </a:spcBef>
            </a:pPr>
            <a:r>
              <a:rPr lang="en-US" dirty="0">
                <a:solidFill>
                  <a:srgbClr val="B60000"/>
                </a:solidFill>
                <a:latin typeface="Arial Black"/>
              </a:rPr>
              <a:t>TECH SUPPORT &amp; FAQ:</a:t>
            </a:r>
          </a:p>
          <a:p>
            <a:pPr lvl="0">
              <a:spcBef>
                <a:spcPts val="0"/>
              </a:spcBef>
            </a:pPr>
            <a:endParaRPr lang="en-US" dirty="0">
              <a:solidFill>
                <a:srgbClr val="DA0507"/>
              </a:solidFill>
              <a:latin typeface="Arial Black"/>
            </a:endParaRPr>
          </a:p>
          <a:p>
            <a:pPr lvl="0">
              <a:spcBef>
                <a:spcPts val="0"/>
              </a:spcBef>
            </a:pPr>
            <a:r>
              <a:rPr lang="en-US" b="1" dirty="0">
                <a:solidFill>
                  <a:srgbClr val="313131"/>
                </a:solidFill>
              </a:rPr>
              <a:t>CALL: </a:t>
            </a:r>
            <a:r>
              <a:rPr lang="en-US" dirty="0">
                <a:solidFill>
                  <a:srgbClr val="313131"/>
                </a:solidFill>
              </a:rPr>
              <a:t>(800) 331-5094</a:t>
            </a:r>
          </a:p>
          <a:p>
            <a:pPr lvl="0">
              <a:spcBef>
                <a:spcPts val="0"/>
              </a:spcBef>
            </a:pPr>
            <a:endParaRPr lang="en-US" dirty="0">
              <a:solidFill>
                <a:srgbClr val="313131"/>
              </a:solidFill>
            </a:endParaRPr>
          </a:p>
          <a:p>
            <a:pPr lvl="0">
              <a:spcBef>
                <a:spcPts val="0"/>
              </a:spcBef>
            </a:pPr>
            <a:r>
              <a:rPr lang="en-US" b="1" dirty="0">
                <a:solidFill>
                  <a:srgbClr val="313131"/>
                </a:solidFill>
              </a:rPr>
              <a:t>EMAIL &amp; CHAT: </a:t>
            </a:r>
            <a:r>
              <a:rPr lang="en-US" dirty="0">
                <a:solidFill>
                  <a:srgbClr val="313131"/>
                </a:solidFill>
              </a:rPr>
              <a:t>mhhe.com/support</a:t>
            </a:r>
          </a:p>
          <a:p>
            <a:pPr lvl="0">
              <a:spcBef>
                <a:spcPts val="0"/>
              </a:spcBef>
            </a:pPr>
            <a:endParaRPr lang="en-US" dirty="0">
              <a:solidFill>
                <a:srgbClr val="313131"/>
              </a:solidFill>
            </a:endParaRPr>
          </a:p>
          <a:p>
            <a:pPr lvl="0">
              <a:spcBef>
                <a:spcPts val="0"/>
              </a:spcBef>
            </a:pPr>
            <a:r>
              <a:rPr lang="en-US" b="1" dirty="0">
                <a:solidFill>
                  <a:srgbClr val="313131"/>
                </a:solidFill>
              </a:rPr>
              <a:t>MONDAY-THURSDAY: </a:t>
            </a:r>
            <a:r>
              <a:rPr lang="en-US" dirty="0">
                <a:solidFill>
                  <a:srgbClr val="313131"/>
                </a:solidFill>
              </a:rPr>
              <a:t>24 hours</a:t>
            </a:r>
          </a:p>
          <a:p>
            <a:pPr lvl="0">
              <a:spcBef>
                <a:spcPts val="0"/>
              </a:spcBef>
            </a:pPr>
            <a:r>
              <a:rPr lang="en-US" b="1" dirty="0">
                <a:solidFill>
                  <a:srgbClr val="313131"/>
                </a:solidFill>
              </a:rPr>
              <a:t>FRIDAY: </a:t>
            </a:r>
            <a:r>
              <a:rPr lang="en-US" dirty="0">
                <a:solidFill>
                  <a:srgbClr val="313131"/>
                </a:solidFill>
              </a:rPr>
              <a:t>12 AM - 9 PM EST</a:t>
            </a:r>
          </a:p>
          <a:p>
            <a:pPr lvl="0">
              <a:spcBef>
                <a:spcPts val="0"/>
              </a:spcBef>
            </a:pPr>
            <a:r>
              <a:rPr lang="en-US" b="1" dirty="0">
                <a:solidFill>
                  <a:srgbClr val="313131"/>
                </a:solidFill>
              </a:rPr>
              <a:t>SATURDAY: </a:t>
            </a:r>
            <a:r>
              <a:rPr lang="en-US" dirty="0">
                <a:solidFill>
                  <a:srgbClr val="313131"/>
                </a:solidFill>
              </a:rPr>
              <a:t>10 AM - 8 PM EST</a:t>
            </a:r>
          </a:p>
          <a:p>
            <a:pPr lvl="0">
              <a:spcBef>
                <a:spcPts val="0"/>
              </a:spcBef>
            </a:pPr>
            <a:r>
              <a:rPr lang="en-US" b="1" dirty="0">
                <a:solidFill>
                  <a:srgbClr val="313131"/>
                </a:solidFill>
              </a:rPr>
              <a:t>SUNDAY: </a:t>
            </a:r>
            <a:r>
              <a:rPr lang="en-US" dirty="0">
                <a:solidFill>
                  <a:srgbClr val="313131"/>
                </a:solidFill>
              </a:rPr>
              <a:t>12 PM – 12 AM EST</a:t>
            </a:r>
            <a:endParaRPr lang="en-US" dirty="0"/>
          </a:p>
        </p:txBody>
      </p:sp>
      <p:sp>
        <p:nvSpPr>
          <p:cNvPr id="4" name="Text Placeholder 3">
            <a:extLst>
              <a:ext uri="{FF2B5EF4-FFF2-40B4-BE49-F238E27FC236}">
                <a16:creationId xmlns:a16="http://schemas.microsoft.com/office/drawing/2014/main" id="{CE7CA1D3-AFFA-4CA2-95A8-73E2010B4F18}"/>
              </a:ext>
            </a:extLst>
          </p:cNvPr>
          <p:cNvSpPr>
            <a:spLocks noGrp="1"/>
          </p:cNvSpPr>
          <p:nvPr>
            <p:ph type="body" sz="quarter" idx="13"/>
          </p:nvPr>
        </p:nvSpPr>
        <p:spPr/>
        <p:txBody>
          <a:bodyPr/>
          <a:lstStyle/>
          <a:p>
            <a:r>
              <a:rPr lang="en-US" dirty="0">
                <a:solidFill>
                  <a:srgbClr val="B60000"/>
                </a:solidFill>
                <a:latin typeface="Arial Black"/>
              </a:rPr>
              <a:t>WITHIN CONNECT:</a:t>
            </a:r>
          </a:p>
          <a:p>
            <a:endParaRPr lang="en-US" dirty="0"/>
          </a:p>
          <a:p>
            <a:endParaRPr lang="en-US" dirty="0"/>
          </a:p>
          <a:p>
            <a:endParaRPr lang="en-US" dirty="0"/>
          </a:p>
          <a:p>
            <a:endParaRPr lang="en-US" dirty="0"/>
          </a:p>
          <a:p>
            <a:pPr lvl="0">
              <a:spcBef>
                <a:spcPts val="0"/>
              </a:spcBef>
            </a:pPr>
            <a:endParaRPr lang="en-US" dirty="0">
              <a:solidFill>
                <a:srgbClr val="B60000"/>
              </a:solidFill>
              <a:latin typeface="Arial Black"/>
            </a:endParaRPr>
          </a:p>
          <a:p>
            <a:pPr lvl="0">
              <a:spcBef>
                <a:spcPts val="0"/>
              </a:spcBef>
            </a:pPr>
            <a:r>
              <a:rPr lang="en-US" dirty="0">
                <a:solidFill>
                  <a:srgbClr val="B60000"/>
                </a:solidFill>
                <a:latin typeface="Arial Black"/>
              </a:rPr>
              <a:t>FIND MORE SUPPORT:</a:t>
            </a:r>
          </a:p>
          <a:p>
            <a:pPr lvl="0">
              <a:spcBef>
                <a:spcPts val="0"/>
              </a:spcBef>
            </a:pPr>
            <a:endParaRPr lang="en-US" dirty="0">
              <a:solidFill>
                <a:srgbClr val="B60000"/>
              </a:solidFill>
              <a:latin typeface="Arial Black"/>
            </a:endParaRPr>
          </a:p>
          <a:p>
            <a:pPr>
              <a:spcBef>
                <a:spcPts val="0"/>
              </a:spcBef>
            </a:pPr>
            <a:r>
              <a:rPr lang="en-US" dirty="0" err="1">
                <a:solidFill>
                  <a:srgbClr val="313131"/>
                </a:solidFill>
              </a:rPr>
              <a:t>connectstudentsuccess.com</a:t>
            </a:r>
            <a:endParaRPr lang="en-US" dirty="0">
              <a:solidFill>
                <a:srgbClr val="313131"/>
              </a:solidFill>
            </a:endParaRPr>
          </a:p>
          <a:p>
            <a:pPr lvl="0">
              <a:spcBef>
                <a:spcPts val="0"/>
              </a:spcBef>
            </a:pPr>
            <a:endParaRPr lang="en-US" dirty="0">
              <a:solidFill>
                <a:srgbClr val="B60000"/>
              </a:solidFill>
              <a:latin typeface="Arial Black"/>
            </a:endParaRPr>
          </a:p>
          <a:p>
            <a:pPr lvl="0">
              <a:spcBef>
                <a:spcPts val="0"/>
              </a:spcBef>
            </a:pPr>
            <a:r>
              <a:rPr lang="en-US" dirty="0">
                <a:solidFill>
                  <a:srgbClr val="B60000"/>
                </a:solidFill>
                <a:latin typeface="Arial Black"/>
              </a:rPr>
              <a:t>FIND MORE TIPS:</a:t>
            </a:r>
          </a:p>
          <a:p>
            <a:pPr lvl="0">
              <a:spcBef>
                <a:spcPts val="0"/>
              </a:spcBef>
            </a:pPr>
            <a:endParaRPr lang="en-US" b="1" dirty="0">
              <a:solidFill>
                <a:srgbClr val="DA0507"/>
              </a:solidFill>
              <a:latin typeface="Arial Black"/>
            </a:endParaRPr>
          </a:p>
          <a:p>
            <a:pPr lvl="0">
              <a:spcBef>
                <a:spcPts val="0"/>
              </a:spcBef>
            </a:pPr>
            <a:r>
              <a:rPr lang="en-US" dirty="0" err="1">
                <a:solidFill>
                  <a:srgbClr val="313131"/>
                </a:solidFill>
              </a:rPr>
              <a:t>mhhe.com</a:t>
            </a:r>
            <a:r>
              <a:rPr lang="en-US" dirty="0">
                <a:solidFill>
                  <a:srgbClr val="313131"/>
                </a:solidFill>
              </a:rPr>
              <a:t>/</a:t>
            </a:r>
            <a:r>
              <a:rPr lang="en-US" dirty="0" err="1">
                <a:solidFill>
                  <a:srgbClr val="313131"/>
                </a:solidFill>
              </a:rPr>
              <a:t>collegesmarter</a:t>
            </a:r>
            <a:r>
              <a:rPr lang="en-US" dirty="0">
                <a:solidFill>
                  <a:srgbClr val="313131"/>
                </a:solidFill>
              </a:rPr>
              <a:t> </a:t>
            </a:r>
          </a:p>
          <a:p>
            <a:endParaRPr lang="en-US" dirty="0"/>
          </a:p>
        </p:txBody>
      </p:sp>
      <p:sp>
        <p:nvSpPr>
          <p:cNvPr id="5" name="Slide Number Placeholder 4">
            <a:extLst>
              <a:ext uri="{FF2B5EF4-FFF2-40B4-BE49-F238E27FC236}">
                <a16:creationId xmlns:a16="http://schemas.microsoft.com/office/drawing/2014/main" id="{2BECD6A0-9015-420C-8EA1-4D98E84EAAB6}"/>
              </a:ext>
            </a:extLst>
          </p:cNvPr>
          <p:cNvSpPr>
            <a:spLocks noGrp="1"/>
          </p:cNvSpPr>
          <p:nvPr>
            <p:ph type="sldNum" sz="quarter" idx="4"/>
          </p:nvPr>
        </p:nvSpPr>
        <p:spPr/>
        <p:txBody>
          <a:bodyPr/>
          <a:lstStyle/>
          <a:p>
            <a:fld id="{40BFEAB2-FD83-41F2-9787-AD5D1A1760CD}" type="slidenum">
              <a:rPr lang="en-US" smtClean="0"/>
              <a:pPr/>
              <a:t>10</a:t>
            </a:fld>
            <a:endParaRPr lang="en-US" dirty="0"/>
          </a:p>
        </p:txBody>
      </p:sp>
      <p:sp>
        <p:nvSpPr>
          <p:cNvPr id="6" name="Footer Placeholder 5">
            <a:extLst>
              <a:ext uri="{FF2B5EF4-FFF2-40B4-BE49-F238E27FC236}">
                <a16:creationId xmlns:a16="http://schemas.microsoft.com/office/drawing/2014/main" id="{1E9CA6DC-59F0-41AC-B921-EE764799D404}"/>
              </a:ext>
            </a:extLst>
          </p:cNvPr>
          <p:cNvSpPr>
            <a:spLocks noGrp="1"/>
          </p:cNvSpPr>
          <p:nvPr>
            <p:ph type="ftr" sz="quarter" idx="3"/>
          </p:nvPr>
        </p:nvSpPr>
        <p:spPr/>
        <p:txBody>
          <a:bodyPr/>
          <a:lstStyle/>
          <a:p>
            <a:r>
              <a:rPr lang="en-US"/>
              <a:t>Support At Every Step</a:t>
            </a:r>
            <a:endParaRPr lang="en-US" dirty="0"/>
          </a:p>
        </p:txBody>
      </p:sp>
      <p:pic>
        <p:nvPicPr>
          <p:cNvPr id="7" name="Picture 6">
            <a:extLst>
              <a:ext uri="{FF2B5EF4-FFF2-40B4-BE49-F238E27FC236}">
                <a16:creationId xmlns:a16="http://schemas.microsoft.com/office/drawing/2014/main" id="{095E5307-E91A-A345-991C-06FB864A45A4}"/>
              </a:ext>
            </a:extLst>
          </p:cNvPr>
          <p:cNvPicPr>
            <a:picLocks noChangeAspect="1"/>
          </p:cNvPicPr>
          <p:nvPr/>
        </p:nvPicPr>
        <p:blipFill rotWithShape="1">
          <a:blip r:embed="rId2"/>
          <a:srcRect l="62958" t="64627"/>
          <a:stretch/>
        </p:blipFill>
        <p:spPr>
          <a:xfrm>
            <a:off x="5398502" y="1638045"/>
            <a:ext cx="3387144" cy="1622038"/>
          </a:xfrm>
          <a:prstGeom prst="rect">
            <a:avLst/>
          </a:prstGeom>
        </p:spPr>
      </p:pic>
      <p:sp>
        <p:nvSpPr>
          <p:cNvPr id="8" name="TextBox 7">
            <a:extLst>
              <a:ext uri="{FF2B5EF4-FFF2-40B4-BE49-F238E27FC236}">
                <a16:creationId xmlns:a16="http://schemas.microsoft.com/office/drawing/2014/main" id="{A76E6F3A-5BB8-3D45-B7C8-E50A3D8FD5D6}"/>
              </a:ext>
            </a:extLst>
          </p:cNvPr>
          <p:cNvSpPr txBox="1"/>
          <p:nvPr/>
        </p:nvSpPr>
        <p:spPr>
          <a:xfrm>
            <a:off x="7458038" y="1638045"/>
            <a:ext cx="1327608" cy="323165"/>
          </a:xfrm>
          <a:prstGeom prst="rect">
            <a:avLst/>
          </a:prstGeom>
          <a:noFill/>
        </p:spPr>
        <p:txBody>
          <a:bodyPr wrap="none" rtlCol="0">
            <a:spAutoFit/>
          </a:bodyPr>
          <a:lstStyle/>
          <a:p>
            <a:r>
              <a:rPr lang="en-US" sz="1500" b="1" dirty="0"/>
              <a:t>Chat prompt</a:t>
            </a:r>
          </a:p>
        </p:txBody>
      </p:sp>
      <p:cxnSp>
        <p:nvCxnSpPr>
          <p:cNvPr id="9" name="Straight Arrow Connector 8">
            <a:extLst>
              <a:ext uri="{FF2B5EF4-FFF2-40B4-BE49-F238E27FC236}">
                <a16:creationId xmlns:a16="http://schemas.microsoft.com/office/drawing/2014/main" id="{9190DB4C-A00E-AA43-8569-FF2E63A1896F}"/>
              </a:ext>
            </a:extLst>
          </p:cNvPr>
          <p:cNvCxnSpPr>
            <a:cxnSpLocks/>
          </p:cNvCxnSpPr>
          <p:nvPr/>
        </p:nvCxnSpPr>
        <p:spPr>
          <a:xfrm>
            <a:off x="8121842" y="1967540"/>
            <a:ext cx="0" cy="8710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1032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120635" cy="372572"/>
          </a:xfrm>
        </p:spPr>
        <p:txBody>
          <a:bodyPr/>
          <a:lstStyle/>
          <a:p>
            <a:r>
              <a:rPr lang="en-US" sz="2000" dirty="0"/>
              <a:t>Study on Your Smartphone or Tablet</a:t>
            </a:r>
          </a:p>
        </p:txBody>
      </p:sp>
      <p:sp>
        <p:nvSpPr>
          <p:cNvPr id="11" name="TextBox 10">
            <a:extLst>
              <a:ext uri="{FF2B5EF4-FFF2-40B4-BE49-F238E27FC236}">
                <a16:creationId xmlns:a16="http://schemas.microsoft.com/office/drawing/2014/main" id="{12B0A3E9-3C24-467D-BC87-8BBA83279FAC}"/>
              </a:ext>
            </a:extLst>
          </p:cNvPr>
          <p:cNvSpPr txBox="1"/>
          <p:nvPr/>
        </p:nvSpPr>
        <p:spPr>
          <a:xfrm>
            <a:off x="449454" y="860156"/>
            <a:ext cx="4874217" cy="5262979"/>
          </a:xfrm>
          <a:prstGeom prst="rect">
            <a:avLst/>
          </a:prstGeom>
          <a:noFill/>
        </p:spPr>
        <p:txBody>
          <a:bodyPr wrap="square" rtlCol="0">
            <a:spAutoFit/>
          </a:bodyPr>
          <a:lstStyle/>
          <a:p>
            <a:r>
              <a:rPr lang="en-US" b="1" dirty="0"/>
              <a:t>ReadAnywhere App</a:t>
            </a:r>
          </a:p>
          <a:p>
            <a:endParaRPr lang="en-US" sz="1600" dirty="0"/>
          </a:p>
          <a:p>
            <a:r>
              <a:rPr lang="en-US" sz="1600" dirty="0"/>
              <a:t>Download the free ReadAnywhere app to your Android or iOS smartphone or tablet and access your course eBook for offline study access anytime, anywhere. </a:t>
            </a:r>
          </a:p>
          <a:p>
            <a:endParaRPr lang="en-US" sz="1600" dirty="0"/>
          </a:p>
          <a:p>
            <a:r>
              <a:rPr lang="en-US" sz="1600" dirty="0"/>
              <a:t>More than </a:t>
            </a:r>
            <a:r>
              <a:rPr lang="en-US" sz="1600" u="sng" dirty="0"/>
              <a:t>1 million students and instructors </a:t>
            </a:r>
            <a:r>
              <a:rPr lang="en-US" sz="1600" dirty="0"/>
              <a:t>have downloaded the ReadAnywhere app and it has a 4.7 rating on the App Store.</a:t>
            </a:r>
          </a:p>
          <a:p>
            <a:endParaRPr lang="en-US" dirty="0"/>
          </a:p>
          <a:p>
            <a:endParaRPr lang="en-US" dirty="0"/>
          </a:p>
          <a:p>
            <a:r>
              <a:rPr lang="en-US" b="1" dirty="0"/>
              <a:t>Connect Tablet App</a:t>
            </a:r>
          </a:p>
          <a:p>
            <a:endParaRPr lang="en-US" sz="1600" dirty="0"/>
          </a:p>
          <a:p>
            <a:r>
              <a:rPr lang="en-US" sz="1600" dirty="0"/>
              <a:t>Login to Connect on your tablet browser and then add it to your home screen to complete assignments with ease – including pinch, pan, and zoom capability as you work.</a:t>
            </a:r>
          </a:p>
          <a:p>
            <a:endParaRPr lang="en-US" sz="1200" i="1" dirty="0"/>
          </a:p>
          <a:p>
            <a:r>
              <a:rPr lang="en-US" sz="1400" i="1" dirty="0"/>
              <a:t>*The Connect Tablet App is not recommended for smartphone use.</a:t>
            </a:r>
          </a:p>
        </p:txBody>
      </p:sp>
      <p:pic>
        <p:nvPicPr>
          <p:cNvPr id="13" name="Picture 12" descr="The image shows the ReadAnywhere app's 4.7 star rating on the App Store.">
            <a:extLst>
              <a:ext uri="{FF2B5EF4-FFF2-40B4-BE49-F238E27FC236}">
                <a16:creationId xmlns:a16="http://schemas.microsoft.com/office/drawing/2014/main" id="{31DB9E31-1FC4-4E67-A38D-7AD260FBF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452" y="646893"/>
            <a:ext cx="3284193" cy="1805003"/>
          </a:xfrm>
          <a:prstGeom prst="rect">
            <a:avLst/>
          </a:prstGeom>
          <a:ln w="3175">
            <a:solidFill>
              <a:schemeClr val="bg1">
                <a:lumMod val="50000"/>
              </a:schemeClr>
            </a:solidFill>
          </a:ln>
        </p:spPr>
      </p:pic>
      <p:pic>
        <p:nvPicPr>
          <p:cNvPr id="15" name="Picture 14" descr="Connect login page with Add to Home Screen tablet app option by clicking on the browser download button.">
            <a:extLst>
              <a:ext uri="{FF2B5EF4-FFF2-40B4-BE49-F238E27FC236}">
                <a16:creationId xmlns:a16="http://schemas.microsoft.com/office/drawing/2014/main" id="{D41B5525-B358-4CEB-9B1C-9ACA0E686D44}"/>
              </a:ext>
            </a:extLst>
          </p:cNvPr>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5501452" y="3302754"/>
            <a:ext cx="2200275" cy="2933700"/>
          </a:xfrm>
          <a:prstGeom prst="rect">
            <a:avLst/>
          </a:prstGeom>
          <a:noFill/>
          <a:ln w="3175">
            <a:solidFill>
              <a:schemeClr val="bg1">
                <a:lumMod val="50000"/>
              </a:schemeClr>
            </a:solidFill>
          </a:ln>
        </p:spPr>
      </p:pic>
      <p:sp>
        <p:nvSpPr>
          <p:cNvPr id="10" name="Footer Placeholder 4">
            <a:extLst>
              <a:ext uri="{FF2B5EF4-FFF2-40B4-BE49-F238E27FC236}">
                <a16:creationId xmlns:a16="http://schemas.microsoft.com/office/drawing/2014/main" id="{F6CE6937-F303-4D0D-8EDD-8EC5F7477610}"/>
              </a:ext>
            </a:extLst>
          </p:cNvPr>
          <p:cNvSpPr txBox="1">
            <a:spLocks/>
          </p:cNvSpPr>
          <p:nvPr/>
        </p:nvSpPr>
        <p:spPr>
          <a:xfrm>
            <a:off x="1237201" y="6528816"/>
            <a:ext cx="5486400" cy="228600"/>
          </a:xfrm>
          <a:prstGeom prst="rect">
            <a:avLst/>
          </a:prstGeom>
        </p:spPr>
        <p:txBody>
          <a:bodyPr vert="horz" lIns="91440" tIns="45720" rIns="91440" bIns="45720" rtlCol="0" anchor="ctr"/>
          <a:lstStyle>
            <a:defPPr>
              <a:defRPr lang="en-US"/>
            </a:defPPr>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Support At Every Step</a:t>
            </a:r>
          </a:p>
        </p:txBody>
      </p:sp>
      <p:cxnSp>
        <p:nvCxnSpPr>
          <p:cNvPr id="14" name="Straight Connector 13">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lide Number Placeholder 4">
            <a:extLst>
              <a:ext uri="{C183D7F6-B498-43B3-948B-1728B52AA6E4}">
                <adec:decorative xmlns:adec="http://schemas.microsoft.com/office/drawing/2017/decorative" val="1"/>
              </a:ext>
            </a:extLst>
          </p:cNvPr>
          <p:cNvSpPr>
            <a:spLocks noGrp="1"/>
          </p:cNvSpPr>
          <p:nvPr>
            <p:ph type="sldNum" sz="quarter" idx="4"/>
          </p:nvPr>
        </p:nvSpPr>
        <p:spPr/>
        <p:txBody>
          <a:bodyPr/>
          <a:lstStyle/>
          <a:p>
            <a:fld id="{40BFEAB2-FD83-41F2-9787-AD5D1A1760CD}" type="slidenum">
              <a:rPr lang="en-US" smtClean="0"/>
              <a:t>11</a:t>
            </a:fld>
            <a:endParaRPr lang="en-US" dirty="0"/>
          </a:p>
        </p:txBody>
      </p:sp>
    </p:spTree>
    <p:extLst>
      <p:ext uri="{BB962C8B-B14F-4D97-AF65-F5344CB8AC3E}">
        <p14:creationId xmlns:p14="http://schemas.microsoft.com/office/powerpoint/2010/main" val="3913103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907DC-F838-463F-8DAF-3AA66DAED7AD}"/>
              </a:ext>
            </a:extLst>
          </p:cNvPr>
          <p:cNvSpPr>
            <a:spLocks noGrp="1"/>
          </p:cNvSpPr>
          <p:nvPr>
            <p:ph type="title"/>
          </p:nvPr>
        </p:nvSpPr>
        <p:spPr/>
        <p:txBody>
          <a:bodyPr/>
          <a:lstStyle/>
          <a:p>
            <a:r>
              <a:rPr lang="en-US" dirty="0"/>
              <a:t>Thanks for Registering!</a:t>
            </a:r>
          </a:p>
        </p:txBody>
      </p:sp>
      <p:sp>
        <p:nvSpPr>
          <p:cNvPr id="3" name="Text Placeholder 2">
            <a:extLst>
              <a:ext uri="{FF2B5EF4-FFF2-40B4-BE49-F238E27FC236}">
                <a16:creationId xmlns:a16="http://schemas.microsoft.com/office/drawing/2014/main" id="{5DE12C8C-D578-4D99-B173-CE803423A240}"/>
              </a:ext>
            </a:extLst>
          </p:cNvPr>
          <p:cNvSpPr>
            <a:spLocks noGrp="1"/>
          </p:cNvSpPr>
          <p:nvPr>
            <p:ph type="body" sz="quarter" idx="12"/>
          </p:nvPr>
        </p:nvSpPr>
        <p:spPr/>
        <p:txBody>
          <a:bodyPr/>
          <a:lstStyle/>
          <a:p>
            <a:endParaRPr lang="en-US" b="1" dirty="0">
              <a:solidFill>
                <a:schemeClr val="accent1"/>
              </a:solidFill>
            </a:endParaRPr>
          </a:p>
          <a:p>
            <a:endParaRPr lang="en-US" b="1" dirty="0">
              <a:solidFill>
                <a:schemeClr val="accent1"/>
              </a:solidFill>
            </a:endParaRPr>
          </a:p>
          <a:p>
            <a:endParaRPr lang="en-US" b="1" dirty="0">
              <a:solidFill>
                <a:schemeClr val="accent1"/>
              </a:solidFill>
            </a:endParaRPr>
          </a:p>
          <a:p>
            <a:pPr algn="ctr"/>
            <a:r>
              <a:rPr lang="en-US" sz="4000" b="1" dirty="0">
                <a:solidFill>
                  <a:schemeClr val="accent1"/>
                </a:solidFill>
              </a:rPr>
              <a:t>Questions?</a:t>
            </a:r>
          </a:p>
        </p:txBody>
      </p:sp>
      <p:sp>
        <p:nvSpPr>
          <p:cNvPr id="4" name="Slide Number Placeholder 3">
            <a:extLst>
              <a:ext uri="{FF2B5EF4-FFF2-40B4-BE49-F238E27FC236}">
                <a16:creationId xmlns:a16="http://schemas.microsoft.com/office/drawing/2014/main" id="{DC90D6EF-68D8-4853-9BD6-E83759EAD440}"/>
              </a:ext>
            </a:extLst>
          </p:cNvPr>
          <p:cNvSpPr>
            <a:spLocks noGrp="1"/>
          </p:cNvSpPr>
          <p:nvPr>
            <p:ph type="sldNum" sz="quarter" idx="4"/>
          </p:nvPr>
        </p:nvSpPr>
        <p:spPr/>
        <p:txBody>
          <a:bodyPr/>
          <a:lstStyle/>
          <a:p>
            <a:fld id="{40BFEAB2-FD83-41F2-9787-AD5D1A1760CD}" type="slidenum">
              <a:rPr lang="en-US" smtClean="0"/>
              <a:pPr/>
              <a:t>12</a:t>
            </a:fld>
            <a:endParaRPr lang="en-US" dirty="0"/>
          </a:p>
        </p:txBody>
      </p:sp>
      <p:sp>
        <p:nvSpPr>
          <p:cNvPr id="5" name="Footer Placeholder 4">
            <a:extLst>
              <a:ext uri="{FF2B5EF4-FFF2-40B4-BE49-F238E27FC236}">
                <a16:creationId xmlns:a16="http://schemas.microsoft.com/office/drawing/2014/main" id="{5A998D95-688F-4F73-844A-CEFBA6FA26C8}"/>
              </a:ext>
            </a:extLst>
          </p:cNvPr>
          <p:cNvSpPr>
            <a:spLocks noGrp="1"/>
          </p:cNvSpPr>
          <p:nvPr>
            <p:ph type="ftr" sz="quarter" idx="3"/>
          </p:nvPr>
        </p:nvSpPr>
        <p:spPr/>
        <p:txBody>
          <a:bodyPr/>
          <a:lstStyle/>
          <a:p>
            <a:r>
              <a:rPr lang="en-US"/>
              <a:t>Support At Every Step</a:t>
            </a:r>
            <a:endParaRPr lang="en-US" dirty="0"/>
          </a:p>
        </p:txBody>
      </p:sp>
    </p:spTree>
    <p:extLst>
      <p:ext uri="{BB962C8B-B14F-4D97-AF65-F5344CB8AC3E}">
        <p14:creationId xmlns:p14="http://schemas.microsoft.com/office/powerpoint/2010/main" val="14379787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7F0D8-BCD8-9149-9C75-623459E8381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1B7EB6A-778C-8446-9A29-56D8CB14338D}"/>
              </a:ext>
            </a:extLst>
          </p:cNvPr>
          <p:cNvSpPr>
            <a:spLocks noGrp="1"/>
          </p:cNvSpPr>
          <p:nvPr>
            <p:ph type="body" sz="quarter" idx="12"/>
          </p:nvPr>
        </p:nvSpPr>
        <p:spPr/>
        <p:txBody>
          <a:bodyPr/>
          <a:lstStyle/>
          <a:p>
            <a:endParaRPr lang="en-US"/>
          </a:p>
        </p:txBody>
      </p:sp>
      <p:sp>
        <p:nvSpPr>
          <p:cNvPr id="4" name="Slide Number Placeholder 3">
            <a:extLst>
              <a:ext uri="{FF2B5EF4-FFF2-40B4-BE49-F238E27FC236}">
                <a16:creationId xmlns:a16="http://schemas.microsoft.com/office/drawing/2014/main" id="{500084F7-F1CF-EE4F-A4E0-D406617B38EA}"/>
              </a:ext>
            </a:extLst>
          </p:cNvPr>
          <p:cNvSpPr>
            <a:spLocks noGrp="1"/>
          </p:cNvSpPr>
          <p:nvPr>
            <p:ph type="sldNum" sz="quarter" idx="4"/>
          </p:nvPr>
        </p:nvSpPr>
        <p:spPr/>
        <p:txBody>
          <a:bodyPr/>
          <a:lstStyle/>
          <a:p>
            <a:fld id="{40BFEAB2-FD83-41F2-9787-AD5D1A1760CD}" type="slidenum">
              <a:rPr lang="en-US" smtClean="0"/>
              <a:pPr/>
              <a:t>13</a:t>
            </a:fld>
            <a:endParaRPr lang="en-US" dirty="0"/>
          </a:p>
        </p:txBody>
      </p:sp>
      <p:sp>
        <p:nvSpPr>
          <p:cNvPr id="5" name="Footer Placeholder 4">
            <a:extLst>
              <a:ext uri="{FF2B5EF4-FFF2-40B4-BE49-F238E27FC236}">
                <a16:creationId xmlns:a16="http://schemas.microsoft.com/office/drawing/2014/main" id="{AB358AEC-2549-4A4D-823E-4B30C7C11A67}"/>
              </a:ext>
            </a:extLst>
          </p:cNvPr>
          <p:cNvSpPr>
            <a:spLocks noGrp="1"/>
          </p:cNvSpPr>
          <p:nvPr>
            <p:ph type="ftr" sz="quarter" idx="3"/>
          </p:nvPr>
        </p:nvSpPr>
        <p:spPr/>
        <p:txBody>
          <a:bodyPr/>
          <a:lstStyle/>
          <a:p>
            <a:r>
              <a:rPr lang="en-US"/>
              <a:t>Support At Every Step</a:t>
            </a:r>
            <a:endParaRPr lang="en-US" dirty="0"/>
          </a:p>
        </p:txBody>
      </p:sp>
      <p:pic>
        <p:nvPicPr>
          <p:cNvPr id="2050" name="Picture 2">
            <a:extLst>
              <a:ext uri="{FF2B5EF4-FFF2-40B4-BE49-F238E27FC236}">
                <a16:creationId xmlns:a16="http://schemas.microsoft.com/office/drawing/2014/main" id="{5C0E64CB-231A-BE4E-9E1B-AA99F08DE9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811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6C30289-2713-FD4F-82C7-D85CD9D3443E}"/>
              </a:ext>
            </a:extLst>
          </p:cNvPr>
          <p:cNvSpPr>
            <a:spLocks noGrp="1"/>
          </p:cNvSpPr>
          <p:nvPr>
            <p:ph type="subTitle" idx="1"/>
          </p:nvPr>
        </p:nvSpPr>
        <p:spPr>
          <a:xfrm>
            <a:off x="297380" y="1479690"/>
            <a:ext cx="8549240" cy="422357"/>
          </a:xfrm>
        </p:spPr>
        <p:txBody>
          <a:bodyPr>
            <a:noAutofit/>
          </a:bodyPr>
          <a:lstStyle/>
          <a:p>
            <a:pPr algn="l" fontAlgn="base"/>
            <a:r>
              <a:rPr lang="en-US" sz="1200" dirty="0"/>
              <a:t>For Fall 2020, we are excited to introduce McGraw Hill </a:t>
            </a:r>
            <a:r>
              <a:rPr lang="en-US" sz="1200" dirty="0" err="1"/>
              <a:t>redi</a:t>
            </a:r>
            <a:r>
              <a:rPr lang="en-US" sz="1200" dirty="0"/>
              <a:t>! Redi brings just-in-time study resources and services to students in your greatest moments of need. You will see a link to access </a:t>
            </a:r>
            <a:r>
              <a:rPr lang="en-US" sz="1200" dirty="0" err="1"/>
              <a:t>redi</a:t>
            </a:r>
            <a:r>
              <a:rPr lang="en-US" sz="1200" dirty="0"/>
              <a:t> from any </a:t>
            </a:r>
            <a:r>
              <a:rPr lang="en-US" sz="1200" i="1" dirty="0"/>
              <a:t>McGraw Hill Connect </a:t>
            </a:r>
            <a:r>
              <a:rPr lang="en-US" sz="1200" dirty="0"/>
              <a:t>course. </a:t>
            </a:r>
          </a:p>
          <a:p>
            <a:pPr algn="l" fontAlgn="base"/>
            <a:endParaRPr lang="en-US" sz="1200" dirty="0"/>
          </a:p>
          <a:p>
            <a:pPr algn="l" fontAlgn="base"/>
            <a:endParaRPr lang="en-US" sz="1200" dirty="0"/>
          </a:p>
          <a:p>
            <a:pPr algn="l" fontAlgn="base"/>
            <a:endParaRPr lang="en-US" sz="1200" dirty="0"/>
          </a:p>
          <a:p>
            <a:pPr algn="l" fontAlgn="base"/>
            <a:endParaRPr lang="en-US" sz="1200" dirty="0"/>
          </a:p>
          <a:p>
            <a:pPr algn="l" fontAlgn="base"/>
            <a:endParaRPr lang="en-US" sz="1200" dirty="0"/>
          </a:p>
        </p:txBody>
      </p:sp>
      <p:pic>
        <p:nvPicPr>
          <p:cNvPr id="5" name="Picture 4" descr="A close up of a logo&#10;&#10;Description automatically generated">
            <a:extLst>
              <a:ext uri="{FF2B5EF4-FFF2-40B4-BE49-F238E27FC236}">
                <a16:creationId xmlns:a16="http://schemas.microsoft.com/office/drawing/2014/main" id="{54CAAB40-6A78-7F4F-A394-EC8E2534465E}"/>
              </a:ext>
            </a:extLst>
          </p:cNvPr>
          <p:cNvPicPr>
            <a:picLocks noChangeAspect="1"/>
          </p:cNvPicPr>
          <p:nvPr/>
        </p:nvPicPr>
        <p:blipFill>
          <a:blip r:embed="rId2"/>
          <a:stretch>
            <a:fillRect/>
          </a:stretch>
        </p:blipFill>
        <p:spPr>
          <a:xfrm>
            <a:off x="239160" y="294098"/>
            <a:ext cx="2924828" cy="907705"/>
          </a:xfrm>
          <a:prstGeom prst="rect">
            <a:avLst/>
          </a:prstGeom>
        </p:spPr>
      </p:pic>
      <p:graphicFrame>
        <p:nvGraphicFramePr>
          <p:cNvPr id="7" name="Table 6">
            <a:extLst>
              <a:ext uri="{FF2B5EF4-FFF2-40B4-BE49-F238E27FC236}">
                <a16:creationId xmlns:a16="http://schemas.microsoft.com/office/drawing/2014/main" id="{58D2B4CD-19A2-F04D-B176-0CB2607E3CE2}"/>
              </a:ext>
            </a:extLst>
          </p:cNvPr>
          <p:cNvGraphicFramePr>
            <a:graphicFrameLocks noGrp="1"/>
          </p:cNvGraphicFramePr>
          <p:nvPr/>
        </p:nvGraphicFramePr>
        <p:xfrm>
          <a:off x="355600" y="4236720"/>
          <a:ext cx="8432800" cy="2621280"/>
        </p:xfrm>
        <a:graphic>
          <a:graphicData uri="http://schemas.openxmlformats.org/drawingml/2006/table">
            <a:tbl>
              <a:tblPr firstRow="1" bandRow="1">
                <a:tableStyleId>{073A0DAA-6AF3-43AB-8588-CEC1D06C72B9}</a:tableStyleId>
              </a:tblPr>
              <a:tblGrid>
                <a:gridCol w="4047091">
                  <a:extLst>
                    <a:ext uri="{9D8B030D-6E8A-4147-A177-3AD203B41FA5}">
                      <a16:colId xmlns:a16="http://schemas.microsoft.com/office/drawing/2014/main" val="384373447"/>
                    </a:ext>
                  </a:extLst>
                </a:gridCol>
                <a:gridCol w="4385709">
                  <a:extLst>
                    <a:ext uri="{9D8B030D-6E8A-4147-A177-3AD203B41FA5}">
                      <a16:colId xmlns:a16="http://schemas.microsoft.com/office/drawing/2014/main" val="2574456159"/>
                    </a:ext>
                  </a:extLst>
                </a:gridCol>
              </a:tblGrid>
              <a:tr h="228600">
                <a:tc>
                  <a:txBody>
                    <a:bodyPr/>
                    <a:lstStyle/>
                    <a:p>
                      <a:r>
                        <a:rPr lang="en-US" sz="1100" dirty="0"/>
                        <a:t>Free</a:t>
                      </a:r>
                    </a:p>
                  </a:txBody>
                  <a:tcPr marL="68580" marR="68580" marT="34290" marB="34290"/>
                </a:tc>
                <a:tc>
                  <a:txBody>
                    <a:bodyPr/>
                    <a:lstStyle/>
                    <a:p>
                      <a:r>
                        <a:rPr lang="en-US" sz="1100" dirty="0"/>
                        <a:t>Premium </a:t>
                      </a:r>
                    </a:p>
                  </a:txBody>
                  <a:tcPr marL="68580" marR="68580" marT="34290" marB="34290"/>
                </a:tc>
                <a:extLst>
                  <a:ext uri="{0D108BD9-81ED-4DB2-BD59-A6C34878D82A}">
                    <a16:rowId xmlns:a16="http://schemas.microsoft.com/office/drawing/2014/main" val="2357739580"/>
                  </a:ext>
                </a:extLst>
              </a:tr>
              <a:tr h="617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Flashcards</a:t>
                      </a:r>
                      <a:r>
                        <a:rPr lang="en-US" sz="1100" dirty="0"/>
                        <a:t>: Students can review key terms on the go with the </a:t>
                      </a:r>
                      <a:r>
                        <a:rPr lang="en-US" sz="1100" dirty="0" err="1"/>
                        <a:t>ReadAnywhere</a:t>
                      </a:r>
                      <a:r>
                        <a:rPr lang="en-US" sz="1100" dirty="0"/>
                        <a:t> app </a:t>
                      </a:r>
                    </a:p>
                    <a:p>
                      <a:endParaRPr lang="en-US" sz="1100" dirty="0"/>
                    </a:p>
                  </a:txBody>
                  <a:tcPr marL="68580" marR="68580" marT="34290" marB="34290"/>
                </a:tc>
                <a:tc>
                  <a:txBody>
                    <a:bodyPr/>
                    <a:lstStyle/>
                    <a:p>
                      <a:pPr marL="0" indent="0" fontAlgn="base">
                        <a:buFont typeface="Arial" panose="020B0604020202020204" pitchFamily="34" charset="0"/>
                        <a:buNone/>
                      </a:pPr>
                      <a:r>
                        <a:rPr lang="en-US" sz="1100" b="1" dirty="0"/>
                        <a:t>Adaptive Practice: </a:t>
                      </a:r>
                      <a:r>
                        <a:rPr lang="en-US" sz="1100" dirty="0"/>
                        <a:t>Students can leverage the Adaptive Practice tool to prep for a quiz or exam. The practice questions adapt to student knowledge gaps to ensure they get the most out of their study time and can be access on web or mobile devices.  </a:t>
                      </a:r>
                    </a:p>
                  </a:txBody>
                  <a:tcPr marL="68580" marR="68580" marT="34290" marB="34290"/>
                </a:tc>
                <a:extLst>
                  <a:ext uri="{0D108BD9-81ED-4DB2-BD59-A6C34878D82A}">
                    <a16:rowId xmlns:a16="http://schemas.microsoft.com/office/drawing/2014/main" val="1233361078"/>
                  </a:ext>
                </a:extLst>
              </a:tr>
              <a:tr h="7543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Success Center: </a:t>
                      </a:r>
                      <a:r>
                        <a:rPr lang="en-US" sz="1100" dirty="0"/>
                        <a:t>This library of practical videos offers guidance and strategies to succeed academically, financially, and professionally. The Center includes a library of free content that will help students succeed in a hybrid/online environment </a:t>
                      </a:r>
                    </a:p>
                  </a:txBody>
                  <a:tcPr marL="68580" marR="68580" marT="34290" marB="34290"/>
                </a:tc>
                <a:tc>
                  <a:txBody>
                    <a:bodyPr/>
                    <a:lstStyle/>
                    <a:p>
                      <a:r>
                        <a:rPr lang="en-US" sz="1100" b="1" dirty="0"/>
                        <a:t>Study Guides: </a:t>
                      </a:r>
                      <a:r>
                        <a:rPr lang="en-US" sz="1100" dirty="0"/>
                        <a:t>This tool includes summaries, key terms and definitions, and a practice test for each chapter. Useful features like highlighting and note taking help students engage in the content and grasp key concepts more effectively. </a:t>
                      </a:r>
                    </a:p>
                  </a:txBody>
                  <a:tcPr marL="68580" marR="68580" marT="34290" marB="34290"/>
                </a:tc>
                <a:extLst>
                  <a:ext uri="{0D108BD9-81ED-4DB2-BD59-A6C34878D82A}">
                    <a16:rowId xmlns:a16="http://schemas.microsoft.com/office/drawing/2014/main" val="1420371311"/>
                  </a:ext>
                </a:extLst>
              </a:tr>
              <a:tr h="617220">
                <a:tc>
                  <a:txBody>
                    <a:bodyPr/>
                    <a:lstStyle/>
                    <a:p>
                      <a:r>
                        <a:rPr lang="en-US" sz="1100" dirty="0"/>
                        <a:t>Additional supplemental resources noted above.</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Guided Solutions: </a:t>
                      </a:r>
                      <a:r>
                        <a:rPr lang="en-US" sz="1100" dirty="0"/>
                        <a:t>These searchable, text-based step-by-step solutions were built in collaboration with trusted educators and will help students solve challenging homework problems. They are available in select courses with a quantitative component.  </a:t>
                      </a:r>
                    </a:p>
                  </a:txBody>
                  <a:tcPr marL="68580" marR="68580" marT="34290" marB="34290"/>
                </a:tc>
                <a:extLst>
                  <a:ext uri="{0D108BD9-81ED-4DB2-BD59-A6C34878D82A}">
                    <a16:rowId xmlns:a16="http://schemas.microsoft.com/office/drawing/2014/main" val="1009619073"/>
                  </a:ext>
                </a:extLst>
              </a:tr>
            </a:tbl>
          </a:graphicData>
        </a:graphic>
      </p:graphicFrame>
      <p:sp>
        <p:nvSpPr>
          <p:cNvPr id="2" name="TextBox 1">
            <a:extLst>
              <a:ext uri="{FF2B5EF4-FFF2-40B4-BE49-F238E27FC236}">
                <a16:creationId xmlns:a16="http://schemas.microsoft.com/office/drawing/2014/main" id="{BB2CC51B-3ECB-1747-BCF4-0B978DE6EE1D}"/>
              </a:ext>
            </a:extLst>
          </p:cNvPr>
          <p:cNvSpPr txBox="1"/>
          <p:nvPr/>
        </p:nvSpPr>
        <p:spPr>
          <a:xfrm>
            <a:off x="297380" y="3289671"/>
            <a:ext cx="8549240" cy="1015663"/>
          </a:xfrm>
          <a:prstGeom prst="rect">
            <a:avLst/>
          </a:prstGeom>
          <a:noFill/>
        </p:spPr>
        <p:txBody>
          <a:bodyPr wrap="square" rtlCol="0">
            <a:spAutoFit/>
          </a:bodyPr>
          <a:lstStyle/>
          <a:p>
            <a:pPr fontAlgn="base"/>
            <a:r>
              <a:rPr lang="en-US" sz="1200" dirty="0"/>
              <a:t>In over </a:t>
            </a:r>
            <a:r>
              <a:rPr lang="en-US" sz="1200" b="1" dirty="0"/>
              <a:t>30 course areas, </a:t>
            </a:r>
            <a:r>
              <a:rPr lang="en-US" sz="1200" dirty="0"/>
              <a:t>we will have study resources available to help students achieve their goals. Content for additional courses will be added throughout the Fall 2020 term. Using your Connect login and password, you will have access to all resources for all courses in the Free Tier. If you subscribe to the Premium Tier, you’ll gain access to all Premium resources for all available course areas.  </a:t>
            </a:r>
          </a:p>
          <a:p>
            <a:endParaRPr lang="en-US" sz="1200" dirty="0"/>
          </a:p>
        </p:txBody>
      </p:sp>
      <p:graphicFrame>
        <p:nvGraphicFramePr>
          <p:cNvPr id="4" name="Table 5">
            <a:extLst>
              <a:ext uri="{FF2B5EF4-FFF2-40B4-BE49-F238E27FC236}">
                <a16:creationId xmlns:a16="http://schemas.microsoft.com/office/drawing/2014/main" id="{50C3E656-CD43-0C45-8A86-CBB56F6293CB}"/>
              </a:ext>
            </a:extLst>
          </p:cNvPr>
          <p:cNvGraphicFramePr>
            <a:graphicFrameLocks noGrp="1"/>
          </p:cNvGraphicFramePr>
          <p:nvPr/>
        </p:nvGraphicFramePr>
        <p:xfrm>
          <a:off x="413820" y="2047657"/>
          <a:ext cx="8432800" cy="1074420"/>
        </p:xfrm>
        <a:graphic>
          <a:graphicData uri="http://schemas.openxmlformats.org/drawingml/2006/table">
            <a:tbl>
              <a:tblPr firstRow="1" bandRow="1">
                <a:tableStyleId>{306799F8-075E-4A3A-A7F6-7FBC6576F1A4}</a:tableStyleId>
              </a:tblPr>
              <a:tblGrid>
                <a:gridCol w="8432800">
                  <a:extLst>
                    <a:ext uri="{9D8B030D-6E8A-4147-A177-3AD203B41FA5}">
                      <a16:colId xmlns:a16="http://schemas.microsoft.com/office/drawing/2014/main" val="969374126"/>
                    </a:ext>
                  </a:extLst>
                </a:gridCol>
              </a:tblGrid>
              <a:tr h="891540">
                <a:tc>
                  <a:txBody>
                    <a:bodyPr/>
                    <a:lstStyle/>
                    <a:p>
                      <a:r>
                        <a:rPr lang="en-US" sz="1100" b="1" dirty="0">
                          <a:solidFill>
                            <a:schemeClr val="tx1"/>
                          </a:solidFill>
                        </a:rPr>
                        <a:t>All students using </a:t>
                      </a:r>
                      <a:r>
                        <a:rPr lang="en-US" sz="1100" b="1" dirty="0" err="1">
                          <a:solidFill>
                            <a:schemeClr val="tx1"/>
                          </a:solidFill>
                        </a:rPr>
                        <a:t>redi</a:t>
                      </a:r>
                      <a:r>
                        <a:rPr lang="en-US" sz="1100" b="1" dirty="0">
                          <a:solidFill>
                            <a:schemeClr val="tx1"/>
                          </a:solidFill>
                        </a:rPr>
                        <a:t> will have access to the following supplemental resources, aimed at supporting you through the upcoming school year.</a:t>
                      </a:r>
                      <a:r>
                        <a:rPr lang="en-US" sz="1100" dirty="0">
                          <a:solidFill>
                            <a:schemeClr val="tx1"/>
                          </a:solidFill>
                        </a:rPr>
                        <a:t> </a:t>
                      </a:r>
                    </a:p>
                    <a:p>
                      <a:pPr marL="342900" indent="-165100">
                        <a:buFont typeface="Arial" panose="020B0604020202020204" pitchFamily="34" charset="0"/>
                        <a:buChar char="•"/>
                      </a:pPr>
                      <a:r>
                        <a:rPr lang="en-US" sz="1100" b="0" dirty="0">
                          <a:solidFill>
                            <a:schemeClr val="tx1"/>
                          </a:solidFill>
                        </a:rPr>
                        <a:t>A free 60-minute 1:1 LIVE Tutoring</a:t>
                      </a:r>
                      <a:r>
                        <a:rPr lang="en-US" sz="1100" b="0" u="sng" dirty="0">
                          <a:solidFill>
                            <a:schemeClr val="tx1"/>
                          </a:solidFill>
                        </a:rPr>
                        <a:t> </a:t>
                      </a:r>
                      <a:r>
                        <a:rPr lang="en-US" sz="1100" b="0" dirty="0">
                          <a:solidFill>
                            <a:schemeClr val="tx1"/>
                          </a:solidFill>
                        </a:rPr>
                        <a:t>session through </a:t>
                      </a:r>
                      <a:r>
                        <a:rPr lang="en-US" sz="1100" b="0" dirty="0" err="1">
                          <a:solidFill>
                            <a:schemeClr val="tx1"/>
                          </a:solidFill>
                        </a:rPr>
                        <a:t>TutorMe</a:t>
                      </a:r>
                      <a:r>
                        <a:rPr lang="en-US" sz="1100" b="0" dirty="0">
                          <a:solidFill>
                            <a:schemeClr val="tx1"/>
                          </a:solidFill>
                        </a:rPr>
                        <a:t>  </a:t>
                      </a:r>
                    </a:p>
                    <a:p>
                      <a:pPr marL="342900" indent="-165100" fontAlgn="base">
                        <a:buFont typeface="Arial" panose="020B0604020202020204" pitchFamily="34" charset="0"/>
                        <a:buChar char="•"/>
                      </a:pPr>
                      <a:r>
                        <a:rPr lang="en-US" sz="1100" b="0" dirty="0">
                          <a:solidFill>
                            <a:schemeClr val="tx1"/>
                          </a:solidFill>
                        </a:rPr>
                        <a:t>Access to Mental Health content through the JED foundation  </a:t>
                      </a:r>
                    </a:p>
                    <a:p>
                      <a:pPr marL="342900" indent="-165100" fontAlgn="base">
                        <a:buFont typeface="Arial" panose="020B0604020202020204" pitchFamily="34" charset="0"/>
                        <a:buChar char="•"/>
                      </a:pPr>
                      <a:r>
                        <a:rPr lang="en-US" sz="1100" b="0" dirty="0">
                          <a:solidFill>
                            <a:schemeClr val="tx1"/>
                          </a:solidFill>
                        </a:rPr>
                        <a:t>A free month of Premium Access to </a:t>
                      </a:r>
                      <a:r>
                        <a:rPr lang="en-US" sz="1100" b="0" dirty="0" err="1">
                          <a:solidFill>
                            <a:schemeClr val="tx1"/>
                          </a:solidFill>
                        </a:rPr>
                        <a:t>PowerNotes</a:t>
                      </a:r>
                      <a:r>
                        <a:rPr lang="en-US" sz="1100" b="0" dirty="0">
                          <a:solidFill>
                            <a:schemeClr val="tx1"/>
                          </a:solidFill>
                        </a:rPr>
                        <a:t> </a:t>
                      </a:r>
                    </a:p>
                    <a:p>
                      <a:pPr marL="342900" indent="-165100" fontAlgn="base">
                        <a:buFont typeface="Arial" panose="020B0604020202020204" pitchFamily="34" charset="0"/>
                        <a:buChar char="•"/>
                      </a:pPr>
                      <a:r>
                        <a:rPr lang="en-US" sz="1100" b="0" dirty="0">
                          <a:solidFill>
                            <a:schemeClr val="tx1"/>
                          </a:solidFill>
                        </a:rPr>
                        <a:t>Two free months of ALEKS </a:t>
                      </a:r>
                      <a:r>
                        <a:rPr lang="en-US" sz="1100" b="0" dirty="0" err="1">
                          <a:solidFill>
                            <a:schemeClr val="tx1"/>
                          </a:solidFill>
                        </a:rPr>
                        <a:t>MathReady</a:t>
                      </a:r>
                      <a:r>
                        <a:rPr lang="en-US" sz="1100" b="0" dirty="0">
                          <a:solidFill>
                            <a:schemeClr val="tx1"/>
                          </a:solidFill>
                        </a:rPr>
                        <a:t> </a:t>
                      </a:r>
                    </a:p>
                  </a:txBody>
                  <a:tcPr marL="68580" marR="68580" marT="34290" marB="34290">
                    <a:solidFill>
                      <a:schemeClr val="bg1">
                        <a:lumMod val="85000"/>
                      </a:schemeClr>
                    </a:solidFill>
                  </a:tcPr>
                </a:tc>
                <a:extLst>
                  <a:ext uri="{0D108BD9-81ED-4DB2-BD59-A6C34878D82A}">
                    <a16:rowId xmlns:a16="http://schemas.microsoft.com/office/drawing/2014/main" val="673246304"/>
                  </a:ext>
                </a:extLst>
              </a:tr>
            </a:tbl>
          </a:graphicData>
        </a:graphic>
      </p:graphicFrame>
    </p:spTree>
    <p:extLst>
      <p:ext uri="{BB962C8B-B14F-4D97-AF65-F5344CB8AC3E}">
        <p14:creationId xmlns:p14="http://schemas.microsoft.com/office/powerpoint/2010/main" val="631661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Make the most of Connect</a:t>
            </a:r>
          </a:p>
        </p:txBody>
      </p:sp>
      <p:sp>
        <p:nvSpPr>
          <p:cNvPr id="3" name="Text Placeholder 2"/>
          <p:cNvSpPr>
            <a:spLocks noGrp="1"/>
          </p:cNvSpPr>
          <p:nvPr>
            <p:ph type="body" sz="quarter" idx="12"/>
          </p:nvPr>
        </p:nvSpPr>
        <p:spPr>
          <a:xfrm>
            <a:off x="356614" y="893527"/>
            <a:ext cx="8787385" cy="5467515"/>
          </a:xfrm>
        </p:spPr>
        <p:txBody>
          <a:bodyPr/>
          <a:lstStyle/>
          <a:p>
            <a:pPr>
              <a:spcAft>
                <a:spcPts val="600"/>
              </a:spcAft>
            </a:pPr>
            <a:r>
              <a:rPr lang="en-US" b="1" dirty="0">
                <a:solidFill>
                  <a:schemeClr val="tx1"/>
                </a:solidFill>
              </a:rPr>
              <a:t>Stay Organized </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Digital Course Planner has all your upcoming Connect assignments in one place and you can customize calendar alerts </a:t>
            </a:r>
          </a:p>
          <a:p>
            <a:pPr lvl="1" indent="0">
              <a:spcAft>
                <a:spcPts val="600"/>
              </a:spcAft>
              <a:buNone/>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Focus On What Matters</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Use Reports to track your performance and your understanding of key concepts</a:t>
            </a:r>
          </a:p>
          <a:p>
            <a:pPr marL="573088" lvl="1" indent="-342900">
              <a:spcAft>
                <a:spcPts val="600"/>
              </a:spcAft>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Learn On-the-Go</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Download the free ReadAnywhere app to take your eBook* and SmartBook 2.0* with you – online and offline</a:t>
            </a:r>
          </a:p>
          <a:p>
            <a:pPr lvl="1" indent="0">
              <a:spcAft>
                <a:spcPts val="600"/>
              </a:spcAft>
              <a:buNone/>
            </a:pPr>
            <a:endParaRPr lang="en-US" dirty="0">
              <a:solidFill>
                <a:schemeClr val="tx1"/>
              </a:solidFill>
              <a:latin typeface="Arial" panose="020B0604020202020204" pitchFamily="34" charset="0"/>
              <a:cs typeface="Arial" panose="020B0604020202020204" pitchFamily="34" charset="0"/>
            </a:endParaRPr>
          </a:p>
          <a:p>
            <a:pPr marL="234950" indent="-234950"/>
            <a:r>
              <a:rPr lang="en-US" sz="1400" dirty="0"/>
              <a:t>*  </a:t>
            </a:r>
            <a:r>
              <a:rPr lang="en-US" sz="1400" i="1" dirty="0"/>
              <a:t>ReadAnywhere supports newer eBooks and SmartBook 2.0.  May not be available in your Connect course.</a:t>
            </a:r>
          </a:p>
          <a:p>
            <a:pPr lvl="2"/>
            <a:endParaRPr lang="en-US" dirty="0"/>
          </a:p>
          <a:p>
            <a:endParaRPr lang="en-US" dirty="0"/>
          </a:p>
        </p:txBody>
      </p:sp>
      <p:sp>
        <p:nvSpPr>
          <p:cNvPr id="4" name="Footer Placeholder 3">
            <a:extLst>
              <a:ext uri="{FF2B5EF4-FFF2-40B4-BE49-F238E27FC236}">
                <a16:creationId xmlns:a16="http://schemas.microsoft.com/office/drawing/2014/main" id="{E616BAB0-4FAE-4324-AAD3-C3D39D80D61B}"/>
              </a:ext>
            </a:extLst>
          </p:cNvPr>
          <p:cNvSpPr>
            <a:spLocks noGrp="1"/>
          </p:cNvSpPr>
          <p:nvPr>
            <p:ph type="ftr" sz="quarter" idx="3"/>
          </p:nvPr>
        </p:nvSpPr>
        <p:spPr>
          <a:xfrm>
            <a:off x="1253142" y="6528815"/>
            <a:ext cx="5486400" cy="228600"/>
          </a:xfrm>
        </p:spPr>
        <p:txBody>
          <a:bodyPr/>
          <a:lstStyle/>
          <a:p>
            <a:r>
              <a:rPr lang="en-US" dirty="0"/>
              <a:t>Support At Every Step</a:t>
            </a:r>
          </a:p>
        </p:txBody>
      </p:sp>
      <p:sp>
        <p:nvSpPr>
          <p:cNvPr id="5" name="Slide Number Placeholder 4"/>
          <p:cNvSpPr>
            <a:spLocks noGrp="1"/>
          </p:cNvSpPr>
          <p:nvPr>
            <p:ph type="sldNum" sz="quarter" idx="4"/>
          </p:nvPr>
        </p:nvSpPr>
        <p:spPr/>
        <p:txBody>
          <a:bodyPr/>
          <a:lstStyle/>
          <a:p>
            <a:fld id="{40BFEAB2-FD83-41F2-9787-AD5D1A1760CD}" type="slidenum">
              <a:rPr lang="en-US" smtClean="0"/>
              <a:t>2</a:t>
            </a:fld>
            <a:endParaRPr lang="en-US" dirty="0"/>
          </a:p>
        </p:txBody>
      </p:sp>
      <p:cxnSp>
        <p:nvCxnSpPr>
          <p:cNvPr id="14" name="Straight Connector 13" hidden="1">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661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1</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71600"/>
            <a:ext cx="8429030" cy="4616450"/>
          </a:xfrm>
        </p:spPr>
        <p:txBody>
          <a:bodyPr/>
          <a:lstStyle/>
          <a:p>
            <a:r>
              <a:rPr lang="en-US" dirty="0"/>
              <a:t>Login in to your Blackboard account and navigate to your course.  </a:t>
            </a:r>
          </a:p>
          <a:p>
            <a:r>
              <a:rPr lang="en-US" dirty="0"/>
              <a:t>If you are not sure if you have a Blackboard account, check with your instructor.</a:t>
            </a:r>
          </a:p>
        </p:txBody>
      </p:sp>
      <p:pic>
        <p:nvPicPr>
          <p:cNvPr id="1028" name="Picture 4" descr="Blackboard Account login screen where username and password are entered.&#10;">
            <a:extLst>
              <a:ext uri="{FF2B5EF4-FFF2-40B4-BE49-F238E27FC236}">
                <a16:creationId xmlns:a16="http://schemas.microsoft.com/office/drawing/2014/main" id="{87EE3263-6604-46AA-B3C0-312696EB32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881" y="3045841"/>
            <a:ext cx="4251612" cy="184315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lackboard Account screen with course listings.">
            <a:extLst>
              <a:ext uri="{FF2B5EF4-FFF2-40B4-BE49-F238E27FC236}">
                <a16:creationId xmlns:a16="http://schemas.microsoft.com/office/drawing/2014/main" id="{6944A12C-7E3B-4422-B41D-D13A5258E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9493" y="3082425"/>
            <a:ext cx="4532967" cy="1806567"/>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3</a:t>
            </a:fld>
            <a:endParaRPr lang="en-US" dirty="0"/>
          </a:p>
        </p:txBody>
      </p:sp>
    </p:spTree>
    <p:extLst>
      <p:ext uri="{BB962C8B-B14F-4D97-AF65-F5344CB8AC3E}">
        <p14:creationId xmlns:p14="http://schemas.microsoft.com/office/powerpoint/2010/main" val="2738830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2</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5" y="1371600"/>
            <a:ext cx="8545845" cy="4616450"/>
          </a:xfrm>
        </p:spPr>
        <p:txBody>
          <a:bodyPr/>
          <a:lstStyle/>
          <a:p>
            <a:r>
              <a:rPr lang="en-US" dirty="0"/>
              <a:t>In your course, you'll need to find the McGraw-Hill Campus link. </a:t>
            </a:r>
          </a:p>
          <a:p>
            <a:r>
              <a:rPr lang="en-US" dirty="0"/>
              <a:t>If you're not sure where to find the link, just ask your instructor. </a:t>
            </a:r>
          </a:p>
          <a:p>
            <a:r>
              <a:rPr lang="en-US" dirty="0"/>
              <a:t>Once you've located the link, go ahead and click on it.</a:t>
            </a:r>
          </a:p>
        </p:txBody>
      </p:sp>
      <p:pic>
        <p:nvPicPr>
          <p:cNvPr id="1026" name="Picture 2" descr="Screen view of link to McGraw-Hill Campus within a course.">
            <a:extLst>
              <a:ext uri="{FF2B5EF4-FFF2-40B4-BE49-F238E27FC236}">
                <a16:creationId xmlns:a16="http://schemas.microsoft.com/office/drawing/2014/main" id="{43C8EE05-938A-483D-9D67-59D0BFF8E9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1147" y="2830704"/>
            <a:ext cx="4816780" cy="3315842"/>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4</a:t>
            </a:fld>
            <a:endParaRPr lang="en-US" dirty="0"/>
          </a:p>
        </p:txBody>
      </p:sp>
    </p:spTree>
    <p:extLst>
      <p:ext uri="{BB962C8B-B14F-4D97-AF65-F5344CB8AC3E}">
        <p14:creationId xmlns:p14="http://schemas.microsoft.com/office/powerpoint/2010/main" val="451473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161810-1059-4C50-B044-728E2D07EC22}"/>
              </a:ext>
            </a:extLst>
          </p:cNvPr>
          <p:cNvSpPr>
            <a:spLocks noGrp="1"/>
          </p:cNvSpPr>
          <p:nvPr>
            <p:ph type="title"/>
          </p:nvPr>
        </p:nvSpPr>
        <p:spPr/>
        <p:txBody>
          <a:bodyPr/>
          <a:lstStyle/>
          <a:p>
            <a:r>
              <a:rPr lang="en-US" dirty="0"/>
              <a:t>Step 3</a:t>
            </a:r>
          </a:p>
        </p:txBody>
      </p:sp>
      <p:sp>
        <p:nvSpPr>
          <p:cNvPr id="3" name="Content Placeholder 2">
            <a:extLst>
              <a:ext uri="{FF2B5EF4-FFF2-40B4-BE49-F238E27FC236}">
                <a16:creationId xmlns:a16="http://schemas.microsoft.com/office/drawing/2014/main" id="{6BE568A0-7B58-47E9-8F4B-211F5745B2D9}"/>
              </a:ext>
            </a:extLst>
          </p:cNvPr>
          <p:cNvSpPr>
            <a:spLocks noGrp="1"/>
          </p:cNvSpPr>
          <p:nvPr>
            <p:ph sz="quarter" idx="10"/>
          </p:nvPr>
        </p:nvSpPr>
        <p:spPr>
          <a:xfrm>
            <a:off x="356616" y="1371600"/>
            <a:ext cx="8545845" cy="4756638"/>
          </a:xfrm>
        </p:spPr>
        <p:txBody>
          <a:bodyPr/>
          <a:lstStyle/>
          <a:p>
            <a:pPr fontAlgn="base"/>
            <a:r>
              <a:rPr lang="en-US" dirty="0"/>
              <a:t>If this is your first time using McGraw-Hill Campus, you will need to agree to the terms of service and privacy policy and then click </a:t>
            </a:r>
            <a:r>
              <a:rPr lang="en-US" b="1" dirty="0"/>
              <a:t>Get Started</a:t>
            </a:r>
            <a:r>
              <a:rPr lang="en-US" dirty="0"/>
              <a:t>. ​</a:t>
            </a:r>
            <a:br>
              <a:rPr lang="en-US" dirty="0"/>
            </a:br>
            <a:r>
              <a:rPr lang="en-US" dirty="0"/>
              <a:t>​Then click on the </a:t>
            </a:r>
            <a:r>
              <a:rPr lang="en-US" b="1" dirty="0"/>
              <a:t>Connect</a:t>
            </a:r>
            <a:r>
              <a:rPr lang="en-US" dirty="0"/>
              <a:t> button to continue.</a:t>
            </a:r>
          </a:p>
        </p:txBody>
      </p:sp>
      <p:pic>
        <p:nvPicPr>
          <p:cNvPr id="2050" name="Picture 2" descr="Screen view if using McGraw-Hill Campus for the first time.  You will need to agree to the terms of service and privacy policy.  Once checked, you will click Get Started.">
            <a:extLst>
              <a:ext uri="{FF2B5EF4-FFF2-40B4-BE49-F238E27FC236}">
                <a16:creationId xmlns:a16="http://schemas.microsoft.com/office/drawing/2014/main" id="{356EF607-615A-4712-A0F2-5D1C644359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616" y="2655043"/>
            <a:ext cx="3921369" cy="233171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creen view of text for the given course.  You will click on the Connect button to continue.">
            <a:extLst>
              <a:ext uri="{FF2B5EF4-FFF2-40B4-BE49-F238E27FC236}">
                <a16:creationId xmlns:a16="http://schemas.microsoft.com/office/drawing/2014/main" id="{F9EEBEF6-B876-46D7-9920-911B141B7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4537" y="2655043"/>
            <a:ext cx="4626775" cy="2580014"/>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5230C6BA-0962-4817-B9C0-7A336BDA6791}"/>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545580F0-9823-448A-99CE-5D98A361429A}"/>
              </a:ext>
            </a:extLst>
          </p:cNvPr>
          <p:cNvSpPr>
            <a:spLocks noGrp="1"/>
          </p:cNvSpPr>
          <p:nvPr>
            <p:ph type="sldNum" sz="quarter" idx="4"/>
          </p:nvPr>
        </p:nvSpPr>
        <p:spPr/>
        <p:txBody>
          <a:bodyPr/>
          <a:lstStyle/>
          <a:p>
            <a:fld id="{40BFEAB2-FD83-41F2-9787-AD5D1A1760CD}" type="slidenum">
              <a:rPr lang="en-US" smtClean="0"/>
              <a:pPr/>
              <a:t>5</a:t>
            </a:fld>
            <a:endParaRPr lang="en-US" dirty="0"/>
          </a:p>
        </p:txBody>
      </p:sp>
    </p:spTree>
    <p:extLst>
      <p:ext uri="{BB962C8B-B14F-4D97-AF65-F5344CB8AC3E}">
        <p14:creationId xmlns:p14="http://schemas.microsoft.com/office/powerpoint/2010/main" val="690326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4</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7" y="1371599"/>
            <a:ext cx="8545844" cy="4932485"/>
          </a:xfrm>
        </p:spPr>
        <p:txBody>
          <a:bodyPr/>
          <a:lstStyle/>
          <a:p>
            <a:pPr>
              <a:spcAft>
                <a:spcPts val="900"/>
              </a:spcAft>
            </a:pPr>
            <a:r>
              <a:rPr lang="en-US" sz="1800" dirty="0"/>
              <a:t>On the next screen, you can look up your account or create an account if you need to.   Enter in your email address and click </a:t>
            </a:r>
            <a:r>
              <a:rPr lang="en-US" sz="1800" b="1" dirty="0"/>
              <a:t>Find my account</a:t>
            </a:r>
            <a:r>
              <a:rPr lang="en-US" sz="1800" dirty="0"/>
              <a:t>.</a:t>
            </a:r>
          </a:p>
          <a:p>
            <a:pPr>
              <a:spcAft>
                <a:spcPts val="900"/>
              </a:spcAft>
            </a:pPr>
            <a:r>
              <a:rPr lang="en-US" sz="1800" dirty="0"/>
              <a:t>I recommend using your school email address so that all of your courses are in one Connect account. </a:t>
            </a:r>
          </a:p>
        </p:txBody>
      </p:sp>
      <p:pic>
        <p:nvPicPr>
          <p:cNvPr id="3074" name="Picture 2" descr="Screen where you can look up your account using your email if registered for McGraw-Hill product previously. After entering your email address, you will click on the Find my account button.  There is also a button to Get help.">
            <a:extLst>
              <a:ext uri="{FF2B5EF4-FFF2-40B4-BE49-F238E27FC236}">
                <a16:creationId xmlns:a16="http://schemas.microsoft.com/office/drawing/2014/main" id="{8E5A97CD-FF2E-4E36-94F4-0D5EEAE0D9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6131" y="3546267"/>
            <a:ext cx="4831738" cy="2128918"/>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6</a:t>
            </a:fld>
            <a:endParaRPr lang="en-US" dirty="0"/>
          </a:p>
        </p:txBody>
      </p:sp>
    </p:spTree>
    <p:extLst>
      <p:ext uri="{BB962C8B-B14F-4D97-AF65-F5344CB8AC3E}">
        <p14:creationId xmlns:p14="http://schemas.microsoft.com/office/powerpoint/2010/main" val="1975816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a:xfrm>
            <a:off x="1463393" y="343957"/>
            <a:ext cx="7430276" cy="822960"/>
          </a:xfrm>
        </p:spPr>
        <p:txBody>
          <a:bodyPr/>
          <a:lstStyle/>
          <a:p>
            <a:r>
              <a:rPr lang="en-US" dirty="0"/>
              <a:t>Step 5</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18847"/>
            <a:ext cx="8537053" cy="4906108"/>
          </a:xfrm>
        </p:spPr>
        <p:txBody>
          <a:bodyPr/>
          <a:lstStyle/>
          <a:p>
            <a:pPr fontAlgn="base"/>
            <a:r>
              <a:rPr lang="en-US" dirty="0"/>
              <a:t>If you are a new Connect user, a link to </a:t>
            </a:r>
            <a:r>
              <a:rPr lang="en-US" b="1" dirty="0"/>
              <a:t>Create a new account</a:t>
            </a:r>
            <a:r>
              <a:rPr lang="en-US" dirty="0"/>
              <a:t> will appear below the email form field. Click this link. ​</a:t>
            </a:r>
          </a:p>
          <a:p>
            <a:pPr fontAlgn="base"/>
            <a:r>
              <a:rPr lang="en-US" dirty="0"/>
              <a:t>​On this next screen, click </a:t>
            </a:r>
            <a:r>
              <a:rPr lang="en-US" b="1" dirty="0"/>
              <a:t>Complete Registration</a:t>
            </a:r>
            <a:r>
              <a:rPr lang="en-US" dirty="0"/>
              <a:t>.</a:t>
            </a:r>
          </a:p>
          <a:p>
            <a:endParaRPr lang="en-US" dirty="0"/>
          </a:p>
        </p:txBody>
      </p:sp>
      <p:pic>
        <p:nvPicPr>
          <p:cNvPr id="4098" name="Picture 2" descr="Screen showing if the system did not locate your email or if you are a new user.  If a new user, a link is provided to create a new account.  A field is available if you need to try another email address if the system did not recognize the initial email address entered.  There is also a link to Get help.">
            <a:extLst>
              <a:ext uri="{FF2B5EF4-FFF2-40B4-BE49-F238E27FC236}">
                <a16:creationId xmlns:a16="http://schemas.microsoft.com/office/drawing/2014/main" id="{EC9877C5-74E5-4926-B5A2-C54FCF068B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475"/>
          <a:stretch/>
        </p:blipFill>
        <p:spPr bwMode="auto">
          <a:xfrm>
            <a:off x="356616" y="2842336"/>
            <a:ext cx="4150981" cy="192474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creen to create a new account and complete registration.  Click on Complete Registration.  Click on Back to search for an existing account.  Get help link also listed.">
            <a:extLst>
              <a:ext uri="{FF2B5EF4-FFF2-40B4-BE49-F238E27FC236}">
                <a16:creationId xmlns:a16="http://schemas.microsoft.com/office/drawing/2014/main" id="{8F257301-0B19-4B76-B68E-126D5D5F99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2773" y="2842336"/>
            <a:ext cx="4120896" cy="1647219"/>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7</a:t>
            </a:fld>
            <a:endParaRPr lang="en-US" dirty="0"/>
          </a:p>
        </p:txBody>
      </p:sp>
    </p:spTree>
    <p:extLst>
      <p:ext uri="{BB962C8B-B14F-4D97-AF65-F5344CB8AC3E}">
        <p14:creationId xmlns:p14="http://schemas.microsoft.com/office/powerpoint/2010/main" val="19930502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9DD91ED-7BF5-4969-A5FC-7FDD19A09EE2}"/>
              </a:ext>
            </a:extLst>
          </p:cNvPr>
          <p:cNvSpPr>
            <a:spLocks noGrp="1"/>
          </p:cNvSpPr>
          <p:nvPr>
            <p:ph type="title"/>
          </p:nvPr>
        </p:nvSpPr>
        <p:spPr/>
        <p:txBody>
          <a:bodyPr/>
          <a:lstStyle/>
          <a:p>
            <a:r>
              <a:rPr lang="en-US" dirty="0"/>
              <a:t>Step 6</a:t>
            </a:r>
          </a:p>
        </p:txBody>
      </p:sp>
      <p:sp>
        <p:nvSpPr>
          <p:cNvPr id="7" name="Content Placeholder 6">
            <a:extLst>
              <a:ext uri="{FF2B5EF4-FFF2-40B4-BE49-F238E27FC236}">
                <a16:creationId xmlns:a16="http://schemas.microsoft.com/office/drawing/2014/main" id="{9C6697F0-BB9E-4F22-AF76-EA5747F1883E}"/>
              </a:ext>
            </a:extLst>
          </p:cNvPr>
          <p:cNvSpPr>
            <a:spLocks noGrp="1"/>
          </p:cNvSpPr>
          <p:nvPr>
            <p:ph sz="quarter" idx="10"/>
          </p:nvPr>
        </p:nvSpPr>
        <p:spPr>
          <a:xfrm>
            <a:off x="356615" y="1371600"/>
            <a:ext cx="8545846" cy="4404946"/>
          </a:xfrm>
        </p:spPr>
        <p:txBody>
          <a:bodyPr/>
          <a:lstStyle/>
          <a:p>
            <a:r>
              <a:rPr lang="en-US" dirty="0"/>
              <a:t>Now you can enter in a password and set up a security question in case you need to reset your password.  </a:t>
            </a:r>
          </a:p>
          <a:p>
            <a:r>
              <a:rPr lang="en-US" dirty="0"/>
              <a:t>Check the box to accept the Terms and Conditions and then click </a:t>
            </a:r>
            <a:r>
              <a:rPr lang="en-US" b="1" dirty="0"/>
              <a:t>Continue</a:t>
            </a:r>
            <a:r>
              <a:rPr lang="en-US" dirty="0"/>
              <a:t>. </a:t>
            </a:r>
          </a:p>
        </p:txBody>
      </p:sp>
      <p:pic>
        <p:nvPicPr>
          <p:cNvPr id="5122" name="Picture 2" descr="Screen with entry fields to create a Connect account.  The fields include:  email address, password, confirm password, security question, and security answer.  Once complete, check the box to accept the terms of use and privacy policy.">
            <a:extLst>
              <a:ext uri="{FF2B5EF4-FFF2-40B4-BE49-F238E27FC236}">
                <a16:creationId xmlns:a16="http://schemas.microsoft.com/office/drawing/2014/main" id="{94355357-FB3B-40A5-8044-12025698CC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8740" y="2673957"/>
            <a:ext cx="4213646" cy="3478723"/>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128B096E-42D4-4A33-AEA2-3360CA873A73}"/>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906EC859-58A7-481C-9A41-CA925EE3C565}"/>
              </a:ext>
            </a:extLst>
          </p:cNvPr>
          <p:cNvSpPr>
            <a:spLocks noGrp="1"/>
          </p:cNvSpPr>
          <p:nvPr>
            <p:ph type="sldNum" sz="quarter" idx="4"/>
          </p:nvPr>
        </p:nvSpPr>
        <p:spPr/>
        <p:txBody>
          <a:bodyPr/>
          <a:lstStyle/>
          <a:p>
            <a:fld id="{40BFEAB2-FD83-41F2-9787-AD5D1A1760CD}" type="slidenum">
              <a:rPr lang="en-US" smtClean="0"/>
              <a:pPr/>
              <a:t>8</a:t>
            </a:fld>
            <a:endParaRPr lang="en-US" dirty="0"/>
          </a:p>
        </p:txBody>
      </p:sp>
    </p:spTree>
    <p:extLst>
      <p:ext uri="{BB962C8B-B14F-4D97-AF65-F5344CB8AC3E}">
        <p14:creationId xmlns:p14="http://schemas.microsoft.com/office/powerpoint/2010/main" val="35024725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1C461D-3BEC-4539-8E2F-058DCBA80454}"/>
              </a:ext>
            </a:extLst>
          </p:cNvPr>
          <p:cNvSpPr>
            <a:spLocks noGrp="1"/>
          </p:cNvSpPr>
          <p:nvPr>
            <p:ph type="title"/>
          </p:nvPr>
        </p:nvSpPr>
        <p:spPr/>
        <p:txBody>
          <a:bodyPr/>
          <a:lstStyle/>
          <a:p>
            <a:r>
              <a:rPr lang="en-US" dirty="0"/>
              <a:t>Step 7</a:t>
            </a:r>
          </a:p>
        </p:txBody>
      </p:sp>
      <p:sp>
        <p:nvSpPr>
          <p:cNvPr id="3" name="Content Placeholder 2">
            <a:extLst>
              <a:ext uri="{FF2B5EF4-FFF2-40B4-BE49-F238E27FC236}">
                <a16:creationId xmlns:a16="http://schemas.microsoft.com/office/drawing/2014/main" id="{27F605CD-83C0-4F3D-9D72-C9337395C1CB}"/>
              </a:ext>
            </a:extLst>
          </p:cNvPr>
          <p:cNvSpPr>
            <a:spLocks noGrp="1"/>
          </p:cNvSpPr>
          <p:nvPr>
            <p:ph sz="quarter" idx="10"/>
          </p:nvPr>
        </p:nvSpPr>
        <p:spPr>
          <a:xfrm>
            <a:off x="356615" y="1371600"/>
            <a:ext cx="8545846" cy="4659923"/>
          </a:xfrm>
        </p:spPr>
        <p:txBody>
          <a:bodyPr/>
          <a:lstStyle/>
          <a:p>
            <a:r>
              <a:rPr lang="en-US" dirty="0"/>
              <a:t>You are almost done. Review the information on this screen. If it is correct, click </a:t>
            </a:r>
            <a:r>
              <a:rPr lang="en-US" b="1" dirty="0"/>
              <a:t>Confirm</a:t>
            </a:r>
            <a:r>
              <a:rPr lang="en-US" dirty="0"/>
              <a:t>.   You are now registered. </a:t>
            </a:r>
          </a:p>
        </p:txBody>
      </p:sp>
      <p:pic>
        <p:nvPicPr>
          <p:cNvPr id="1026" name="Picture 2" descr="Once you have registered for the course, the following screen will show the text required for the course.  Click on confirm to complete the registration process.  A cancel button is also provided.">
            <a:extLst>
              <a:ext uri="{FF2B5EF4-FFF2-40B4-BE49-F238E27FC236}">
                <a16:creationId xmlns:a16="http://schemas.microsoft.com/office/drawing/2014/main" id="{5E59F3E5-F3FB-4995-A536-2C3762B194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6177" y="2499831"/>
            <a:ext cx="6491646" cy="2765852"/>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B9FDCD00-B266-4A19-9C12-9D8D3D4372D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76707190-61D3-49EE-B613-3BA555F5467C}"/>
              </a:ext>
            </a:extLst>
          </p:cNvPr>
          <p:cNvSpPr>
            <a:spLocks noGrp="1"/>
          </p:cNvSpPr>
          <p:nvPr>
            <p:ph type="sldNum" sz="quarter" idx="4"/>
          </p:nvPr>
        </p:nvSpPr>
        <p:spPr/>
        <p:txBody>
          <a:bodyPr/>
          <a:lstStyle/>
          <a:p>
            <a:fld id="{40BFEAB2-FD83-41F2-9787-AD5D1A1760CD}" type="slidenum">
              <a:rPr lang="en-US" smtClean="0"/>
              <a:pPr/>
              <a:t>9</a:t>
            </a:fld>
            <a:endParaRPr lang="en-US" dirty="0"/>
          </a:p>
        </p:txBody>
      </p:sp>
    </p:spTree>
    <p:extLst>
      <p:ext uri="{BB962C8B-B14F-4D97-AF65-F5344CB8AC3E}">
        <p14:creationId xmlns:p14="http://schemas.microsoft.com/office/powerpoint/2010/main" val="596357354"/>
      </p:ext>
    </p:extLst>
  </p:cSld>
  <p:clrMapOvr>
    <a:masterClrMapping/>
  </p:clrMapOvr>
</p:sld>
</file>

<file path=ppt/theme/theme1.xml><?xml version="1.0" encoding="utf-8"?>
<a:theme xmlns:a="http://schemas.openxmlformats.org/drawingml/2006/main" name="Office Theme">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 4x3 CORP PPT Template_V8-FNL_Compressed.potx_MAR-1-2019" id="{08DE2090-B8B5-4033-89C1-B4DDE1363E23}" vid="{41A9A413-2957-419E-84E7-5E9AF06433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1254</TotalTime>
  <Words>981</Words>
  <Application>Microsoft Macintosh PowerPoint</Application>
  <PresentationFormat>On-screen Show (4:3)</PresentationFormat>
  <Paragraphs>120</Paragraphs>
  <Slides>14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Arial Black</vt:lpstr>
      <vt:lpstr>Calibri</vt:lpstr>
      <vt:lpstr>Office Theme</vt:lpstr>
      <vt:lpstr>Connect Student Registration</vt:lpstr>
      <vt:lpstr>Make the most of Connect</vt:lpstr>
      <vt:lpstr>Step 1</vt:lpstr>
      <vt:lpstr>Step 2</vt:lpstr>
      <vt:lpstr>Step 3</vt:lpstr>
      <vt:lpstr>Step 4</vt:lpstr>
      <vt:lpstr>Step 5</vt:lpstr>
      <vt:lpstr>Step 6</vt:lpstr>
      <vt:lpstr>Step 7</vt:lpstr>
      <vt:lpstr>Support and Resources</vt:lpstr>
      <vt:lpstr>Study on Your Smartphone or Tablet</vt:lpstr>
      <vt:lpstr>Thanks for Registering!</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User Notes Delete this slide from final presentation.</dc:title>
  <dc:creator>sgalayda</dc:creator>
  <cp:lastModifiedBy>Reed, Amy</cp:lastModifiedBy>
  <cp:revision>58</cp:revision>
  <cp:lastPrinted>2019-06-10T14:53:10Z</cp:lastPrinted>
  <dcterms:created xsi:type="dcterms:W3CDTF">2019-06-04T22:37:36Z</dcterms:created>
  <dcterms:modified xsi:type="dcterms:W3CDTF">2020-08-12T17:38:42Z</dcterms:modified>
</cp:coreProperties>
</file>