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3" r:id="rId2"/>
  </p:sldMasterIdLst>
  <p:notesMasterIdLst>
    <p:notesMasterId r:id="rId14"/>
  </p:notesMasterIdLst>
  <p:handoutMasterIdLst>
    <p:handoutMasterId r:id="rId15"/>
  </p:handoutMasterIdLst>
  <p:sldIdLst>
    <p:sldId id="356" r:id="rId3"/>
    <p:sldId id="357" r:id="rId4"/>
    <p:sldId id="358" r:id="rId5"/>
    <p:sldId id="359" r:id="rId6"/>
    <p:sldId id="363" r:id="rId7"/>
    <p:sldId id="361" r:id="rId8"/>
    <p:sldId id="352" r:id="rId9"/>
    <p:sldId id="339" r:id="rId10"/>
    <p:sldId id="310" r:id="rId11"/>
    <p:sldId id="341" r:id="rId12"/>
    <p:sldId id="366" r:id="rId13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6005F-2C1B-B72C-2E66-6C7F0553CA56}" v="2" dt="2021-06-17T17:14:10.092"/>
    <p1510:client id="{8025DF78-7032-FE1F-CB26-3CF0A320B94B}" v="2" dt="2021-06-17T17:14:59.1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54" autoAdjust="0"/>
    <p:restoredTop sz="94944" autoAdjust="0"/>
  </p:normalViewPr>
  <p:slideViewPr>
    <p:cSldViewPr snapToGrid="0">
      <p:cViewPr varScale="1">
        <p:scale>
          <a:sx n="68" d="100"/>
          <a:sy n="68" d="100"/>
        </p:scale>
        <p:origin x="780" y="54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7/27/2021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7/27/2021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18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26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slideLayout" Target="../slideLayouts/slideLayout41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Update Footer Text in Insert Tab's Header &amp; Footer [Title Case]</a:t>
            </a:r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662" r:id="rId10"/>
    <p:sldLayoutId id="2147483665" r:id="rId11"/>
    <p:sldLayoutId id="2147483666" r:id="rId12"/>
    <p:sldLayoutId id="2147483671" r:id="rId13"/>
    <p:sldLayoutId id="2147483669" r:id="rId14"/>
    <p:sldLayoutId id="2147483676" r:id="rId15"/>
    <p:sldLayoutId id="214748367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39" r:id="rId19"/>
    <p:sldLayoutId id="2147483740" r:id="rId20"/>
    <p:sldLayoutId id="2147483741" r:id="rId21"/>
    <p:sldLayoutId id="2147483742" r:id="rId22"/>
    <p:sldLayoutId id="2147483756" r:id="rId23"/>
    <p:sldLayoutId id="2147483757" r:id="rId24"/>
    <p:sldLayoutId id="2147483758" r:id="rId25"/>
    <p:sldLayoutId id="2147483759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Connect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166373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006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25B5-71B7-4676-BBEA-BC9ED0BF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D072F-9C06-4767-BFD5-BF36417B5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cs typeface="Arial"/>
              </a:rPr>
              <a:t>If your instructor uses remote proctoring for this course...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Proctoring and/or browser-locking services will be used within your Connect assignments.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Equipment needed may include a webcam and/or microphone.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Payment may be required.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 practiced proctored assignment may be available</a:t>
            </a:r>
            <a:endParaRPr lang="en-US" dirty="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Additional information regarding proctoring may be included in the syllabus.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E1F1A-9A86-49B2-90FA-9E12710E6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6374A-976A-4CB2-8844-B2005D2CF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DE2C52B6-97E3-4563-A05F-9003E8FB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4" y="171112"/>
            <a:ext cx="6862312" cy="98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21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3088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free ReadAnywhere app to take your eBook* and SmartBook 2.0* with you – online and offline</a:t>
            </a:r>
          </a:p>
          <a:p>
            <a:pPr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266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429030" cy="4616450"/>
          </a:xfrm>
        </p:spPr>
        <p:txBody>
          <a:bodyPr/>
          <a:lstStyle/>
          <a:p>
            <a:r>
              <a:rPr lang="en-US" dirty="0"/>
              <a:t>Login into your Blackboard account and navigate to your course.  </a:t>
            </a:r>
          </a:p>
          <a:p>
            <a:r>
              <a:rPr lang="en-US" dirty="0"/>
              <a:t>If you are not sure if you have a Blackboard account, check with your instructor.</a:t>
            </a:r>
          </a:p>
        </p:txBody>
      </p:sp>
      <p:pic>
        <p:nvPicPr>
          <p:cNvPr id="1028" name="Picture 4" descr="Blackboard Account login screen where username and password are entered.&#10;">
            <a:extLst>
              <a:ext uri="{FF2B5EF4-FFF2-40B4-BE49-F238E27FC236}">
                <a16:creationId xmlns:a16="http://schemas.microsoft.com/office/drawing/2014/main" id="{87EE3263-6604-46AA-B3C0-312696EB3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81" y="3216479"/>
            <a:ext cx="4271239" cy="185166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lackboard Account screen with course listings.">
            <a:extLst>
              <a:ext uri="{FF2B5EF4-FFF2-40B4-BE49-F238E27FC236}">
                <a16:creationId xmlns:a16="http://schemas.microsoft.com/office/drawing/2014/main" id="{6944A12C-7E3B-4422-B41D-D13A5258E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658" y="3216479"/>
            <a:ext cx="4415803" cy="1759872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343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429030" cy="4616450"/>
          </a:xfrm>
        </p:spPr>
        <p:txBody>
          <a:bodyPr/>
          <a:lstStyle/>
          <a:p>
            <a:r>
              <a:rPr lang="en-US" dirty="0"/>
              <a:t>Navigate to the content area and find a Connect assignment link.    </a:t>
            </a:r>
          </a:p>
          <a:p>
            <a:r>
              <a:rPr lang="en-US" dirty="0"/>
              <a:t>Next click on a Connect Assignment link to start the registration process. </a:t>
            </a:r>
          </a:p>
        </p:txBody>
      </p:sp>
      <p:pic>
        <p:nvPicPr>
          <p:cNvPr id="2050" name="Picture 2" descr="Blackboard Home Page of course title and drop down highlighted of Connect assignments.">
            <a:extLst>
              <a:ext uri="{FF2B5EF4-FFF2-40B4-BE49-F238E27FC236}">
                <a16:creationId xmlns:a16="http://schemas.microsoft.com/office/drawing/2014/main" id="{A7D6DFC7-BAFB-41F8-94F4-67B6B8FCE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4" y="2798323"/>
            <a:ext cx="4447163" cy="230674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creen shot of listing of Connect assignments.  LearnSmart Chapter 2 assignment circled.">
            <a:extLst>
              <a:ext uri="{FF2B5EF4-FFF2-40B4-BE49-F238E27FC236}">
                <a16:creationId xmlns:a16="http://schemas.microsoft.com/office/drawing/2014/main" id="{DF047E6D-5C07-44EA-A6DC-B24123E2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677" y="2871231"/>
            <a:ext cx="4641323" cy="178306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585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302" y="1371600"/>
            <a:ext cx="4743032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Password. 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*</a:t>
            </a:r>
            <a:r>
              <a:rPr lang="en-US" dirty="0"/>
              <a:t>Depending on your school you might skip this step. That’s ok! Just continue the process from that step to the end. </a:t>
            </a:r>
            <a:endParaRPr lang="en-US" b="1" dirty="0"/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1" y="1371600"/>
            <a:ext cx="4195635" cy="3340607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6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/>
          <a:p>
            <a:r>
              <a:rPr lang="en-US"/>
              <a:t>Step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599"/>
            <a:ext cx="8676173" cy="494270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account: Enter email, First and Last Name, create a password and select a security question. </a:t>
            </a:r>
          </a:p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recommend using your school email address when creating an account. </a:t>
            </a:r>
          </a:p>
          <a:p>
            <a:pPr>
              <a:spcBef>
                <a:spcPts val="600"/>
              </a:spcBef>
            </a:pPr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sz="1600" dirty="0"/>
              <a:t>.</a:t>
            </a:r>
          </a:p>
        </p:txBody>
      </p:sp>
      <p:pic>
        <p:nvPicPr>
          <p:cNvPr id="6" name="Picture 5" descr="Create account page. Enter email address, first name, last name fields. Create a password and select a security question fields. Enter a mobile number for text alerts. Continue button appears at bottom of page. ">
            <a:extLst>
              <a:ext uri="{FF2B5EF4-FFF2-40B4-BE49-F238E27FC236}">
                <a16:creationId xmlns:a16="http://schemas.microsoft.com/office/drawing/2014/main" id="{37F261BA-0DC5-40F6-9062-DC832D00D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632" y="3675648"/>
            <a:ext cx="4908447" cy="25694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</p:spPr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</p:spPr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691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545845" cy="4642338"/>
          </a:xfrm>
        </p:spPr>
        <p:txBody>
          <a:bodyPr/>
          <a:lstStyle/>
          <a:p>
            <a:r>
              <a:rPr lang="en-US" dirty="0"/>
              <a:t>You are almost done. Review the information on this screen. If it is correct, click </a:t>
            </a:r>
            <a:r>
              <a:rPr lang="en-US" b="1" dirty="0"/>
              <a:t>Confirm</a:t>
            </a:r>
            <a:r>
              <a:rPr lang="en-US" dirty="0"/>
              <a:t>.   You are now registered. </a:t>
            </a:r>
          </a:p>
        </p:txBody>
      </p:sp>
      <p:pic>
        <p:nvPicPr>
          <p:cNvPr id="1026" name="Picture 2" descr="Once you have registered for the course, the following screen will show the text required for the course.  Click on confirm to complete the registration process.  A cancel button is also provided.">
            <a:extLst>
              <a:ext uri="{FF2B5EF4-FFF2-40B4-BE49-F238E27FC236}">
                <a16:creationId xmlns:a16="http://schemas.microsoft.com/office/drawing/2014/main" id="{2BAEA730-51E9-4A15-9CF4-A2959AAC0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46" y="2347723"/>
            <a:ext cx="6980387" cy="306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Update Footer Text in Insert Tab's Header &amp; Footer [Title Case]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392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453" y="217873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49453" y="860156"/>
            <a:ext cx="643846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ReadAnywhere app that has a 4.7 rating on the App Store</a:t>
            </a:r>
            <a:r>
              <a:rPr lang="en-US" sz="1600" dirty="0"/>
              <a:t>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538" y="1373566"/>
            <a:ext cx="2062045" cy="1133307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915" y="3429000"/>
            <a:ext cx="2015668" cy="269413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9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EB9C557-B7E6-4B01-B49A-E57995ABAC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915" y="1348786"/>
            <a:ext cx="807294" cy="84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01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581</Words>
  <Application>Microsoft Office PowerPoint</Application>
  <PresentationFormat>On-screen Show (4:3)</PresentationFormat>
  <Paragraphs>89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Office Theme</vt:lpstr>
      <vt:lpstr>Connect Student Registration</vt:lpstr>
      <vt:lpstr>Make the Most of Connect</vt:lpstr>
      <vt:lpstr>Step 1</vt:lpstr>
      <vt:lpstr>Step 2</vt:lpstr>
      <vt:lpstr>Step 3</vt:lpstr>
      <vt:lpstr>Step 4</vt:lpstr>
      <vt:lpstr>Step 5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Eboh, Andrea</cp:lastModifiedBy>
  <cp:revision>61</cp:revision>
  <cp:lastPrinted>2019-06-10T14:53:10Z</cp:lastPrinted>
  <dcterms:created xsi:type="dcterms:W3CDTF">2019-06-04T22:37:36Z</dcterms:created>
  <dcterms:modified xsi:type="dcterms:W3CDTF">2021-07-27T16:26:40Z</dcterms:modified>
</cp:coreProperties>
</file>