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handoutMasterIdLst>
    <p:handoutMasterId r:id="rId17"/>
  </p:handoutMasterIdLst>
  <p:sldIdLst>
    <p:sldId id="356" r:id="rId2"/>
    <p:sldId id="357" r:id="rId3"/>
    <p:sldId id="351" r:id="rId4"/>
    <p:sldId id="350" r:id="rId5"/>
    <p:sldId id="353" r:id="rId6"/>
    <p:sldId id="349" r:id="rId7"/>
    <p:sldId id="348" r:id="rId8"/>
    <p:sldId id="352" r:id="rId9"/>
    <p:sldId id="360" r:id="rId10"/>
    <p:sldId id="358" r:id="rId11"/>
    <p:sldId id="339" r:id="rId12"/>
    <p:sldId id="310" r:id="rId13"/>
    <p:sldId id="341" r:id="rId14"/>
    <p:sldId id="365" r:id="rId15"/>
  </p:sldIdLst>
  <p:sldSz cx="9144000" cy="6858000" type="screen4x3"/>
  <p:notesSz cx="7016750" cy="93027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1176" userDrawn="1">
          <p15:clr>
            <a:srgbClr val="A4A3A4"/>
          </p15:clr>
        </p15:guide>
        <p15:guide id="2" orient="horz" pos="3000" userDrawn="1">
          <p15:clr>
            <a:srgbClr val="A4A3A4"/>
          </p15:clr>
        </p15:guide>
        <p15:guide id="3" orient="horz" pos="384" userDrawn="1">
          <p15:clr>
            <a:srgbClr val="A4A3A4"/>
          </p15:clr>
        </p15:guide>
        <p15:guide id="4" orient="horz" pos="2688" userDrawn="1">
          <p15:clr>
            <a:srgbClr val="A4A3A4"/>
          </p15:clr>
        </p15:guide>
        <p15:guide id="5" orient="horz" pos="2904" userDrawn="1">
          <p15:clr>
            <a:srgbClr val="A4A3A4"/>
          </p15:clr>
        </p15:guide>
        <p15:guide id="6" orient="horz" pos="1680" userDrawn="1">
          <p15:clr>
            <a:srgbClr val="A4A3A4"/>
          </p15:clr>
        </p15:guide>
        <p15:guide id="7" orient="horz" pos="3216" userDrawn="1">
          <p15:clr>
            <a:srgbClr val="A4A3A4"/>
          </p15:clr>
        </p15:guide>
        <p15:guide id="8" orient="horz" pos="3096" userDrawn="1">
          <p15:clr>
            <a:srgbClr val="A4A3A4"/>
          </p15:clr>
        </p15:guide>
        <p15:guide id="9" pos="672" userDrawn="1">
          <p15:clr>
            <a:srgbClr val="A4A3A4"/>
          </p15:clr>
        </p15:guide>
        <p15:guide id="10" pos="2976" userDrawn="1">
          <p15:clr>
            <a:srgbClr val="A4A3A4"/>
          </p15:clr>
        </p15:guide>
        <p15:guide id="11" pos="5160" userDrawn="1">
          <p15:clr>
            <a:srgbClr val="A4A3A4"/>
          </p15:clr>
        </p15:guide>
        <p15:guide id="12" pos="1948" userDrawn="1">
          <p15:clr>
            <a:srgbClr val="A4A3A4"/>
          </p15:clr>
        </p15:guide>
        <p15:guide id="13" pos="216" userDrawn="1">
          <p15:clr>
            <a:srgbClr val="A4A3A4"/>
          </p15:clr>
        </p15:guide>
        <p15:guide id="14" orient="horz" pos="2160" userDrawn="1">
          <p15:clr>
            <a:srgbClr val="A4A3A4"/>
          </p15:clr>
        </p15:guide>
        <p15:guide id="15" orient="horz" pos="2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equel User" initials="SU" lastIdx="0" clrIdx="0">
    <p:extLst>
      <p:ext uri="{19B8F6BF-5375-455C-9EA6-DF929625EA0E}">
        <p15:presenceInfo xmlns:p15="http://schemas.microsoft.com/office/powerpoint/2012/main" userId="958da6fd0e6693af" providerId="Windows Live"/>
      </p:ext>
    </p:extLst>
  </p:cmAuthor>
  <p:cmAuthor id="2" name="Teri Zuccaro" initials="TZ" lastIdx="1" clrIdx="1">
    <p:extLst>
      <p:ext uri="{19B8F6BF-5375-455C-9EA6-DF929625EA0E}">
        <p15:presenceInfo xmlns:p15="http://schemas.microsoft.com/office/powerpoint/2012/main" userId="Teri Zuccar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08C"/>
    <a:srgbClr val="692146"/>
    <a:srgbClr val="720F11"/>
    <a:srgbClr val="9F2241"/>
    <a:srgbClr val="E2DFCA"/>
    <a:srgbClr val="625D9C"/>
    <a:srgbClr val="E21A23"/>
    <a:srgbClr val="FFDFCA"/>
    <a:srgbClr val="FFB600"/>
    <a:srgbClr val="E7EF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29F28D-EC03-3B62-AA80-9C5846FADD7F}" v="2" dt="2021-06-17T17:09:11.346"/>
    <p1510:client id="{60244FA4-CE7F-08B4-8B30-17D20C028FDB}" v="2" dt="2021-06-17T17:10:10.9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693" autoAdjust="0"/>
    <p:restoredTop sz="94944" autoAdjust="0"/>
  </p:normalViewPr>
  <p:slideViewPr>
    <p:cSldViewPr snapToGrid="0">
      <p:cViewPr varScale="1">
        <p:scale>
          <a:sx n="68" d="100"/>
          <a:sy n="68" d="100"/>
        </p:scale>
        <p:origin x="1116" y="60"/>
      </p:cViewPr>
      <p:guideLst>
        <p:guide pos="1176"/>
        <p:guide orient="horz" pos="3000"/>
        <p:guide orient="horz" pos="384"/>
        <p:guide orient="horz" pos="2688"/>
        <p:guide orient="horz" pos="2904"/>
        <p:guide orient="horz" pos="1680"/>
        <p:guide orient="horz" pos="3216"/>
        <p:guide orient="horz" pos="3096"/>
        <p:guide pos="672"/>
        <p:guide pos="2976"/>
        <p:guide pos="5160"/>
        <p:guide pos="1948"/>
        <p:guide pos="216"/>
        <p:guide orient="horz" pos="2160"/>
        <p:guide orient="horz" pos="216"/>
      </p:guideLst>
    </p:cSldViewPr>
  </p:slideViewPr>
  <p:outlineViewPr>
    <p:cViewPr>
      <p:scale>
        <a:sx n="33" d="100"/>
        <a:sy n="33" d="100"/>
      </p:scale>
      <p:origin x="0" y="-14411"/>
    </p:cViewPr>
  </p:outlineViewPr>
  <p:notesTextViewPr>
    <p:cViewPr>
      <p:scale>
        <a:sx n="1" d="1"/>
        <a:sy n="1" d="1"/>
      </p:scale>
      <p:origin x="0" y="0"/>
    </p:cViewPr>
  </p:notesTextViewPr>
  <p:sorterViewPr>
    <p:cViewPr>
      <p:scale>
        <a:sx n="98" d="100"/>
        <a:sy n="98" d="100"/>
      </p:scale>
      <p:origin x="0" y="-201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0897" cy="466061"/>
          </a:xfrm>
          <a:prstGeom prst="rect">
            <a:avLst/>
          </a:prstGeom>
        </p:spPr>
        <p:txBody>
          <a:bodyPr vert="horz" lIns="87688" tIns="43844" rIns="87688" bIns="43844" rtlCol="0"/>
          <a:lstStyle>
            <a:lvl1pPr algn="l">
              <a:defRPr sz="1100"/>
            </a:lvl1pPr>
          </a:lstStyle>
          <a:p>
            <a:endParaRPr lang="en-US" dirty="0"/>
          </a:p>
        </p:txBody>
      </p:sp>
      <p:sp>
        <p:nvSpPr>
          <p:cNvPr id="3" name="Date Placeholder 2"/>
          <p:cNvSpPr>
            <a:spLocks noGrp="1"/>
          </p:cNvSpPr>
          <p:nvPr>
            <p:ph type="dt" sz="quarter" idx="1"/>
          </p:nvPr>
        </p:nvSpPr>
        <p:spPr>
          <a:xfrm>
            <a:off x="3974331" y="1"/>
            <a:ext cx="3040897" cy="466061"/>
          </a:xfrm>
          <a:prstGeom prst="rect">
            <a:avLst/>
          </a:prstGeom>
        </p:spPr>
        <p:txBody>
          <a:bodyPr vert="horz" lIns="87688" tIns="43844" rIns="87688" bIns="43844" rtlCol="0"/>
          <a:lstStyle>
            <a:lvl1pPr algn="r">
              <a:defRPr sz="1100"/>
            </a:lvl1pPr>
          </a:lstStyle>
          <a:p>
            <a:fld id="{7CF79C4C-9A95-4F23-B503-12D2C6F00E19}" type="datetimeFigureOut">
              <a:rPr lang="en-US" smtClean="0"/>
              <a:t>8/18/2021</a:t>
            </a:fld>
            <a:endParaRPr lang="en-US" dirty="0"/>
          </a:p>
        </p:txBody>
      </p:sp>
      <p:sp>
        <p:nvSpPr>
          <p:cNvPr id="4" name="Footer Placeholder 3"/>
          <p:cNvSpPr>
            <a:spLocks noGrp="1"/>
          </p:cNvSpPr>
          <p:nvPr>
            <p:ph type="ftr" sz="quarter" idx="2"/>
          </p:nvPr>
        </p:nvSpPr>
        <p:spPr>
          <a:xfrm>
            <a:off x="1" y="8836690"/>
            <a:ext cx="3040897" cy="466060"/>
          </a:xfrm>
          <a:prstGeom prst="rect">
            <a:avLst/>
          </a:prstGeom>
        </p:spPr>
        <p:txBody>
          <a:bodyPr vert="horz" lIns="87688" tIns="43844" rIns="87688" bIns="43844" rtlCol="0" anchor="b"/>
          <a:lstStyle>
            <a:lvl1pPr algn="l">
              <a:defRPr sz="1100"/>
            </a:lvl1pPr>
          </a:lstStyle>
          <a:p>
            <a:endParaRPr lang="en-US" dirty="0"/>
          </a:p>
        </p:txBody>
      </p:sp>
      <p:sp>
        <p:nvSpPr>
          <p:cNvPr id="5" name="Slide Number Placeholder 4"/>
          <p:cNvSpPr>
            <a:spLocks noGrp="1"/>
          </p:cNvSpPr>
          <p:nvPr>
            <p:ph type="sldNum" sz="quarter" idx="3"/>
          </p:nvPr>
        </p:nvSpPr>
        <p:spPr>
          <a:xfrm>
            <a:off x="3974331" y="8836690"/>
            <a:ext cx="3040897" cy="466060"/>
          </a:xfrm>
          <a:prstGeom prst="rect">
            <a:avLst/>
          </a:prstGeom>
        </p:spPr>
        <p:txBody>
          <a:bodyPr vert="horz" lIns="87688" tIns="43844" rIns="87688" bIns="43844" rtlCol="0" anchor="b"/>
          <a:lstStyle>
            <a:lvl1pPr algn="r">
              <a:defRPr sz="1100"/>
            </a:lvl1pPr>
          </a:lstStyle>
          <a:p>
            <a:fld id="{9BEDD28F-82A9-4FAE-8C69-E41F27D67B02}" type="slidenum">
              <a:rPr lang="en-US" smtClean="0"/>
              <a:t>‹#›</a:t>
            </a:fld>
            <a:endParaRPr lang="en-US" dirty="0"/>
          </a:p>
        </p:txBody>
      </p:sp>
    </p:spTree>
    <p:extLst>
      <p:ext uri="{BB962C8B-B14F-4D97-AF65-F5344CB8AC3E}">
        <p14:creationId xmlns:p14="http://schemas.microsoft.com/office/powerpoint/2010/main" val="27668477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3040592" cy="466752"/>
          </a:xfrm>
          <a:prstGeom prst="rect">
            <a:avLst/>
          </a:prstGeom>
        </p:spPr>
        <p:txBody>
          <a:bodyPr vert="horz" lIns="92696" tIns="46347" rIns="92696" bIns="46347" rtlCol="0"/>
          <a:lstStyle>
            <a:lvl1pPr algn="l">
              <a:defRPr sz="1200"/>
            </a:lvl1pPr>
          </a:lstStyle>
          <a:p>
            <a:endParaRPr lang="en-US" dirty="0"/>
          </a:p>
        </p:txBody>
      </p:sp>
      <p:sp>
        <p:nvSpPr>
          <p:cNvPr id="3" name="Date Placeholder 2"/>
          <p:cNvSpPr>
            <a:spLocks noGrp="1"/>
          </p:cNvSpPr>
          <p:nvPr>
            <p:ph type="dt" idx="1"/>
          </p:nvPr>
        </p:nvSpPr>
        <p:spPr>
          <a:xfrm>
            <a:off x="3974535" y="3"/>
            <a:ext cx="3040592" cy="466752"/>
          </a:xfrm>
          <a:prstGeom prst="rect">
            <a:avLst/>
          </a:prstGeom>
        </p:spPr>
        <p:txBody>
          <a:bodyPr vert="horz" lIns="92696" tIns="46347" rIns="92696" bIns="46347" rtlCol="0"/>
          <a:lstStyle>
            <a:lvl1pPr algn="r">
              <a:defRPr sz="1200"/>
            </a:lvl1pPr>
          </a:lstStyle>
          <a:p>
            <a:fld id="{2BE65169-DB50-4446-8324-0D580DBE95C4}" type="datetimeFigureOut">
              <a:rPr lang="en-US" smtClean="0"/>
              <a:t>8/18/2021</a:t>
            </a:fld>
            <a:endParaRPr lang="en-US" dirty="0"/>
          </a:p>
        </p:txBody>
      </p:sp>
      <p:sp>
        <p:nvSpPr>
          <p:cNvPr id="4" name="Slide Image Placeholder 3"/>
          <p:cNvSpPr>
            <a:spLocks noGrp="1" noRot="1" noChangeAspect="1"/>
          </p:cNvSpPr>
          <p:nvPr>
            <p:ph type="sldImg" idx="2"/>
          </p:nvPr>
        </p:nvSpPr>
        <p:spPr>
          <a:xfrm>
            <a:off x="1416050" y="1162050"/>
            <a:ext cx="4184650" cy="3138488"/>
          </a:xfrm>
          <a:prstGeom prst="rect">
            <a:avLst/>
          </a:prstGeom>
          <a:noFill/>
          <a:ln w="12700">
            <a:solidFill>
              <a:prstClr val="black"/>
            </a:solidFill>
          </a:ln>
        </p:spPr>
        <p:txBody>
          <a:bodyPr vert="horz" lIns="92696" tIns="46347" rIns="92696" bIns="46347" rtlCol="0" anchor="ctr"/>
          <a:lstStyle/>
          <a:p>
            <a:endParaRPr lang="en-US" dirty="0"/>
          </a:p>
        </p:txBody>
      </p:sp>
      <p:sp>
        <p:nvSpPr>
          <p:cNvPr id="5" name="Notes Placeholder 4"/>
          <p:cNvSpPr>
            <a:spLocks noGrp="1"/>
          </p:cNvSpPr>
          <p:nvPr>
            <p:ph type="body" sz="quarter" idx="3"/>
          </p:nvPr>
        </p:nvSpPr>
        <p:spPr>
          <a:xfrm>
            <a:off x="701675" y="4476950"/>
            <a:ext cx="5613400" cy="3662958"/>
          </a:xfrm>
          <a:prstGeom prst="rect">
            <a:avLst/>
          </a:prstGeom>
        </p:spPr>
        <p:txBody>
          <a:bodyPr vert="horz" lIns="92696" tIns="46347" rIns="92696" bIns="4634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5999"/>
            <a:ext cx="3040592" cy="466751"/>
          </a:xfrm>
          <a:prstGeom prst="rect">
            <a:avLst/>
          </a:prstGeom>
        </p:spPr>
        <p:txBody>
          <a:bodyPr vert="horz" lIns="92696" tIns="46347" rIns="92696" bIns="46347"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4535" y="8835999"/>
            <a:ext cx="3040592" cy="466751"/>
          </a:xfrm>
          <a:prstGeom prst="rect">
            <a:avLst/>
          </a:prstGeom>
        </p:spPr>
        <p:txBody>
          <a:bodyPr vert="horz" lIns="92696" tIns="46347" rIns="92696" bIns="46347" rtlCol="0" anchor="b"/>
          <a:lstStyle>
            <a:lvl1pPr algn="r">
              <a:defRPr sz="1200"/>
            </a:lvl1pPr>
          </a:lstStyle>
          <a:p>
            <a:fld id="{30DC0D4C-FD52-4CA4-A998-31C73A5A5BDE}" type="slidenum">
              <a:rPr lang="en-US" smtClean="0"/>
              <a:t>‹#›</a:t>
            </a:fld>
            <a:endParaRPr lang="en-US" dirty="0"/>
          </a:p>
        </p:txBody>
      </p:sp>
    </p:spTree>
    <p:extLst>
      <p:ext uri="{BB962C8B-B14F-4D97-AF65-F5344CB8AC3E}">
        <p14:creationId xmlns:p14="http://schemas.microsoft.com/office/powerpoint/2010/main" val="951821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indent="-1587"/>
            <a:r>
              <a:rPr lang="en-US" sz="2000" dirty="0"/>
              <a:t>Download for iOS: </a:t>
            </a:r>
            <a:r>
              <a:rPr lang="en-US" sz="2000" dirty="0">
                <a:solidFill>
                  <a:srgbClr val="9F2241"/>
                </a:solidFill>
              </a:rPr>
              <a:t>https://</a:t>
            </a:r>
            <a:r>
              <a:rPr lang="en-US" sz="2000" dirty="0" err="1">
                <a:solidFill>
                  <a:srgbClr val="9F2241"/>
                </a:solidFill>
              </a:rPr>
              <a:t>apple.co</a:t>
            </a:r>
            <a:r>
              <a:rPr lang="en-US" sz="2000" dirty="0">
                <a:solidFill>
                  <a:srgbClr val="9F2241"/>
                </a:solidFill>
              </a:rPr>
              <a:t>/2JEwQEy</a:t>
            </a:r>
            <a:endParaRPr lang="en-US" sz="2000" dirty="0"/>
          </a:p>
          <a:p>
            <a:pPr marL="0" lvl="3" indent="-1587"/>
            <a:r>
              <a:rPr lang="en-US" sz="2000" dirty="0"/>
              <a:t>Download for Android: </a:t>
            </a:r>
            <a:r>
              <a:rPr lang="en-US" sz="2000" dirty="0">
                <a:solidFill>
                  <a:srgbClr val="9F2241"/>
                </a:solidFill>
              </a:rPr>
              <a:t>https://</a:t>
            </a:r>
            <a:r>
              <a:rPr lang="en-US" sz="2000" dirty="0" err="1">
                <a:solidFill>
                  <a:srgbClr val="9F2241"/>
                </a:solidFill>
              </a:rPr>
              <a:t>bit.ly</a:t>
            </a:r>
            <a:r>
              <a:rPr lang="en-US" sz="2000" dirty="0">
                <a:solidFill>
                  <a:srgbClr val="9F2241"/>
                </a:solidFill>
              </a:rPr>
              <a:t>/30HTWzS</a:t>
            </a:r>
          </a:p>
          <a:p>
            <a:endParaRPr lang="en-US" dirty="0"/>
          </a:p>
        </p:txBody>
      </p:sp>
      <p:sp>
        <p:nvSpPr>
          <p:cNvPr id="4" name="Slide Number Placeholder 3"/>
          <p:cNvSpPr>
            <a:spLocks noGrp="1"/>
          </p:cNvSpPr>
          <p:nvPr>
            <p:ph type="sldNum" sz="quarter" idx="5"/>
          </p:nvPr>
        </p:nvSpPr>
        <p:spPr/>
        <p:txBody>
          <a:bodyPr/>
          <a:lstStyle/>
          <a:p>
            <a:fld id="{30DC0D4C-FD52-4CA4-A998-31C73A5A5BDE}" type="slidenum">
              <a:rPr lang="en-US" smtClean="0"/>
              <a:t>12</a:t>
            </a:fld>
            <a:endParaRPr lang="en-US" dirty="0"/>
          </a:p>
        </p:txBody>
      </p:sp>
    </p:spTree>
    <p:extLst>
      <p:ext uri="{BB962C8B-B14F-4D97-AF65-F5344CB8AC3E}">
        <p14:creationId xmlns:p14="http://schemas.microsoft.com/office/powerpoint/2010/main" val="23333811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903DB6BE-E2F3-2A47-94A8-585F5DD0180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777" t="11823" r="5903" b="4524"/>
          <a:stretch/>
        </p:blipFill>
        <p:spPr>
          <a:xfrm>
            <a:off x="0" y="1520825"/>
            <a:ext cx="9144000" cy="4846438"/>
          </a:xfrm>
          <a:prstGeom prst="rect">
            <a:avLst/>
          </a:prstGeom>
        </p:spPr>
      </p:pic>
      <p:grpSp>
        <p:nvGrpSpPr>
          <p:cNvPr id="20" name="Group 19"/>
          <p:cNvGrpSpPr/>
          <p:nvPr userDrawn="1"/>
        </p:nvGrpSpPr>
        <p:grpSpPr>
          <a:xfrm>
            <a:off x="33111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6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EC86C884-D766-9149-B40E-B86A943DE6D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32"/>
          <p:cNvSpPr>
            <a:spLocks noGrp="1"/>
          </p:cNvSpPr>
          <p:nvPr>
            <p:ph type="body" sz="quarter" idx="10"/>
          </p:nvPr>
        </p:nvSpPr>
        <p:spPr>
          <a:xfrm>
            <a:off x="621792" y="5093208"/>
            <a:ext cx="2788920" cy="576185"/>
          </a:xfr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pic>
        <p:nvPicPr>
          <p:cNvPr id="16" name="Picture 15">
            <a:extLst>
              <a:ext uri="{FF2B5EF4-FFF2-40B4-BE49-F238E27FC236}">
                <a16:creationId xmlns:a16="http://schemas.microsoft.com/office/drawing/2014/main" id="{28A1600F-0570-410C-9F95-5DDBAF63CC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21" name="Picture 20">
            <a:extLst>
              <a:ext uri="{FF2B5EF4-FFF2-40B4-BE49-F238E27FC236}">
                <a16:creationId xmlns:a16="http://schemas.microsoft.com/office/drawing/2014/main" id="{CE58448A-1EBE-41B2-B940-5B338FAA80A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2648364449"/>
      </p:ext>
    </p:extLst>
  </p:cSld>
  <p:clrMapOvr>
    <a:masterClrMapping/>
  </p:clrMapOvr>
  <p:extLst>
    <p:ext uri="{DCECCB84-F9BA-43D5-87BE-67443E8EF086}">
      <p15:sldGuideLst xmlns:p15="http://schemas.microsoft.com/office/powerpoint/2012/main">
        <p15:guide id="1" orient="horz" pos="957" userDrawn="1">
          <p15:clr>
            <a:srgbClr val="FBAE40"/>
          </p15:clr>
        </p15:guide>
        <p15:guide id="2" pos="2880" userDrawn="1">
          <p15:clr>
            <a:srgbClr val="FBAE40"/>
          </p15:clr>
        </p15:guide>
        <p15:guide id="3" pos="45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Photo">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screen">
            <a:extLst>
              <a:ext uri="{28A0092B-C50C-407E-A947-70E740481C1C}">
                <a14:useLocalDpi xmlns:a14="http://schemas.microsoft.com/office/drawing/2010/main"/>
              </a:ext>
            </a:extLst>
          </a:blip>
          <a:srcRect l="3849" r="15416"/>
          <a:stretch/>
        </p:blipFill>
        <p:spPr>
          <a:xfrm>
            <a:off x="0" y="0"/>
            <a:ext cx="9144000" cy="6364224"/>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82330756"/>
      </p:ext>
    </p:extLst>
  </p:cSld>
  <p:clrMapOvr>
    <a:masterClrMapping/>
  </p:clrMapOvr>
  <p:extLst>
    <p:ext uri="{DCECCB84-F9BA-43D5-87BE-67443E8EF086}">
      <p15:sldGuideLst xmlns:p15="http://schemas.microsoft.com/office/powerpoint/2012/main">
        <p15:guide id="1" orient="horz" pos="1488" userDrawn="1">
          <p15:clr>
            <a:srgbClr val="FBAE40"/>
          </p15:clr>
        </p15:guide>
        <p15:guide id="2" orient="horz" pos="1968" userDrawn="1">
          <p15:clr>
            <a:srgbClr val="FBAE40"/>
          </p15:clr>
        </p15:guide>
        <p15:guide id="4" userDrawn="1">
          <p15:clr>
            <a:srgbClr val="FBAE40"/>
          </p15:clr>
        </p15:guide>
        <p15:guide id="5" pos="2880" userDrawn="1">
          <p15:clr>
            <a:srgbClr val="FBAE40"/>
          </p15:clr>
        </p15:guide>
        <p15:guide id="6" pos="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Divider Slide Photo">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14E5CB6-D66B-41F9-83A5-D13DF65813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225" t="12480" b="3239"/>
          <a:stretch/>
        </p:blipFill>
        <p:spPr>
          <a:xfrm flipH="1">
            <a:off x="6010" y="-1"/>
            <a:ext cx="9150022" cy="6364715"/>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115101620"/>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guide id="4">
          <p15:clr>
            <a:srgbClr val="FBAE40"/>
          </p15:clr>
        </p15:guide>
        <p15:guide id="5" pos="2880">
          <p15:clr>
            <a:srgbClr val="FBAE40"/>
          </p15:clr>
        </p15:guide>
        <p15:guide id="6" pos="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Divider Slide Phot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CF57B6-1B1A-4B8F-9DFF-73A531E5D77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755"/>
            <a:ext cx="9144000" cy="636182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rgbClr val="FFB600"/>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F1C43492-7E70-499B-AF94-526224C01DA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A704180-9FB4-409C-B364-B110408FEF18}"/>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81517962"/>
      </p:ext>
    </p:extLst>
  </p:cSld>
  <p:clrMapOvr>
    <a:masterClrMapping/>
  </p:clrMapOvr>
  <p:extLst>
    <p:ext uri="{DCECCB84-F9BA-43D5-87BE-67443E8EF086}">
      <p15:sldGuideLst xmlns:p15="http://schemas.microsoft.com/office/powerpoint/2012/main">
        <p15:guide id="1" pos="2880">
          <p15:clr>
            <a:srgbClr val="FBAE40"/>
          </p15:clr>
        </p15:guide>
        <p15:guide id="2" pos="456">
          <p15:clr>
            <a:srgbClr val="FBAE40"/>
          </p15:clr>
        </p15:guide>
        <p15:guide id="3" orient="horz" pos="2352">
          <p15:clr>
            <a:srgbClr val="FBAE40"/>
          </p15:clr>
        </p15:guide>
        <p15:guide id="4" orient="horz" pos="1488">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Divider Slide Phot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621C48C-3392-4FDB-9369-6BC17D9CEC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8878"/>
            <a:ext cx="9144000" cy="6370670"/>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DB4B4D12-AF0C-4D97-9CED-90CB55C54F5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8F72B6D8-B4B8-483C-B007-F56FA2D2AA62}"/>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732619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Divider Slide Photo">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957E67-98EC-4631-8D21-6B97CCB358A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
          <a:stretch/>
        </p:blipFill>
        <p:spPr>
          <a:xfrm>
            <a:off x="0" y="0"/>
            <a:ext cx="9144000" cy="636726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FEEE245A-9698-4A49-A735-5BCF7ABE0A3A}"/>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B84BA6A4-9923-441F-97B3-3C28313D037C}"/>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381070491"/>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Slide Graphic">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BAB23EC-917E-B047-8295-8203CA1ECBFE}"/>
              </a:ext>
            </a:extLst>
          </p:cNvPr>
          <p:cNvGrpSpPr/>
          <p:nvPr userDrawn="1"/>
        </p:nvGrpSpPr>
        <p:grpSpPr>
          <a:xfrm>
            <a:off x="0" y="0"/>
            <a:ext cx="9144000" cy="6366424"/>
            <a:chOff x="1" y="0"/>
            <a:chExt cx="9144000" cy="6366424"/>
          </a:xfrm>
        </p:grpSpPr>
        <p:sp>
          <p:nvSpPr>
            <p:cNvPr id="9" name="Freeform 8">
              <a:extLst>
                <a:ext uri="{FF2B5EF4-FFF2-40B4-BE49-F238E27FC236}">
                  <a16:creationId xmlns:a16="http://schemas.microsoft.com/office/drawing/2014/main" id="{622D7C90-AFB1-5842-AE7B-3EE743CC58EE}"/>
                </a:ext>
              </a:extLst>
            </p:cNvPr>
            <p:cNvSpPr/>
            <p:nvPr userDrawn="1"/>
          </p:nvSpPr>
          <p:spPr>
            <a:xfrm>
              <a:off x="720000" y="3962630"/>
              <a:ext cx="8229600" cy="2403794"/>
            </a:xfrm>
            <a:custGeom>
              <a:avLst/>
              <a:gdLst>
                <a:gd name="connsiteX0" fmla="*/ 3062211 w 8229600"/>
                <a:gd name="connsiteY0" fmla="*/ 0 h 2403794"/>
                <a:gd name="connsiteX1" fmla="*/ 8229600 w 8229600"/>
                <a:gd name="connsiteY1" fmla="*/ 2403794 h 2403794"/>
                <a:gd name="connsiteX2" fmla="*/ 0 w 8229600"/>
                <a:gd name="connsiteY2" fmla="*/ 2403794 h 2403794"/>
              </a:gdLst>
              <a:ahLst/>
              <a:cxnLst>
                <a:cxn ang="0">
                  <a:pos x="connsiteX0" y="connsiteY0"/>
                </a:cxn>
                <a:cxn ang="0">
                  <a:pos x="connsiteX1" y="connsiteY1"/>
                </a:cxn>
                <a:cxn ang="0">
                  <a:pos x="connsiteX2" y="connsiteY2"/>
                </a:cxn>
              </a:cxnLst>
              <a:rect l="l" t="t" r="r" b="b"/>
              <a:pathLst>
                <a:path w="8229600" h="2403794">
                  <a:moveTo>
                    <a:pt x="3062211" y="0"/>
                  </a:moveTo>
                  <a:lnTo>
                    <a:pt x="8229600" y="2403794"/>
                  </a:lnTo>
                  <a:lnTo>
                    <a:pt x="0" y="2403794"/>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4F2D842F-70F3-E249-837F-3B31E02390D7}"/>
                </a:ext>
              </a:extLst>
            </p:cNvPr>
            <p:cNvSpPr/>
            <p:nvPr userDrawn="1"/>
          </p:nvSpPr>
          <p:spPr>
            <a:xfrm>
              <a:off x="3782212" y="0"/>
              <a:ext cx="5361789" cy="6366424"/>
            </a:xfrm>
            <a:custGeom>
              <a:avLst/>
              <a:gdLst>
                <a:gd name="connsiteX0" fmla="*/ 5048021 w 5361789"/>
                <a:gd name="connsiteY0" fmla="*/ 0 h 6366424"/>
                <a:gd name="connsiteX1" fmla="*/ 5361789 w 5361789"/>
                <a:gd name="connsiteY1" fmla="*/ 0 h 6366424"/>
                <a:gd name="connsiteX2" fmla="*/ 5361789 w 5361789"/>
                <a:gd name="connsiteY2" fmla="*/ 6366424 h 6366424"/>
                <a:gd name="connsiteX3" fmla="*/ 5167389 w 5361789"/>
                <a:gd name="connsiteY3" fmla="*/ 6366424 h 6366424"/>
                <a:gd name="connsiteX4" fmla="*/ 0 w 5361789"/>
                <a:gd name="connsiteY4" fmla="*/ 3962630 h 6366424"/>
                <a:gd name="connsiteX5" fmla="*/ 5048021 w 5361789"/>
                <a:gd name="connsiteY5" fmla="*/ 0 h 6366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61789" h="6366424">
                  <a:moveTo>
                    <a:pt x="5048021" y="0"/>
                  </a:moveTo>
                  <a:lnTo>
                    <a:pt x="5361789" y="0"/>
                  </a:lnTo>
                  <a:lnTo>
                    <a:pt x="5361789" y="6366424"/>
                  </a:lnTo>
                  <a:lnTo>
                    <a:pt x="5167389" y="6366424"/>
                  </a:lnTo>
                  <a:lnTo>
                    <a:pt x="0" y="3962630"/>
                  </a:lnTo>
                  <a:lnTo>
                    <a:pt x="5048021" y="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6080FE84-562B-8D4E-8B93-4B4D187CAD16}"/>
                </a:ext>
              </a:extLst>
            </p:cNvPr>
            <p:cNvSpPr/>
            <p:nvPr userDrawn="1"/>
          </p:nvSpPr>
          <p:spPr>
            <a:xfrm>
              <a:off x="1" y="2203200"/>
              <a:ext cx="3782211" cy="4163224"/>
            </a:xfrm>
            <a:custGeom>
              <a:avLst/>
              <a:gdLst>
                <a:gd name="connsiteX0" fmla="*/ 0 w 3782211"/>
                <a:gd name="connsiteY0" fmla="*/ 0 h 4163224"/>
                <a:gd name="connsiteX1" fmla="*/ 3782211 w 3782211"/>
                <a:gd name="connsiteY1" fmla="*/ 1759430 h 4163224"/>
                <a:gd name="connsiteX2" fmla="*/ 720000 w 3782211"/>
                <a:gd name="connsiteY2" fmla="*/ 4163224 h 4163224"/>
                <a:gd name="connsiteX3" fmla="*/ 0 w 3782211"/>
                <a:gd name="connsiteY3" fmla="*/ 4163224 h 4163224"/>
                <a:gd name="connsiteX4" fmla="*/ 0 w 3782211"/>
                <a:gd name="connsiteY4" fmla="*/ 0 h 4163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2211" h="4163224">
                  <a:moveTo>
                    <a:pt x="0" y="0"/>
                  </a:moveTo>
                  <a:lnTo>
                    <a:pt x="3782211" y="1759430"/>
                  </a:lnTo>
                  <a:lnTo>
                    <a:pt x="720000" y="4163224"/>
                  </a:lnTo>
                  <a:lnTo>
                    <a:pt x="0" y="4163224"/>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ctrTitle" hasCustomPrompt="1"/>
          </p:nvPr>
        </p:nvSpPr>
        <p:spPr>
          <a:xfrm>
            <a:off x="356616" y="203829"/>
            <a:ext cx="7315200" cy="914400"/>
          </a:xfrm>
        </p:spPr>
        <p:txBody>
          <a:bodyPr anchor="t">
            <a:noAutofit/>
          </a:bodyPr>
          <a:lstStyle>
            <a:lvl1pPr algn="l">
              <a:lnSpc>
                <a:spcPct val="100000"/>
              </a:lnSpc>
              <a:defRPr sz="2600" b="1">
                <a:solidFill>
                  <a:schemeClr val="tx2"/>
                </a:solidFill>
              </a:defRPr>
            </a:lvl1pPr>
          </a:lstStyle>
          <a:p>
            <a:r>
              <a:rPr lang="en-US" dirty="0"/>
              <a:t>Click to edit Master title style – Divider, 26 </a:t>
            </a:r>
            <a:r>
              <a:rPr lang="en-US" dirty="0" err="1"/>
              <a:t>pt</a:t>
            </a:r>
            <a:endParaRPr lang="en-US" dirty="0"/>
          </a:p>
        </p:txBody>
      </p:sp>
      <p:sp>
        <p:nvSpPr>
          <p:cNvPr id="3" name="Subtitle 2"/>
          <p:cNvSpPr>
            <a:spLocks noGrp="1"/>
          </p:cNvSpPr>
          <p:nvPr>
            <p:ph type="subTitle" idx="1" hasCustomPrompt="1"/>
          </p:nvPr>
        </p:nvSpPr>
        <p:spPr>
          <a:xfrm>
            <a:off x="356616" y="1252728"/>
            <a:ext cx="5943600" cy="517585"/>
          </a:xfrm>
        </p:spPr>
        <p:txBody>
          <a:bodyPr/>
          <a:lstStyle>
            <a:lvl1pPr marL="0" indent="0" algn="l">
              <a:buNone/>
              <a:defRPr sz="2000" b="1">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 – 20 pt., Black</a:t>
            </a:r>
          </a:p>
        </p:txBody>
      </p:sp>
      <p:sp>
        <p:nvSpPr>
          <p:cNvPr id="19"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DFDDF79B-EC16-4D64-BB8F-31CA7644D797}"/>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F049723-BA81-4AC5-BEAA-3E6F13DAD2F7}"/>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776685102"/>
      </p:ext>
    </p:extLst>
  </p:cSld>
  <p:clrMapOvr>
    <a:masterClrMapping/>
  </p:clrMapOvr>
  <p:extLst>
    <p:ext uri="{DCECCB84-F9BA-43D5-87BE-67443E8EF086}">
      <p15:sldGuideLst xmlns:p15="http://schemas.microsoft.com/office/powerpoint/2012/main">
        <p15:guide id="1" orient="horz" pos="974"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ite Content with Graphic">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BD6B082-7C10-BA4E-BE12-3A2FD5AE08EF}"/>
              </a:ext>
            </a:extLst>
          </p:cNvPr>
          <p:cNvGrpSpPr/>
          <p:nvPr userDrawn="1"/>
        </p:nvGrpSpPr>
        <p:grpSpPr>
          <a:xfrm>
            <a:off x="6635067" y="0"/>
            <a:ext cx="2508933" cy="6367263"/>
            <a:chOff x="3491346" y="0"/>
            <a:chExt cx="2508933" cy="6367263"/>
          </a:xfrm>
        </p:grpSpPr>
        <p:sp>
          <p:nvSpPr>
            <p:cNvPr id="12" name="Freeform 11">
              <a:extLst>
                <a:ext uri="{FF2B5EF4-FFF2-40B4-BE49-F238E27FC236}">
                  <a16:creationId xmlns:a16="http://schemas.microsoft.com/office/drawing/2014/main" id="{EA3EC593-DC20-9346-9776-FBA0FABCCDA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3" name="Freeform 12">
              <a:extLst>
                <a:ext uri="{FF2B5EF4-FFF2-40B4-BE49-F238E27FC236}">
                  <a16:creationId xmlns:a16="http://schemas.microsoft.com/office/drawing/2014/main" id="{ED31C323-8E84-A946-A27D-2777E3E0BE45}"/>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4" name="Freeform 13">
              <a:extLst>
                <a:ext uri="{FF2B5EF4-FFF2-40B4-BE49-F238E27FC236}">
                  <a16:creationId xmlns:a16="http://schemas.microsoft.com/office/drawing/2014/main" id="{6A9B01AF-6459-4247-AF71-3F7C135643BB}"/>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2" name="Title 1"/>
          <p:cNvSpPr>
            <a:spLocks noGrp="1"/>
          </p:cNvSpPr>
          <p:nvPr>
            <p:ph type="title" hasCustomPrompt="1"/>
          </p:nvPr>
        </p:nvSpPr>
        <p:spPr/>
        <p:txBody>
          <a:bodyPr/>
          <a:lstStyle>
            <a:lvl1pPr>
              <a:defRPr baseline="0">
                <a:solidFill>
                  <a:schemeClr val="tx2"/>
                </a:solidFill>
              </a:defRPr>
            </a:lvl1pPr>
          </a:lstStyle>
          <a:p>
            <a:r>
              <a:rPr lang="en-US" dirty="0"/>
              <a:t>Click To Edit Master Title Style – For TOC/</a:t>
            </a:r>
            <a:br>
              <a:rPr lang="en-US" dirty="0"/>
            </a:br>
            <a:r>
              <a:rPr lang="en-US" dirty="0"/>
              <a:t>Agenda and Lite Text Slide</a:t>
            </a:r>
          </a:p>
        </p:txBody>
      </p:sp>
      <p:sp>
        <p:nvSpPr>
          <p:cNvPr id="6" name="Text Placeholder 5"/>
          <p:cNvSpPr>
            <a:spLocks noGrp="1"/>
          </p:cNvSpPr>
          <p:nvPr>
            <p:ph type="body" sz="quarter" idx="12" hasCustomPrompt="1"/>
          </p:nvPr>
        </p:nvSpPr>
        <p:spPr>
          <a:xfrm>
            <a:off x="357188" y="1280160"/>
            <a:ext cx="6858000" cy="4525963"/>
          </a:xfrm>
        </p:spPr>
        <p:txBody>
          <a:bodyPr/>
          <a:lstStyle>
            <a:lvl1pPr marL="0" indent="0">
              <a:buFont typeface="Arial" panose="020B0604020202020204" pitchFamily="34" charset="0"/>
              <a:buNone/>
              <a:tabLst/>
              <a:defRPr sz="2000" baseline="0">
                <a:solidFill>
                  <a:schemeClr val="tx2"/>
                </a:solidFill>
              </a:defRPr>
            </a:lvl1pPr>
            <a:lvl2pPr>
              <a:buClrTx/>
              <a:defRPr sz="1800">
                <a:solidFill>
                  <a:schemeClr val="tx2"/>
                </a:solidFill>
              </a:defRPr>
            </a:lvl2pPr>
            <a:lvl3pPr>
              <a:defRPr sz="1600">
                <a:solidFill>
                  <a:schemeClr val="tx2"/>
                </a:solidFill>
              </a:defRPr>
            </a:lvl3pPr>
            <a:lvl4pPr>
              <a:defRPr sz="1600">
                <a:solidFill>
                  <a:schemeClr val="tx2"/>
                </a:solidFill>
              </a:defRPr>
            </a:lvl4pPr>
            <a:lvl5pPr>
              <a:defRPr sz="1600">
                <a:solidFill>
                  <a:schemeClr val="tx2"/>
                </a:solidFill>
              </a:defRPr>
            </a:lvl5pPr>
          </a:lstStyle>
          <a:p>
            <a:pPr lvl="0"/>
            <a:r>
              <a:rPr lang="en-US" dirty="0"/>
              <a:t>Edit Master text styles [20pt Arial for TOC/Agenda]</a:t>
            </a:r>
          </a:p>
          <a:p>
            <a:pPr lvl="0"/>
            <a:endParaRPr lang="en-US" dirty="0"/>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5" name="Footer Placeholder 9">
            <a:extLst>
              <a:ext uri="{FF2B5EF4-FFF2-40B4-BE49-F238E27FC236}">
                <a16:creationId xmlns:a16="http://schemas.microsoft.com/office/drawing/2014/main" id="{BE9A4657-960C-43DE-81AE-18CA143A4380}"/>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451AA9ED-A6E2-4AEB-B71F-2979D48ABE7D}"/>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180605138"/>
      </p:ext>
    </p:extLst>
  </p:cSld>
  <p:clrMapOvr>
    <a:masterClrMapping/>
  </p:clrMapOvr>
  <p:extLst>
    <p:ext uri="{DCECCB84-F9BA-43D5-87BE-67443E8EF086}">
      <p15:sldGuideLst xmlns:p15="http://schemas.microsoft.com/office/powerpoint/2012/main">
        <p15:guide id="1" orient="horz" pos="3772" userDrawn="1">
          <p15:clr>
            <a:srgbClr val="FBAE40"/>
          </p15:clr>
        </p15:guide>
        <p15:guide id="2" orient="horz" pos="808"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1-column">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6975265"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7" y="1280160"/>
            <a:ext cx="6975265"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stStyle>
          <a:p>
            <a:pPr lvl="0"/>
            <a:r>
              <a:rPr lang="en-US" dirty="0"/>
              <a:t>Edit Master text styles</a:t>
            </a:r>
          </a:p>
          <a:p>
            <a:pPr lvl="1"/>
            <a:r>
              <a:rPr lang="en-US" dirty="0"/>
              <a:t>Second level</a:t>
            </a:r>
          </a:p>
          <a:p>
            <a:pPr lvl="2"/>
            <a:r>
              <a:rPr lang="en-US" dirty="0"/>
              <a:t>Third level</a:t>
            </a:r>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7" name="Footer Placeholder 9">
            <a:extLst>
              <a:ext uri="{FF2B5EF4-FFF2-40B4-BE49-F238E27FC236}">
                <a16:creationId xmlns:a16="http://schemas.microsoft.com/office/drawing/2014/main" id="{A6B10B21-A22D-4973-9F22-3C85C87DD1D6}"/>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1" name="Footer Placeholder 4">
            <a:extLst>
              <a:ext uri="{FF2B5EF4-FFF2-40B4-BE49-F238E27FC236}">
                <a16:creationId xmlns:a16="http://schemas.microsoft.com/office/drawing/2014/main" id="{A3E23767-0A7E-4F0C-A99E-C1C9090D3FB7}"/>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464801227"/>
      </p:ext>
    </p:extLst>
  </p:cSld>
  <p:clrMapOvr>
    <a:masterClrMapping/>
  </p:clrMapOvr>
  <p:extLst>
    <p:ext uri="{DCECCB84-F9BA-43D5-87BE-67443E8EF086}">
      <p15:sldGuideLst xmlns:p15="http://schemas.microsoft.com/office/powerpoint/2012/main">
        <p15:guide id="1" orient="horz" pos="3772" userDrawn="1">
          <p15:clr>
            <a:srgbClr val="FBAE40"/>
          </p15:clr>
        </p15:guide>
        <p15:guide id="2" orient="horz" pos="804"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2-column">
    <p:spTree>
      <p:nvGrpSpPr>
        <p:cNvPr id="1" name=""/>
        <p:cNvGrpSpPr/>
        <p:nvPr/>
      </p:nvGrpSpPr>
      <p:grpSpPr>
        <a:xfrm>
          <a:off x="0" y="0"/>
          <a:ext cx="0" cy="0"/>
          <a:chOff x="0" y="0"/>
          <a:chExt cx="0" cy="0"/>
        </a:xfrm>
      </p:grpSpPr>
      <p:sp>
        <p:nvSpPr>
          <p:cNvPr id="2" name="Title 1"/>
          <p:cNvSpPr>
            <a:spLocks noGrp="1"/>
          </p:cNvSpPr>
          <p:nvPr>
            <p:ph type="title"/>
          </p:nvPr>
        </p:nvSpPr>
        <p:spPr>
          <a:xfrm>
            <a:off x="356616" y="274320"/>
            <a:ext cx="8436576"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8" y="1280160"/>
            <a:ext cx="4114800"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9" name="Text Placeholder 5"/>
          <p:cNvSpPr>
            <a:spLocks noGrp="1"/>
          </p:cNvSpPr>
          <p:nvPr>
            <p:ph type="body" sz="quarter" idx="13" hasCustomPrompt="1"/>
          </p:nvPr>
        </p:nvSpPr>
        <p:spPr>
          <a:xfrm>
            <a:off x="4672119" y="1280160"/>
            <a:ext cx="4114800" cy="4707890"/>
          </a:xfrm>
        </p:spPr>
        <p:txBody>
          <a:bodyPr/>
          <a:lstStyle>
            <a:lvl1pPr rtl="0">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13"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0" name="Footer Placeholder 9">
            <a:extLst>
              <a:ext uri="{FF2B5EF4-FFF2-40B4-BE49-F238E27FC236}">
                <a16:creationId xmlns:a16="http://schemas.microsoft.com/office/drawing/2014/main" id="{4806E4E2-02E1-49AB-BCC5-A8B1C1D9B871}"/>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1" name="Footer Placeholder 4">
            <a:extLst>
              <a:ext uri="{FF2B5EF4-FFF2-40B4-BE49-F238E27FC236}">
                <a16:creationId xmlns:a16="http://schemas.microsoft.com/office/drawing/2014/main" id="{78EF9E6E-260B-4AEA-92D1-41B528297A86}"/>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533597303"/>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with Photo">
    <p:spTree>
      <p:nvGrpSpPr>
        <p:cNvPr id="1" name=""/>
        <p:cNvGrpSpPr/>
        <p:nvPr/>
      </p:nvGrpSpPr>
      <p:grpSpPr>
        <a:xfrm>
          <a:off x="0" y="0"/>
          <a:ext cx="0" cy="0"/>
          <a:chOff x="0" y="0"/>
          <a:chExt cx="0" cy="0"/>
        </a:xfrm>
      </p:grpSpPr>
      <p:sp>
        <p:nvSpPr>
          <p:cNvPr id="2" name="Title 1"/>
          <p:cNvSpPr>
            <a:spLocks noGrp="1"/>
          </p:cNvSpPr>
          <p:nvPr>
            <p:ph type="title"/>
          </p:nvPr>
        </p:nvSpPr>
        <p:spPr>
          <a:xfrm>
            <a:off x="356616" y="274320"/>
            <a:ext cx="4106116"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8" y="1280160"/>
            <a:ext cx="4114800"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10" name="Picture Placeholder 9"/>
          <p:cNvSpPr>
            <a:spLocks noGrp="1"/>
          </p:cNvSpPr>
          <p:nvPr>
            <p:ph type="pic" sz="quarter" idx="13"/>
          </p:nvPr>
        </p:nvSpPr>
        <p:spPr>
          <a:xfrm>
            <a:off x="4572000" y="0"/>
            <a:ext cx="4572000" cy="6364224"/>
          </a:xfrm>
        </p:spPr>
        <p:txBody>
          <a:bodyPr/>
          <a:lstStyle>
            <a:lvl1pPr>
              <a:defRPr>
                <a:solidFill>
                  <a:schemeClr val="tx2"/>
                </a:solidFill>
              </a:defRPr>
            </a:lvl1pPr>
          </a:lstStyle>
          <a:p>
            <a:r>
              <a:rPr lang="en-US"/>
              <a:t>Click icon to add picture</a:t>
            </a:r>
            <a:endParaRPr lang="en-US" dirty="0"/>
          </a:p>
        </p:txBody>
      </p:sp>
      <p:sp>
        <p:nvSpPr>
          <p:cNvPr id="12"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9" name="Footer Placeholder 9">
            <a:extLst>
              <a:ext uri="{FF2B5EF4-FFF2-40B4-BE49-F238E27FC236}">
                <a16:creationId xmlns:a16="http://schemas.microsoft.com/office/drawing/2014/main" id="{32FC0A7D-C449-4E7F-9213-3874E5CFF3D0}"/>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B7F92EB8-4DEE-49B2-B12E-4B88D7242110}"/>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346766917"/>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hoto">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C0C4BDB-A03D-4245-B68D-139B6936858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9486" r="23740"/>
          <a:stretch/>
        </p:blipFill>
        <p:spPr>
          <a:xfrm>
            <a:off x="-13645" y="1524000"/>
            <a:ext cx="9157646" cy="4845007"/>
          </a:xfrm>
          <a:prstGeom prst="rect">
            <a:avLst/>
          </a:prstGeom>
        </p:spPr>
      </p:pic>
      <p:cxnSp>
        <p:nvCxnSpPr>
          <p:cNvPr id="9" name="Straight Connector 8">
            <a:extLst>
              <a:ext uri="{FF2B5EF4-FFF2-40B4-BE49-F238E27FC236}">
                <a16:creationId xmlns:a16="http://schemas.microsoft.com/office/drawing/2014/main" id="{EC86C884-D766-9149-B40E-B86A943DE6D1}"/>
              </a:ext>
            </a:extLst>
          </p:cNvPr>
          <p:cNvCxnSpPr>
            <a:cxnSpLocks/>
          </p:cNvCxnSpPr>
          <p:nvPr userDrawn="1"/>
        </p:nvCxnSpPr>
        <p:spPr>
          <a:xfrm>
            <a:off x="713232" y="4919472"/>
            <a:ext cx="2532888"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DCD42FAE-26E3-4DE5-BC8F-C630755CABB5}"/>
              </a:ext>
            </a:extLst>
          </p:cNvPr>
          <p:cNvGrpSpPr/>
          <p:nvPr userDrawn="1"/>
        </p:nvGrpSpPr>
        <p:grpSpPr>
          <a:xfrm>
            <a:off x="331115" y="2099014"/>
            <a:ext cx="3863458" cy="3863458"/>
            <a:chOff x="331115" y="2099014"/>
            <a:chExt cx="3863458" cy="3863458"/>
          </a:xfrm>
        </p:grpSpPr>
        <p:sp>
          <p:nvSpPr>
            <p:cNvPr id="36" name="Rectangle 35">
              <a:extLst>
                <a:ext uri="{FF2B5EF4-FFF2-40B4-BE49-F238E27FC236}">
                  <a16:creationId xmlns:a16="http://schemas.microsoft.com/office/drawing/2014/main" id="{BC05BDC1-9FD2-487F-96D3-99A60DFF2DF9}"/>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3B6C85AF-40BF-481F-B230-2EC2FE116ADE}"/>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19C82988-802C-4FB8-98AD-D2FC0A223CD6}"/>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39" name="Straight Connector 38">
              <a:extLst>
                <a:ext uri="{FF2B5EF4-FFF2-40B4-BE49-F238E27FC236}">
                  <a16:creationId xmlns:a16="http://schemas.microsoft.com/office/drawing/2014/main" id="{50748757-6631-4B8F-B2B2-0A5D2A24C956}"/>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40" name="Title 1">
            <a:extLst>
              <a:ext uri="{FF2B5EF4-FFF2-40B4-BE49-F238E27FC236}">
                <a16:creationId xmlns:a16="http://schemas.microsoft.com/office/drawing/2014/main" id="{DB33C924-3FD6-46F3-8F4D-D93347665641}"/>
              </a:ext>
            </a:extLst>
          </p:cNvPr>
          <p:cNvSpPr>
            <a:spLocks noGrp="1"/>
          </p:cNvSpPr>
          <p:nvPr>
            <p:ph type="ctrTitle"/>
          </p:nvPr>
        </p:nvSpPr>
        <p:spPr>
          <a:xfrm>
            <a:off x="621792" y="3008376"/>
            <a:ext cx="2788920" cy="1289304"/>
          </a:xfrm>
        </p:spPr>
        <p:txBody>
          <a:bodyPr anchor="t">
            <a:noAutofit/>
          </a:bodyPr>
          <a:lstStyle>
            <a:lvl1pPr algn="l">
              <a:lnSpc>
                <a:spcPct val="100000"/>
              </a:lnSpc>
              <a:defRPr sz="2600" b="1">
                <a:solidFill>
                  <a:srgbClr val="FFB600"/>
                </a:solidFill>
              </a:defRPr>
            </a:lvl1pPr>
          </a:lstStyle>
          <a:p>
            <a:r>
              <a:rPr lang="en-US"/>
              <a:t>Click to edit Master title style</a:t>
            </a:r>
            <a:endParaRPr lang="en-US" dirty="0"/>
          </a:p>
        </p:txBody>
      </p:sp>
      <p:sp>
        <p:nvSpPr>
          <p:cNvPr id="41" name="Subtitle 2">
            <a:extLst>
              <a:ext uri="{FF2B5EF4-FFF2-40B4-BE49-F238E27FC236}">
                <a16:creationId xmlns:a16="http://schemas.microsoft.com/office/drawing/2014/main" id="{AFDF1C8C-EF32-4F80-8B3B-9EDA8D988F24}"/>
              </a:ext>
            </a:extLst>
          </p:cNvPr>
          <p:cNvSpPr>
            <a:spLocks noGrp="1"/>
          </p:cNvSpPr>
          <p:nvPr>
            <p:ph type="subTitle" idx="1"/>
          </p:nvPr>
        </p:nvSpPr>
        <p:spPr>
          <a:xfrm>
            <a:off x="621792" y="4261104"/>
            <a:ext cx="2788920" cy="457200"/>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2" name="Text Placeholder 32">
            <a:extLst>
              <a:ext uri="{FF2B5EF4-FFF2-40B4-BE49-F238E27FC236}">
                <a16:creationId xmlns:a16="http://schemas.microsoft.com/office/drawing/2014/main" id="{88D52AD4-24DE-462D-AACA-5C2FA46AAB19}"/>
              </a:ext>
            </a:extLst>
          </p:cNvPr>
          <p:cNvSpPr>
            <a:spLocks noGrp="1"/>
          </p:cNvSpPr>
          <p:nvPr>
            <p:ph type="body" sz="quarter" idx="10"/>
          </p:nvPr>
        </p:nvSpPr>
        <p:spPr>
          <a:xfrm>
            <a:off x="621792" y="5093208"/>
            <a:ext cx="2788920" cy="576185"/>
          </a:xfr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cxnSp>
        <p:nvCxnSpPr>
          <p:cNvPr id="14" name="Straight Connector 13">
            <a:extLst>
              <a:ext uri="{FF2B5EF4-FFF2-40B4-BE49-F238E27FC236}">
                <a16:creationId xmlns:a16="http://schemas.microsoft.com/office/drawing/2014/main" id="{9D86DC85-02AF-42BC-85AD-A7AA80CB2076}"/>
              </a:ext>
            </a:extLst>
          </p:cNvPr>
          <p:cNvCxnSpPr>
            <a:cxnSpLocks/>
          </p:cNvCxnSpPr>
          <p:nvPr userDrawn="1"/>
        </p:nvCxnSpPr>
        <p:spPr>
          <a:xfrm>
            <a:off x="714711" y="4913464"/>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F0168EFA-D6C2-4F7E-B228-815598EC2B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9" name="Picture 18">
            <a:extLst>
              <a:ext uri="{FF2B5EF4-FFF2-40B4-BE49-F238E27FC236}">
                <a16:creationId xmlns:a16="http://schemas.microsoft.com/office/drawing/2014/main" id="{E111D669-74A6-4F41-BFAC-F4CB24AEC38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450837024"/>
      </p:ext>
    </p:extLst>
  </p:cSld>
  <p:clrMapOvr>
    <a:masterClrMapping/>
  </p:clrMapOvr>
  <p:extLst>
    <p:ext uri="{DCECCB84-F9BA-43D5-87BE-67443E8EF086}">
      <p15:sldGuideLst xmlns:p15="http://schemas.microsoft.com/office/powerpoint/2012/main">
        <p15:guide id="1" orient="horz" pos="957">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able Chart Layout">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8441755" cy="822960"/>
          </a:xfrm>
        </p:spPr>
        <p:txBody>
          <a:bodyPr/>
          <a:lstStyle>
            <a:lvl1pPr>
              <a:defRPr>
                <a:solidFill>
                  <a:schemeClr val="tx2"/>
                </a:solidFill>
              </a:defRPr>
            </a:lvl1pPr>
          </a:lstStyle>
          <a:p>
            <a:r>
              <a:rPr lang="en-US"/>
              <a:t>Click to edit Master title style</a:t>
            </a:r>
            <a:endParaRPr lang="en-US" dirty="0"/>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5" name="Text Placeholder 5"/>
          <p:cNvSpPr>
            <a:spLocks noGrp="1"/>
          </p:cNvSpPr>
          <p:nvPr>
            <p:ph type="body" sz="quarter" idx="12" hasCustomPrompt="1"/>
          </p:nvPr>
        </p:nvSpPr>
        <p:spPr>
          <a:xfrm>
            <a:off x="357188" y="4433570"/>
            <a:ext cx="4114800" cy="1554480"/>
          </a:xfrm>
        </p:spPr>
        <p:txBody>
          <a:bodyPr/>
          <a:lstStyle>
            <a:lvl1pPr marL="0" indent="0">
              <a:spcBef>
                <a:spcPts val="800"/>
              </a:spcBef>
              <a:buFont typeface="Arial" panose="020B0604020202020204" pitchFamily="34" charset="0"/>
              <a:buNone/>
              <a:defRPr sz="1400" b="1">
                <a:solidFill>
                  <a:schemeClr val="tx2"/>
                </a:solidFill>
              </a:defRPr>
            </a:lvl1pPr>
            <a:lvl2pPr>
              <a:buClrTx/>
              <a:defRPr sz="1400">
                <a:solidFill>
                  <a:schemeClr val="tx2"/>
                </a:solidFill>
              </a:defRPr>
            </a:lvl2pPr>
            <a:lvl3pPr marL="230188" indent="-228600">
              <a:spcBef>
                <a:spcPts val="800"/>
              </a:spcBef>
              <a:defRPr sz="1400">
                <a:solidFill>
                  <a:schemeClr val="tx2"/>
                </a:solidFill>
              </a:defRPr>
            </a:lvl3pPr>
            <a:lvl4pPr marL="460375" indent="-228600">
              <a:spcBef>
                <a:spcPts val="800"/>
              </a:spcBef>
              <a:defRPr sz="1400">
                <a:solidFill>
                  <a:schemeClr val="tx2"/>
                </a:solidFill>
              </a:defRPr>
            </a:lvl4pPr>
            <a:lvl5pPr marL="684213" indent="-228600">
              <a:spcBef>
                <a:spcPts val="800"/>
              </a:spcBef>
              <a:defRPr sz="1400"/>
            </a:lvl5pPr>
          </a:lstStyle>
          <a:p>
            <a:pPr lvl="0"/>
            <a:r>
              <a:rPr lang="en-US" dirty="0"/>
              <a:t>Edit Master text styles</a:t>
            </a:r>
          </a:p>
          <a:p>
            <a:pPr lvl="1"/>
            <a:r>
              <a:rPr lang="en-US" dirty="0"/>
              <a:t>Second level</a:t>
            </a:r>
          </a:p>
        </p:txBody>
      </p:sp>
      <p:sp>
        <p:nvSpPr>
          <p:cNvPr id="16" name="Text Placeholder 5"/>
          <p:cNvSpPr>
            <a:spLocks noGrp="1"/>
          </p:cNvSpPr>
          <p:nvPr>
            <p:ph type="body" sz="quarter" idx="14" hasCustomPrompt="1"/>
          </p:nvPr>
        </p:nvSpPr>
        <p:spPr>
          <a:xfrm>
            <a:off x="4672119" y="4433570"/>
            <a:ext cx="4114800" cy="1554480"/>
          </a:xfrm>
        </p:spPr>
        <p:txBody>
          <a:bodyPr/>
          <a:lstStyle>
            <a:lvl1pPr marL="0" indent="0" rtl="0">
              <a:spcBef>
                <a:spcPts val="800"/>
              </a:spcBef>
              <a:buFont typeface="Arial" panose="020B0604020202020204" pitchFamily="34" charset="0"/>
              <a:buNone/>
              <a:defRPr sz="1400" b="1">
                <a:solidFill>
                  <a:schemeClr val="tx2"/>
                </a:solidFill>
              </a:defRPr>
            </a:lvl1pPr>
            <a:lvl2pPr>
              <a:buClr>
                <a:schemeClr val="tx2"/>
              </a:buClr>
              <a:defRPr sz="1400">
                <a:solidFill>
                  <a:schemeClr val="tx2"/>
                </a:solidFill>
              </a:defRPr>
            </a:lvl2pPr>
            <a:lvl3pPr marL="230188" indent="-228600">
              <a:spcBef>
                <a:spcPts val="800"/>
              </a:spcBef>
              <a:buClrTx/>
              <a:defRPr sz="1400">
                <a:solidFill>
                  <a:schemeClr val="tx2"/>
                </a:solidFill>
              </a:defRPr>
            </a:lvl3pPr>
            <a:lvl4pPr marL="460375" indent="-228600">
              <a:spcBef>
                <a:spcPts val="800"/>
              </a:spcBef>
              <a:buClrTx/>
              <a:defRPr sz="1400">
                <a:solidFill>
                  <a:schemeClr val="tx2"/>
                </a:solidFill>
              </a:defRPr>
            </a:lvl4pPr>
            <a:lvl5pPr marL="684213" indent="-228600">
              <a:spcBef>
                <a:spcPts val="800"/>
              </a:spcBef>
              <a:buClrTx/>
              <a:defRPr sz="1400"/>
            </a:lvl5pPr>
            <a:lvl6pPr marL="1141413" indent="-227013">
              <a:defRPr sz="1400"/>
            </a:lvl6pPr>
          </a:lstStyle>
          <a:p>
            <a:pPr lvl="0"/>
            <a:r>
              <a:rPr lang="en-US" dirty="0"/>
              <a:t>Edit Master text styles</a:t>
            </a:r>
          </a:p>
          <a:p>
            <a:pPr lvl="1"/>
            <a:r>
              <a:rPr lang="en-US" dirty="0"/>
              <a:t>Second level</a:t>
            </a:r>
          </a:p>
        </p:txBody>
      </p:sp>
      <p:sp>
        <p:nvSpPr>
          <p:cNvPr id="11" name="Footer Placeholder 9">
            <a:extLst>
              <a:ext uri="{FF2B5EF4-FFF2-40B4-BE49-F238E27FC236}">
                <a16:creationId xmlns:a16="http://schemas.microsoft.com/office/drawing/2014/main" id="{578BD2ED-4CD4-4A08-A1AB-BE9089BBD0EC}"/>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2" name="Footer Placeholder 4">
            <a:extLst>
              <a:ext uri="{FF2B5EF4-FFF2-40B4-BE49-F238E27FC236}">
                <a16:creationId xmlns:a16="http://schemas.microsoft.com/office/drawing/2014/main" id="{663CC9DE-998A-4CE0-9F7E-6227FE125B4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897000810"/>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
    <p:spTree>
      <p:nvGrpSpPr>
        <p:cNvPr id="1" name=""/>
        <p:cNvGrpSpPr/>
        <p:nvPr/>
      </p:nvGrpSpPr>
      <p:grpSpPr>
        <a:xfrm>
          <a:off x="0" y="0"/>
          <a:ext cx="0" cy="0"/>
          <a:chOff x="0" y="0"/>
          <a:chExt cx="0" cy="0"/>
        </a:xfrm>
      </p:grpSpPr>
      <p:sp>
        <p:nvSpPr>
          <p:cNvPr id="22" name="Text Placeholder 2"/>
          <p:cNvSpPr>
            <a:spLocks noGrp="1"/>
          </p:cNvSpPr>
          <p:nvPr>
            <p:ph idx="1"/>
          </p:nvPr>
        </p:nvSpPr>
        <p:spPr>
          <a:xfrm>
            <a:off x="822960" y="3355848"/>
            <a:ext cx="6858000" cy="2632202"/>
          </a:xfrm>
          <a:prstGeom prst="rect">
            <a:avLst/>
          </a:prstGeom>
        </p:spPr>
        <p:txBody>
          <a:bodyPr vert="horz" lIns="91440" tIns="45720" rIns="91440" bIns="45720" rtlCol="0">
            <a:noAutofit/>
          </a:bodyPr>
          <a:lstStyle>
            <a:lvl1pPr>
              <a:spcBef>
                <a:spcPts val="0"/>
              </a:spcBef>
              <a:defRPr sz="1800"/>
            </a:lvl1pPr>
          </a:lstStyle>
          <a:p>
            <a:pPr lvl="0"/>
            <a:r>
              <a:rPr lang="en-US"/>
              <a:t>Edit Master text styles</a:t>
            </a: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3" name="Picture Placeholder 2">
            <a:extLst>
              <a:ext uri="{FF2B5EF4-FFF2-40B4-BE49-F238E27FC236}">
                <a16:creationId xmlns:a16="http://schemas.microsoft.com/office/drawing/2014/main" id="{9994DF0F-078F-4C4A-810D-ABEE40A74563}"/>
              </a:ext>
            </a:extLst>
          </p:cNvPr>
          <p:cNvSpPr>
            <a:spLocks noGrp="1"/>
          </p:cNvSpPr>
          <p:nvPr>
            <p:ph type="pic" sz="quarter" idx="10"/>
          </p:nvPr>
        </p:nvSpPr>
        <p:spPr>
          <a:xfrm>
            <a:off x="353951" y="2163986"/>
            <a:ext cx="1069848" cy="1069848"/>
          </a:xfrm>
        </p:spPr>
        <p:txBody>
          <a:bodyPr/>
          <a:lstStyle/>
          <a:p>
            <a:r>
              <a:rPr lang="en-US"/>
              <a:t>Click icon to add picture</a:t>
            </a:r>
            <a:endParaRPr lang="en-US" dirty="0"/>
          </a:p>
        </p:txBody>
      </p:sp>
      <p:sp>
        <p:nvSpPr>
          <p:cNvPr id="26" name="Title 1">
            <a:extLst>
              <a:ext uri="{FF2B5EF4-FFF2-40B4-BE49-F238E27FC236}">
                <a16:creationId xmlns:a16="http://schemas.microsoft.com/office/drawing/2014/main" id="{C5DDFF34-02EA-D742-9BC0-FE557E673550}"/>
              </a:ext>
            </a:extLst>
          </p:cNvPr>
          <p:cNvSpPr>
            <a:spLocks noGrp="1"/>
          </p:cNvSpPr>
          <p:nvPr>
            <p:ph type="ctrTitle"/>
          </p:nvPr>
        </p:nvSpPr>
        <p:spPr>
          <a:xfrm>
            <a:off x="246888" y="1419046"/>
            <a:ext cx="3793501" cy="914400"/>
          </a:xfrm>
        </p:spPr>
        <p:txBody>
          <a:bodyPr anchor="t">
            <a:noAutofit/>
          </a:bodyPr>
          <a:lstStyle>
            <a:lvl1pPr algn="l">
              <a:lnSpc>
                <a:spcPct val="100000"/>
              </a:lnSpc>
              <a:defRPr sz="2400" b="1">
                <a:solidFill>
                  <a:schemeClr val="tx2"/>
                </a:solidFill>
              </a:defRPr>
            </a:lvl1pPr>
          </a:lstStyle>
          <a:p>
            <a:r>
              <a:rPr lang="en-US"/>
              <a:t>Click to edit Master title style</a:t>
            </a:r>
            <a:endParaRPr lang="en-US" dirty="0"/>
          </a:p>
        </p:txBody>
      </p:sp>
      <p:sp>
        <p:nvSpPr>
          <p:cNvPr id="12" name="Footer Placeholder 9">
            <a:extLst>
              <a:ext uri="{FF2B5EF4-FFF2-40B4-BE49-F238E27FC236}">
                <a16:creationId xmlns:a16="http://schemas.microsoft.com/office/drawing/2014/main" id="{D70A54C8-3BEB-479C-8132-ED850D718912}"/>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144CD1C8-B489-4F25-BF47-B0BC6065CF5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4" name="Picture 13">
            <a:extLst>
              <a:ext uri="{FF2B5EF4-FFF2-40B4-BE49-F238E27FC236}">
                <a16:creationId xmlns:a16="http://schemas.microsoft.com/office/drawing/2014/main" id="{06852B0C-8397-4528-A540-DECD1AFBFF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
        <p:nvSpPr>
          <p:cNvPr id="15" name="Footer Placeholder 4">
            <a:extLst>
              <a:ext uri="{FF2B5EF4-FFF2-40B4-BE49-F238E27FC236}">
                <a16:creationId xmlns:a16="http://schemas.microsoft.com/office/drawing/2014/main" id="{468047D7-62BE-4F0D-946F-293638AAFCD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022642071"/>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206">
          <p15:clr>
            <a:srgbClr val="FBAE40"/>
          </p15:clr>
        </p15:guide>
        <p15:guide id="3" orient="horz" pos="3772"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with Photo">
    <p:spTree>
      <p:nvGrpSpPr>
        <p:cNvPr id="1" name=""/>
        <p:cNvGrpSpPr/>
        <p:nvPr/>
      </p:nvGrpSpPr>
      <p:grpSpPr>
        <a:xfrm>
          <a:off x="0" y="0"/>
          <a:ext cx="0" cy="0"/>
          <a:chOff x="0" y="0"/>
          <a:chExt cx="0" cy="0"/>
        </a:xfrm>
      </p:grpSpPr>
      <p:sp>
        <p:nvSpPr>
          <p:cNvPr id="2" name="Title 1"/>
          <p:cNvSpPr>
            <a:spLocks noGrp="1"/>
          </p:cNvSpPr>
          <p:nvPr>
            <p:ph type="title"/>
          </p:nvPr>
        </p:nvSpPr>
        <p:spPr>
          <a:xfrm>
            <a:off x="356616" y="274320"/>
            <a:ext cx="4106116"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8" y="1280160"/>
            <a:ext cx="4114800"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10" name="Picture Placeholder 9"/>
          <p:cNvSpPr>
            <a:spLocks noGrp="1"/>
          </p:cNvSpPr>
          <p:nvPr>
            <p:ph type="pic" sz="quarter" idx="13"/>
          </p:nvPr>
        </p:nvSpPr>
        <p:spPr>
          <a:xfrm>
            <a:off x="4572000" y="0"/>
            <a:ext cx="4572000" cy="6364224"/>
          </a:xfrm>
        </p:spPr>
        <p:txBody>
          <a:bodyPr/>
          <a:lstStyle>
            <a:lvl1pPr>
              <a:defRPr>
                <a:solidFill>
                  <a:schemeClr val="tx2"/>
                </a:solidFill>
              </a:defRPr>
            </a:lvl1pPr>
          </a:lstStyle>
          <a:p>
            <a:r>
              <a:rPr lang="en-US"/>
              <a:t>Click icon to add picture</a:t>
            </a:r>
            <a:endParaRPr lang="en-US" dirty="0"/>
          </a:p>
        </p:txBody>
      </p:sp>
      <p:sp>
        <p:nvSpPr>
          <p:cNvPr id="12"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9" name="Footer Placeholder 9">
            <a:extLst>
              <a:ext uri="{FF2B5EF4-FFF2-40B4-BE49-F238E27FC236}">
                <a16:creationId xmlns:a16="http://schemas.microsoft.com/office/drawing/2014/main" id="{32FC0A7D-C449-4E7F-9213-3874E5CFF3D0}"/>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B7F92EB8-4DEE-49B2-B12E-4B88D7242110}"/>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346766917"/>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able Chart Layout">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8441755" cy="822960"/>
          </a:xfrm>
        </p:spPr>
        <p:txBody>
          <a:bodyPr/>
          <a:lstStyle>
            <a:lvl1pPr>
              <a:defRPr>
                <a:solidFill>
                  <a:schemeClr val="tx2"/>
                </a:solidFill>
              </a:defRPr>
            </a:lvl1pPr>
          </a:lstStyle>
          <a:p>
            <a:r>
              <a:rPr lang="en-US"/>
              <a:t>Click to edit Master title style</a:t>
            </a:r>
            <a:endParaRPr lang="en-US" dirty="0"/>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5" name="Text Placeholder 5"/>
          <p:cNvSpPr>
            <a:spLocks noGrp="1"/>
          </p:cNvSpPr>
          <p:nvPr>
            <p:ph type="body" sz="quarter" idx="12" hasCustomPrompt="1"/>
          </p:nvPr>
        </p:nvSpPr>
        <p:spPr>
          <a:xfrm>
            <a:off x="357188" y="4433570"/>
            <a:ext cx="4114800" cy="1554480"/>
          </a:xfrm>
        </p:spPr>
        <p:txBody>
          <a:bodyPr/>
          <a:lstStyle>
            <a:lvl1pPr marL="0" indent="0">
              <a:spcBef>
                <a:spcPts val="800"/>
              </a:spcBef>
              <a:buFont typeface="Arial" panose="020B0604020202020204" pitchFamily="34" charset="0"/>
              <a:buNone/>
              <a:defRPr sz="1400" b="1">
                <a:solidFill>
                  <a:schemeClr val="tx2"/>
                </a:solidFill>
              </a:defRPr>
            </a:lvl1pPr>
            <a:lvl2pPr>
              <a:buClrTx/>
              <a:defRPr sz="1400">
                <a:solidFill>
                  <a:schemeClr val="tx2"/>
                </a:solidFill>
              </a:defRPr>
            </a:lvl2pPr>
            <a:lvl3pPr marL="230188" indent="-228600">
              <a:spcBef>
                <a:spcPts val="800"/>
              </a:spcBef>
              <a:defRPr sz="1400">
                <a:solidFill>
                  <a:schemeClr val="tx2"/>
                </a:solidFill>
              </a:defRPr>
            </a:lvl3pPr>
            <a:lvl4pPr marL="460375" indent="-228600">
              <a:spcBef>
                <a:spcPts val="800"/>
              </a:spcBef>
              <a:defRPr sz="1400">
                <a:solidFill>
                  <a:schemeClr val="tx2"/>
                </a:solidFill>
              </a:defRPr>
            </a:lvl4pPr>
            <a:lvl5pPr marL="684213" indent="-228600">
              <a:spcBef>
                <a:spcPts val="800"/>
              </a:spcBef>
              <a:defRPr sz="1400"/>
            </a:lvl5pPr>
          </a:lstStyle>
          <a:p>
            <a:pPr lvl="0"/>
            <a:r>
              <a:rPr lang="en-US" dirty="0"/>
              <a:t>Edit Master text styles</a:t>
            </a:r>
          </a:p>
          <a:p>
            <a:pPr lvl="1"/>
            <a:r>
              <a:rPr lang="en-US" dirty="0"/>
              <a:t>Second level</a:t>
            </a:r>
          </a:p>
        </p:txBody>
      </p:sp>
      <p:sp>
        <p:nvSpPr>
          <p:cNvPr id="16" name="Text Placeholder 5"/>
          <p:cNvSpPr>
            <a:spLocks noGrp="1"/>
          </p:cNvSpPr>
          <p:nvPr>
            <p:ph type="body" sz="quarter" idx="14" hasCustomPrompt="1"/>
          </p:nvPr>
        </p:nvSpPr>
        <p:spPr>
          <a:xfrm>
            <a:off x="4672119" y="4433570"/>
            <a:ext cx="4114800" cy="1554480"/>
          </a:xfrm>
        </p:spPr>
        <p:txBody>
          <a:bodyPr/>
          <a:lstStyle>
            <a:lvl1pPr marL="0" indent="0" rtl="0">
              <a:spcBef>
                <a:spcPts val="800"/>
              </a:spcBef>
              <a:buFont typeface="Arial" panose="020B0604020202020204" pitchFamily="34" charset="0"/>
              <a:buNone/>
              <a:defRPr sz="1400" b="1">
                <a:solidFill>
                  <a:schemeClr val="tx2"/>
                </a:solidFill>
              </a:defRPr>
            </a:lvl1pPr>
            <a:lvl2pPr>
              <a:buClr>
                <a:schemeClr val="tx2"/>
              </a:buClr>
              <a:defRPr sz="1400">
                <a:solidFill>
                  <a:schemeClr val="tx2"/>
                </a:solidFill>
              </a:defRPr>
            </a:lvl2pPr>
            <a:lvl3pPr marL="230188" indent="-228600">
              <a:spcBef>
                <a:spcPts val="800"/>
              </a:spcBef>
              <a:buClrTx/>
              <a:defRPr sz="1400">
                <a:solidFill>
                  <a:schemeClr val="tx2"/>
                </a:solidFill>
              </a:defRPr>
            </a:lvl3pPr>
            <a:lvl4pPr marL="460375" indent="-228600">
              <a:spcBef>
                <a:spcPts val="800"/>
              </a:spcBef>
              <a:buClrTx/>
              <a:defRPr sz="1400">
                <a:solidFill>
                  <a:schemeClr val="tx2"/>
                </a:solidFill>
              </a:defRPr>
            </a:lvl4pPr>
            <a:lvl5pPr marL="684213" indent="-228600">
              <a:spcBef>
                <a:spcPts val="800"/>
              </a:spcBef>
              <a:buClrTx/>
              <a:defRPr sz="1400"/>
            </a:lvl5pPr>
            <a:lvl6pPr marL="1141413" indent="-227013">
              <a:defRPr sz="1400"/>
            </a:lvl6pPr>
          </a:lstStyle>
          <a:p>
            <a:pPr lvl="0"/>
            <a:r>
              <a:rPr lang="en-US" dirty="0"/>
              <a:t>Edit Master text styles</a:t>
            </a:r>
          </a:p>
          <a:p>
            <a:pPr lvl="1"/>
            <a:r>
              <a:rPr lang="en-US" dirty="0"/>
              <a:t>Second level</a:t>
            </a:r>
          </a:p>
        </p:txBody>
      </p:sp>
      <p:sp>
        <p:nvSpPr>
          <p:cNvPr id="11" name="Footer Placeholder 9">
            <a:extLst>
              <a:ext uri="{FF2B5EF4-FFF2-40B4-BE49-F238E27FC236}">
                <a16:creationId xmlns:a16="http://schemas.microsoft.com/office/drawing/2014/main" id="{578BD2ED-4CD4-4A08-A1AB-BE9089BBD0EC}"/>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2" name="Footer Placeholder 4">
            <a:extLst>
              <a:ext uri="{FF2B5EF4-FFF2-40B4-BE49-F238E27FC236}">
                <a16:creationId xmlns:a16="http://schemas.microsoft.com/office/drawing/2014/main" id="{663CC9DE-998A-4CE0-9F7E-6227FE125B4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897000810"/>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losing ">
    <p:spTree>
      <p:nvGrpSpPr>
        <p:cNvPr id="1" name=""/>
        <p:cNvGrpSpPr/>
        <p:nvPr/>
      </p:nvGrpSpPr>
      <p:grpSpPr>
        <a:xfrm>
          <a:off x="0" y="0"/>
          <a:ext cx="0" cy="0"/>
          <a:chOff x="0" y="0"/>
          <a:chExt cx="0" cy="0"/>
        </a:xfrm>
      </p:grpSpPr>
      <p:sp>
        <p:nvSpPr>
          <p:cNvPr id="22" name="Text Placeholder 2"/>
          <p:cNvSpPr>
            <a:spLocks noGrp="1"/>
          </p:cNvSpPr>
          <p:nvPr>
            <p:ph idx="1"/>
          </p:nvPr>
        </p:nvSpPr>
        <p:spPr>
          <a:xfrm>
            <a:off x="822960" y="3355848"/>
            <a:ext cx="6858000" cy="2632202"/>
          </a:xfrm>
          <a:prstGeom prst="rect">
            <a:avLst/>
          </a:prstGeom>
        </p:spPr>
        <p:txBody>
          <a:bodyPr vert="horz" lIns="91440" tIns="45720" rIns="91440" bIns="45720" rtlCol="0">
            <a:noAutofit/>
          </a:bodyPr>
          <a:lstStyle>
            <a:lvl1pPr>
              <a:spcBef>
                <a:spcPts val="0"/>
              </a:spcBef>
              <a:defRPr sz="1800"/>
            </a:lvl1pPr>
          </a:lstStyle>
          <a:p>
            <a:pPr lvl="0"/>
            <a:r>
              <a:rPr lang="en-US"/>
              <a:t>Edit Master text styles</a:t>
            </a: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3" name="Picture Placeholder 2">
            <a:extLst>
              <a:ext uri="{FF2B5EF4-FFF2-40B4-BE49-F238E27FC236}">
                <a16:creationId xmlns:a16="http://schemas.microsoft.com/office/drawing/2014/main" id="{9994DF0F-078F-4C4A-810D-ABEE40A74563}"/>
              </a:ext>
            </a:extLst>
          </p:cNvPr>
          <p:cNvSpPr>
            <a:spLocks noGrp="1"/>
          </p:cNvSpPr>
          <p:nvPr>
            <p:ph type="pic" sz="quarter" idx="10"/>
          </p:nvPr>
        </p:nvSpPr>
        <p:spPr>
          <a:xfrm>
            <a:off x="353951" y="2163986"/>
            <a:ext cx="1069848" cy="1069848"/>
          </a:xfrm>
        </p:spPr>
        <p:txBody>
          <a:bodyPr/>
          <a:lstStyle/>
          <a:p>
            <a:r>
              <a:rPr lang="en-US"/>
              <a:t>Click icon to add picture</a:t>
            </a:r>
            <a:endParaRPr lang="en-US" dirty="0"/>
          </a:p>
        </p:txBody>
      </p:sp>
      <p:sp>
        <p:nvSpPr>
          <p:cNvPr id="26" name="Title 1">
            <a:extLst>
              <a:ext uri="{FF2B5EF4-FFF2-40B4-BE49-F238E27FC236}">
                <a16:creationId xmlns:a16="http://schemas.microsoft.com/office/drawing/2014/main" id="{C5DDFF34-02EA-D742-9BC0-FE557E673550}"/>
              </a:ext>
            </a:extLst>
          </p:cNvPr>
          <p:cNvSpPr>
            <a:spLocks noGrp="1"/>
          </p:cNvSpPr>
          <p:nvPr>
            <p:ph type="ctrTitle"/>
          </p:nvPr>
        </p:nvSpPr>
        <p:spPr>
          <a:xfrm>
            <a:off x="246888" y="1419046"/>
            <a:ext cx="3793501" cy="914400"/>
          </a:xfrm>
        </p:spPr>
        <p:txBody>
          <a:bodyPr anchor="t">
            <a:noAutofit/>
          </a:bodyPr>
          <a:lstStyle>
            <a:lvl1pPr algn="l">
              <a:lnSpc>
                <a:spcPct val="100000"/>
              </a:lnSpc>
              <a:defRPr sz="2400" b="1">
                <a:solidFill>
                  <a:schemeClr val="tx2"/>
                </a:solidFill>
              </a:defRPr>
            </a:lvl1pPr>
          </a:lstStyle>
          <a:p>
            <a:r>
              <a:rPr lang="en-US"/>
              <a:t>Click to edit Master title style</a:t>
            </a:r>
            <a:endParaRPr lang="en-US" dirty="0"/>
          </a:p>
        </p:txBody>
      </p:sp>
      <p:sp>
        <p:nvSpPr>
          <p:cNvPr id="12" name="Footer Placeholder 9">
            <a:extLst>
              <a:ext uri="{FF2B5EF4-FFF2-40B4-BE49-F238E27FC236}">
                <a16:creationId xmlns:a16="http://schemas.microsoft.com/office/drawing/2014/main" id="{D70A54C8-3BEB-479C-8132-ED850D718912}"/>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144CD1C8-B489-4F25-BF47-B0BC6065CF5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4" name="Picture 13">
            <a:extLst>
              <a:ext uri="{FF2B5EF4-FFF2-40B4-BE49-F238E27FC236}">
                <a16:creationId xmlns:a16="http://schemas.microsoft.com/office/drawing/2014/main" id="{06852B0C-8397-4528-A540-DECD1AFBFF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
        <p:nvSpPr>
          <p:cNvPr id="15" name="Footer Placeholder 4">
            <a:extLst>
              <a:ext uri="{FF2B5EF4-FFF2-40B4-BE49-F238E27FC236}">
                <a16:creationId xmlns:a16="http://schemas.microsoft.com/office/drawing/2014/main" id="{468047D7-62BE-4F0D-946F-293638AAFCD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022642071"/>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206">
          <p15:clr>
            <a:srgbClr val="FBAE40"/>
          </p15:clr>
        </p15:guide>
        <p15:guide id="3" orient="horz" pos="3772"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nstructionsl Slide">
    <p:spTree>
      <p:nvGrpSpPr>
        <p:cNvPr id="1" name=""/>
        <p:cNvGrpSpPr/>
        <p:nvPr/>
      </p:nvGrpSpPr>
      <p:grpSpPr>
        <a:xfrm>
          <a:off x="0" y="0"/>
          <a:ext cx="0" cy="0"/>
          <a:chOff x="0" y="0"/>
          <a:chExt cx="0" cy="0"/>
        </a:xfrm>
      </p:grpSpPr>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3" name="Content Placeholder 2"/>
          <p:cNvSpPr>
            <a:spLocks noGrp="1"/>
          </p:cNvSpPr>
          <p:nvPr>
            <p:ph sz="quarter" idx="10"/>
          </p:nvPr>
        </p:nvSpPr>
        <p:spPr>
          <a:xfrm>
            <a:off x="356616" y="1371600"/>
            <a:ext cx="8534400" cy="4616450"/>
          </a:xfrm>
        </p:spPr>
        <p:txBody>
          <a:bodyPr/>
          <a:lstStyle/>
          <a:p>
            <a:pPr lvl="0"/>
            <a:r>
              <a:rPr lang="en-US"/>
              <a:t>Edit Master text styles</a:t>
            </a:r>
          </a:p>
          <a:p>
            <a:pPr lvl="1"/>
            <a:r>
              <a:rPr lang="en-US"/>
              <a:t>Second level</a:t>
            </a:r>
          </a:p>
          <a:p>
            <a:pPr lvl="2"/>
            <a:r>
              <a:rPr lang="en-US"/>
              <a:t>Third level</a:t>
            </a:r>
          </a:p>
        </p:txBody>
      </p:sp>
      <p:sp>
        <p:nvSpPr>
          <p:cNvPr id="10" name="Title 1"/>
          <p:cNvSpPr>
            <a:spLocks noGrp="1"/>
          </p:cNvSpPr>
          <p:nvPr>
            <p:ph type="title"/>
          </p:nvPr>
        </p:nvSpPr>
        <p:spPr>
          <a:xfrm>
            <a:off x="1472185" y="274321"/>
            <a:ext cx="7430276" cy="822960"/>
          </a:xfrm>
        </p:spPr>
        <p:txBody>
          <a:bodyPr/>
          <a:lstStyle>
            <a:lvl1pPr>
              <a:defRPr>
                <a:solidFill>
                  <a:schemeClr val="tx2"/>
                </a:solidFill>
              </a:defRPr>
            </a:lvl1pPr>
          </a:lstStyle>
          <a:p>
            <a:r>
              <a:rPr lang="en-US"/>
              <a:t>Click to edit Master title style</a:t>
            </a:r>
            <a:endParaRPr lang="en-US" dirty="0"/>
          </a:p>
        </p:txBody>
      </p:sp>
      <p:sp>
        <p:nvSpPr>
          <p:cNvPr id="9" name="Footer Placeholder 9">
            <a:extLst>
              <a:ext uri="{FF2B5EF4-FFF2-40B4-BE49-F238E27FC236}">
                <a16:creationId xmlns:a16="http://schemas.microsoft.com/office/drawing/2014/main" id="{ABEF75F3-1711-489F-A08C-9328DE9AC7F2}"/>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 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63FE81A5-2073-4945-BB5B-812F9353FEB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sp>
        <p:nvSpPr>
          <p:cNvPr id="13" name="Footer Placeholder 4">
            <a:extLst>
              <a:ext uri="{FF2B5EF4-FFF2-40B4-BE49-F238E27FC236}">
                <a16:creationId xmlns:a16="http://schemas.microsoft.com/office/drawing/2014/main" id="{C216BB23-582F-4B13-8CFC-A600617B3D7C}"/>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782730963"/>
      </p:ext>
    </p:extLst>
  </p:cSld>
  <p:clrMapOvr>
    <a:masterClrMapping/>
  </p:clrMapOvr>
  <p:extLst>
    <p:ext uri="{DCECCB84-F9BA-43D5-87BE-67443E8EF086}">
      <p15:sldGuideLst xmlns:p15="http://schemas.microsoft.com/office/powerpoint/2012/main">
        <p15:guide id="0" orient="horz" pos="206" userDrawn="1">
          <p15:clr>
            <a:srgbClr val="FBAE40"/>
          </p15:clr>
        </p15:guide>
        <p15:guide id="2" orient="horz" pos="377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Graphic">
    <p:spTree>
      <p:nvGrpSpPr>
        <p:cNvPr id="1" name=""/>
        <p:cNvGrpSpPr/>
        <p:nvPr/>
      </p:nvGrpSpPr>
      <p:grpSpPr>
        <a:xfrm>
          <a:off x="0" y="0"/>
          <a:ext cx="0" cy="0"/>
          <a:chOff x="0" y="0"/>
          <a:chExt cx="0" cy="0"/>
        </a:xfrm>
      </p:grpSpPr>
      <p:grpSp>
        <p:nvGrpSpPr>
          <p:cNvPr id="20" name="Group 19"/>
          <p:cNvGrpSpPr/>
          <p:nvPr userDrawn="1"/>
        </p:nvGrpSpPr>
        <p:grpSpPr>
          <a:xfrm>
            <a:off x="0" y="1521567"/>
            <a:ext cx="9144000" cy="4846438"/>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1"/>
          <p:cNvSpPr>
            <a:spLocks noGrp="1"/>
          </p:cNvSpPr>
          <p:nvPr userDrawn="1">
            <p:ph type="ctrTitle"/>
          </p:nvPr>
        </p:nvSpPr>
        <p:spPr>
          <a:xfrm>
            <a:off x="777240" y="2985555"/>
            <a:ext cx="6521640" cy="873214"/>
          </a:xfrm>
        </p:spPr>
        <p:txBody>
          <a:bodyPr anchor="t">
            <a:noAutofit/>
          </a:bodyPr>
          <a:lstStyle>
            <a:lvl1pPr algn="l">
              <a:lnSpc>
                <a:spcPct val="100000"/>
              </a:lnSpc>
              <a:defRPr sz="2600" b="1">
                <a:solidFill>
                  <a:schemeClr val="accent2"/>
                </a:solidFill>
              </a:defRPr>
            </a:lvl1pPr>
          </a:lstStyle>
          <a:p>
            <a:r>
              <a:rPr lang="en-US"/>
              <a:t>Click to edit Master title style</a:t>
            </a:r>
            <a:endParaRPr lang="en-US" dirty="0"/>
          </a:p>
        </p:txBody>
      </p:sp>
      <p:sp>
        <p:nvSpPr>
          <p:cNvPr id="3" name="Subtitle 2"/>
          <p:cNvSpPr>
            <a:spLocks noGrp="1"/>
          </p:cNvSpPr>
          <p:nvPr>
            <p:ph type="subTitle" idx="1"/>
          </p:nvPr>
        </p:nvSpPr>
        <p:spPr>
          <a:xfrm>
            <a:off x="782058" y="3986784"/>
            <a:ext cx="4297680" cy="517585"/>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Straight Connector 20">
            <a:extLst>
              <a:ext uri="{FF2B5EF4-FFF2-40B4-BE49-F238E27FC236}">
                <a16:creationId xmlns:a16="http://schemas.microsoft.com/office/drawing/2014/main" id="{EC86C884-D766-9149-B40E-B86A943DE6D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32"/>
          <p:cNvSpPr>
            <a:spLocks noGrp="1"/>
          </p:cNvSpPr>
          <p:nvPr>
            <p:ph type="body" sz="quarter" idx="10"/>
          </p:nvPr>
        </p:nvSpPr>
        <p:spPr>
          <a:xfrm>
            <a:off x="777240" y="4718304"/>
            <a:ext cx="4443413" cy="576185"/>
          </a:xfr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pic>
        <p:nvPicPr>
          <p:cNvPr id="15" name="Picture 14">
            <a:extLst>
              <a:ext uri="{FF2B5EF4-FFF2-40B4-BE49-F238E27FC236}">
                <a16:creationId xmlns:a16="http://schemas.microsoft.com/office/drawing/2014/main" id="{F99EC3BB-4571-47EE-A5F0-E16F7B4F29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7" name="Picture 16">
            <a:extLst>
              <a:ext uri="{FF2B5EF4-FFF2-40B4-BE49-F238E27FC236}">
                <a16:creationId xmlns:a16="http://schemas.microsoft.com/office/drawing/2014/main" id="{853D62D0-94AB-439B-AC37-064E8506720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2747360813"/>
      </p:ext>
    </p:extLst>
  </p:cSld>
  <p:clrMapOvr>
    <a:masterClrMapping/>
  </p:clrMapOvr>
  <p:extLst>
    <p:ext uri="{DCECCB84-F9BA-43D5-87BE-67443E8EF086}">
      <p15:sldGuideLst xmlns:p15="http://schemas.microsoft.com/office/powerpoint/2012/main">
        <p15:guide id="1" orient="horz" pos="95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Photo">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screen">
            <a:extLst>
              <a:ext uri="{28A0092B-C50C-407E-A947-70E740481C1C}">
                <a14:useLocalDpi xmlns:a14="http://schemas.microsoft.com/office/drawing/2010/main"/>
              </a:ext>
            </a:extLst>
          </a:blip>
          <a:srcRect l="3849" r="15416"/>
          <a:stretch/>
        </p:blipFill>
        <p:spPr>
          <a:xfrm>
            <a:off x="0" y="0"/>
            <a:ext cx="9144000" cy="6364224"/>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82330756"/>
      </p:ext>
    </p:extLst>
  </p:cSld>
  <p:clrMapOvr>
    <a:masterClrMapping/>
  </p:clrMapOvr>
  <p:extLst>
    <p:ext uri="{DCECCB84-F9BA-43D5-87BE-67443E8EF086}">
      <p15:sldGuideLst xmlns:p15="http://schemas.microsoft.com/office/powerpoint/2012/main">
        <p15:guide id="1" orient="horz" pos="1488" userDrawn="1">
          <p15:clr>
            <a:srgbClr val="FBAE40"/>
          </p15:clr>
        </p15:guide>
        <p15:guide id="2" orient="horz" pos="1968" userDrawn="1">
          <p15:clr>
            <a:srgbClr val="FBAE40"/>
          </p15:clr>
        </p15:guide>
        <p15:guide id="4" userDrawn="1">
          <p15:clr>
            <a:srgbClr val="FBAE40"/>
          </p15:clr>
        </p15:guide>
        <p15:guide id="5" pos="2880" userDrawn="1">
          <p15:clr>
            <a:srgbClr val="FBAE40"/>
          </p15:clr>
        </p15:guide>
        <p15:guide id="6" pos="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Divider Slide Photo">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14E5CB6-D66B-41F9-83A5-D13DF65813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225" t="12480" b="3239"/>
          <a:stretch/>
        </p:blipFill>
        <p:spPr>
          <a:xfrm flipH="1">
            <a:off x="6010" y="-1"/>
            <a:ext cx="9150022" cy="6364715"/>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115101620"/>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guide id="4">
          <p15:clr>
            <a:srgbClr val="FBAE40"/>
          </p15:clr>
        </p15:guide>
        <p15:guide id="5" pos="2880">
          <p15:clr>
            <a:srgbClr val="FBAE40"/>
          </p15:clr>
        </p15:guide>
        <p15:guide id="6" pos="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Divider Slide Phot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CF57B6-1B1A-4B8F-9DFF-73A531E5D77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755"/>
            <a:ext cx="9144000" cy="636182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rgbClr val="FFB600"/>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F1C43492-7E70-499B-AF94-526224C01DA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A704180-9FB4-409C-B364-B110408FEF18}"/>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81517962"/>
      </p:ext>
    </p:extLst>
  </p:cSld>
  <p:clrMapOvr>
    <a:masterClrMapping/>
  </p:clrMapOvr>
  <p:extLst>
    <p:ext uri="{DCECCB84-F9BA-43D5-87BE-67443E8EF086}">
      <p15:sldGuideLst xmlns:p15="http://schemas.microsoft.com/office/powerpoint/2012/main">
        <p15:guide id="1" pos="2880">
          <p15:clr>
            <a:srgbClr val="FBAE40"/>
          </p15:clr>
        </p15:guide>
        <p15:guide id="2" pos="456">
          <p15:clr>
            <a:srgbClr val="FBAE40"/>
          </p15:clr>
        </p15:guide>
        <p15:guide id="3" orient="horz" pos="2352">
          <p15:clr>
            <a:srgbClr val="FBAE40"/>
          </p15:clr>
        </p15:guide>
        <p15:guide id="4" orient="horz" pos="148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Divider Slide Phot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621C48C-3392-4FDB-9369-6BC17D9CEC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8878"/>
            <a:ext cx="9144000" cy="6370670"/>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DB4B4D12-AF0C-4D97-9CED-90CB55C54F5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8F72B6D8-B4B8-483C-B007-F56FA2D2AA62}"/>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73261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vider Slide Photo">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957E67-98EC-4631-8D21-6B97CCB358A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
          <a:stretch/>
        </p:blipFill>
        <p:spPr>
          <a:xfrm>
            <a:off x="0" y="0"/>
            <a:ext cx="9144000" cy="636726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FEEE245A-9698-4A49-A735-5BCF7ABE0A3A}"/>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B84BA6A4-9923-441F-97B3-3C28313D037C}"/>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381070491"/>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Graphic">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BAB23EC-917E-B047-8295-8203CA1ECBFE}"/>
              </a:ext>
            </a:extLst>
          </p:cNvPr>
          <p:cNvGrpSpPr/>
          <p:nvPr userDrawn="1"/>
        </p:nvGrpSpPr>
        <p:grpSpPr>
          <a:xfrm>
            <a:off x="0" y="0"/>
            <a:ext cx="9144000" cy="6366424"/>
            <a:chOff x="1" y="0"/>
            <a:chExt cx="9144000" cy="6366424"/>
          </a:xfrm>
        </p:grpSpPr>
        <p:sp>
          <p:nvSpPr>
            <p:cNvPr id="9" name="Freeform 8">
              <a:extLst>
                <a:ext uri="{FF2B5EF4-FFF2-40B4-BE49-F238E27FC236}">
                  <a16:creationId xmlns:a16="http://schemas.microsoft.com/office/drawing/2014/main" id="{622D7C90-AFB1-5842-AE7B-3EE743CC58EE}"/>
                </a:ext>
              </a:extLst>
            </p:cNvPr>
            <p:cNvSpPr/>
            <p:nvPr userDrawn="1"/>
          </p:nvSpPr>
          <p:spPr>
            <a:xfrm>
              <a:off x="720000" y="3962630"/>
              <a:ext cx="8229600" cy="2403794"/>
            </a:xfrm>
            <a:custGeom>
              <a:avLst/>
              <a:gdLst>
                <a:gd name="connsiteX0" fmla="*/ 3062211 w 8229600"/>
                <a:gd name="connsiteY0" fmla="*/ 0 h 2403794"/>
                <a:gd name="connsiteX1" fmla="*/ 8229600 w 8229600"/>
                <a:gd name="connsiteY1" fmla="*/ 2403794 h 2403794"/>
                <a:gd name="connsiteX2" fmla="*/ 0 w 8229600"/>
                <a:gd name="connsiteY2" fmla="*/ 2403794 h 2403794"/>
              </a:gdLst>
              <a:ahLst/>
              <a:cxnLst>
                <a:cxn ang="0">
                  <a:pos x="connsiteX0" y="connsiteY0"/>
                </a:cxn>
                <a:cxn ang="0">
                  <a:pos x="connsiteX1" y="connsiteY1"/>
                </a:cxn>
                <a:cxn ang="0">
                  <a:pos x="connsiteX2" y="connsiteY2"/>
                </a:cxn>
              </a:cxnLst>
              <a:rect l="l" t="t" r="r" b="b"/>
              <a:pathLst>
                <a:path w="8229600" h="2403794">
                  <a:moveTo>
                    <a:pt x="3062211" y="0"/>
                  </a:moveTo>
                  <a:lnTo>
                    <a:pt x="8229600" y="2403794"/>
                  </a:lnTo>
                  <a:lnTo>
                    <a:pt x="0" y="2403794"/>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4F2D842F-70F3-E249-837F-3B31E02390D7}"/>
                </a:ext>
              </a:extLst>
            </p:cNvPr>
            <p:cNvSpPr/>
            <p:nvPr userDrawn="1"/>
          </p:nvSpPr>
          <p:spPr>
            <a:xfrm>
              <a:off x="3782212" y="0"/>
              <a:ext cx="5361789" cy="6366424"/>
            </a:xfrm>
            <a:custGeom>
              <a:avLst/>
              <a:gdLst>
                <a:gd name="connsiteX0" fmla="*/ 5048021 w 5361789"/>
                <a:gd name="connsiteY0" fmla="*/ 0 h 6366424"/>
                <a:gd name="connsiteX1" fmla="*/ 5361789 w 5361789"/>
                <a:gd name="connsiteY1" fmla="*/ 0 h 6366424"/>
                <a:gd name="connsiteX2" fmla="*/ 5361789 w 5361789"/>
                <a:gd name="connsiteY2" fmla="*/ 6366424 h 6366424"/>
                <a:gd name="connsiteX3" fmla="*/ 5167389 w 5361789"/>
                <a:gd name="connsiteY3" fmla="*/ 6366424 h 6366424"/>
                <a:gd name="connsiteX4" fmla="*/ 0 w 5361789"/>
                <a:gd name="connsiteY4" fmla="*/ 3962630 h 6366424"/>
                <a:gd name="connsiteX5" fmla="*/ 5048021 w 5361789"/>
                <a:gd name="connsiteY5" fmla="*/ 0 h 6366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61789" h="6366424">
                  <a:moveTo>
                    <a:pt x="5048021" y="0"/>
                  </a:moveTo>
                  <a:lnTo>
                    <a:pt x="5361789" y="0"/>
                  </a:lnTo>
                  <a:lnTo>
                    <a:pt x="5361789" y="6366424"/>
                  </a:lnTo>
                  <a:lnTo>
                    <a:pt x="5167389" y="6366424"/>
                  </a:lnTo>
                  <a:lnTo>
                    <a:pt x="0" y="3962630"/>
                  </a:lnTo>
                  <a:lnTo>
                    <a:pt x="5048021" y="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6080FE84-562B-8D4E-8B93-4B4D187CAD16}"/>
                </a:ext>
              </a:extLst>
            </p:cNvPr>
            <p:cNvSpPr/>
            <p:nvPr userDrawn="1"/>
          </p:nvSpPr>
          <p:spPr>
            <a:xfrm>
              <a:off x="1" y="2203200"/>
              <a:ext cx="3782211" cy="4163224"/>
            </a:xfrm>
            <a:custGeom>
              <a:avLst/>
              <a:gdLst>
                <a:gd name="connsiteX0" fmla="*/ 0 w 3782211"/>
                <a:gd name="connsiteY0" fmla="*/ 0 h 4163224"/>
                <a:gd name="connsiteX1" fmla="*/ 3782211 w 3782211"/>
                <a:gd name="connsiteY1" fmla="*/ 1759430 h 4163224"/>
                <a:gd name="connsiteX2" fmla="*/ 720000 w 3782211"/>
                <a:gd name="connsiteY2" fmla="*/ 4163224 h 4163224"/>
                <a:gd name="connsiteX3" fmla="*/ 0 w 3782211"/>
                <a:gd name="connsiteY3" fmla="*/ 4163224 h 4163224"/>
                <a:gd name="connsiteX4" fmla="*/ 0 w 3782211"/>
                <a:gd name="connsiteY4" fmla="*/ 0 h 4163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2211" h="4163224">
                  <a:moveTo>
                    <a:pt x="0" y="0"/>
                  </a:moveTo>
                  <a:lnTo>
                    <a:pt x="3782211" y="1759430"/>
                  </a:lnTo>
                  <a:lnTo>
                    <a:pt x="720000" y="4163224"/>
                  </a:lnTo>
                  <a:lnTo>
                    <a:pt x="0" y="4163224"/>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ctrTitle" hasCustomPrompt="1"/>
          </p:nvPr>
        </p:nvSpPr>
        <p:spPr>
          <a:xfrm>
            <a:off x="356616" y="203829"/>
            <a:ext cx="7315200" cy="914400"/>
          </a:xfrm>
        </p:spPr>
        <p:txBody>
          <a:bodyPr anchor="t">
            <a:noAutofit/>
          </a:bodyPr>
          <a:lstStyle>
            <a:lvl1pPr algn="l">
              <a:lnSpc>
                <a:spcPct val="100000"/>
              </a:lnSpc>
              <a:defRPr sz="2600" b="1">
                <a:solidFill>
                  <a:schemeClr val="tx2"/>
                </a:solidFill>
              </a:defRPr>
            </a:lvl1pPr>
          </a:lstStyle>
          <a:p>
            <a:r>
              <a:rPr lang="en-US" dirty="0"/>
              <a:t>Click to edit Master title style – Divider, 26 </a:t>
            </a:r>
            <a:r>
              <a:rPr lang="en-US" dirty="0" err="1"/>
              <a:t>pt</a:t>
            </a:r>
            <a:endParaRPr lang="en-US" dirty="0"/>
          </a:p>
        </p:txBody>
      </p:sp>
      <p:sp>
        <p:nvSpPr>
          <p:cNvPr id="3" name="Subtitle 2"/>
          <p:cNvSpPr>
            <a:spLocks noGrp="1"/>
          </p:cNvSpPr>
          <p:nvPr>
            <p:ph type="subTitle" idx="1" hasCustomPrompt="1"/>
          </p:nvPr>
        </p:nvSpPr>
        <p:spPr>
          <a:xfrm>
            <a:off x="356616" y="1252728"/>
            <a:ext cx="5943600" cy="517585"/>
          </a:xfrm>
        </p:spPr>
        <p:txBody>
          <a:bodyPr/>
          <a:lstStyle>
            <a:lvl1pPr marL="0" indent="0" algn="l">
              <a:buNone/>
              <a:defRPr sz="2000" b="1">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 – 20 pt., Black</a:t>
            </a:r>
          </a:p>
        </p:txBody>
      </p:sp>
      <p:sp>
        <p:nvSpPr>
          <p:cNvPr id="19"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DFDDF79B-EC16-4D64-BB8F-31CA7644D797}"/>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F049723-BA81-4AC5-BEAA-3E6F13DAD2F7}"/>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776685102"/>
      </p:ext>
    </p:extLst>
  </p:cSld>
  <p:clrMapOvr>
    <a:masterClrMapping/>
  </p:clrMapOvr>
  <p:extLst>
    <p:ext uri="{DCECCB84-F9BA-43D5-87BE-67443E8EF086}">
      <p15:sldGuideLst xmlns:p15="http://schemas.microsoft.com/office/powerpoint/2012/main">
        <p15:guide id="1" orient="horz" pos="974"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6616" y="274321"/>
            <a:ext cx="6858000" cy="82296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356616" y="1280160"/>
            <a:ext cx="6858000" cy="435133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p:txBody>
      </p:sp>
      <p:sp>
        <p:nvSpPr>
          <p:cNvPr id="6"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8" name="Rectangle 7">
            <a:extLst>
              <a:ext uri="{FF2B5EF4-FFF2-40B4-BE49-F238E27FC236}">
                <a16:creationId xmlns:a16="http://schemas.microsoft.com/office/drawing/2014/main" id="{86E6E250-D1F9-6444-A77C-4DC8C64A97D7}"/>
              </a:ext>
            </a:extLst>
          </p:cNvPr>
          <p:cNvSpPr/>
          <p:nvPr userDrawn="1"/>
        </p:nvSpPr>
        <p:spPr>
          <a:xfrm>
            <a:off x="0" y="6367263"/>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ooter Placeholder 4">
            <a:extLst>
              <a:ext uri="{FF2B5EF4-FFF2-40B4-BE49-F238E27FC236}">
                <a16:creationId xmlns:a16="http://schemas.microsoft.com/office/drawing/2014/main" id="{DA8145CF-2FEC-4A08-842F-42FF880BED38}"/>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502882778"/>
      </p:ext>
    </p:extLst>
  </p:cSld>
  <p:clrMap bg1="lt1" tx1="dk1" bg2="lt2" tx2="dk2" accent1="accent1" accent2="accent2" accent3="accent3" accent4="accent4" accent5="accent5" accent6="accent6" hlink="hlink" folHlink="folHlink"/>
  <p:sldLayoutIdLst>
    <p:sldLayoutId id="2147483661" r:id="rId1"/>
    <p:sldLayoutId id="2147483680" r:id="rId2"/>
    <p:sldLayoutId id="2147483663" r:id="rId3"/>
    <p:sldLayoutId id="2147483714" r:id="rId4"/>
    <p:sldLayoutId id="2147483715" r:id="rId5"/>
    <p:sldLayoutId id="2147483716" r:id="rId6"/>
    <p:sldLayoutId id="2147483717" r:id="rId7"/>
    <p:sldLayoutId id="2147483718" r:id="rId8"/>
    <p:sldLayoutId id="2147483719" r:id="rId9"/>
    <p:sldLayoutId id="2147483667" r:id="rId10"/>
    <p:sldLayoutId id="2147483713" r:id="rId11"/>
    <p:sldLayoutId id="2147483709" r:id="rId12"/>
    <p:sldLayoutId id="2147483711" r:id="rId13"/>
    <p:sldLayoutId id="2147483712" r:id="rId14"/>
    <p:sldLayoutId id="2147483668" r:id="rId15"/>
    <p:sldLayoutId id="2147483662" r:id="rId16"/>
    <p:sldLayoutId id="2147483665" r:id="rId17"/>
    <p:sldLayoutId id="2147483666" r:id="rId18"/>
    <p:sldLayoutId id="2147483720" r:id="rId19"/>
    <p:sldLayoutId id="2147483721" r:id="rId20"/>
    <p:sldLayoutId id="2147483722" r:id="rId21"/>
    <p:sldLayoutId id="2147483671" r:id="rId22"/>
    <p:sldLayoutId id="2147483669" r:id="rId23"/>
    <p:sldLayoutId id="2147483676" r:id="rId24"/>
    <p:sldLayoutId id="2147483675" r:id="rId2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1200"/>
        </a:spcBef>
        <a:buFont typeface="Arial" panose="020B0604020202020204" pitchFamily="34" charset="0"/>
        <a:buNone/>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59" userDrawn="1">
          <p15:clr>
            <a:srgbClr val="F26B43"/>
          </p15:clr>
        </p15:guide>
        <p15:guide id="2" orient="horz" pos="360" userDrawn="1">
          <p15:clr>
            <a:srgbClr val="F26B43"/>
          </p15:clr>
        </p15:guide>
        <p15:guide id="5" pos="2880" userDrawn="1">
          <p15:clr>
            <a:srgbClr val="F26B43"/>
          </p15:clr>
        </p15:guide>
        <p15:guide id="6" pos="288" userDrawn="1">
          <p15:clr>
            <a:srgbClr val="F26B43"/>
          </p15:clr>
        </p15:guide>
        <p15:guide id="7" pos="5472" userDrawn="1">
          <p15:clr>
            <a:srgbClr val="F26B43"/>
          </p15:clr>
        </p15:guide>
        <p15:guide id="9" orient="horz" pos="4211" userDrawn="1">
          <p15:clr>
            <a:srgbClr val="F26B43"/>
          </p15:clr>
        </p15:guide>
        <p15:guide id="10" pos="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17.xml"/><Relationship Id="rId5" Type="http://schemas.openxmlformats.org/officeDocument/2006/relationships/image" Target="cid:6CF5239E-367F-4054-B979-CBE07B6AF735" TargetMode="Externa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3C634-6DCE-49E5-9301-523628F37DA1}"/>
              </a:ext>
            </a:extLst>
          </p:cNvPr>
          <p:cNvSpPr>
            <a:spLocks noGrp="1"/>
          </p:cNvSpPr>
          <p:nvPr>
            <p:ph type="ctrTitle"/>
          </p:nvPr>
        </p:nvSpPr>
        <p:spPr/>
        <p:txBody>
          <a:bodyPr/>
          <a:lstStyle/>
          <a:p>
            <a:r>
              <a:rPr lang="en-US" dirty="0"/>
              <a:t>Connect Student Registration</a:t>
            </a:r>
          </a:p>
        </p:txBody>
      </p:sp>
    </p:spTree>
    <p:extLst>
      <p:ext uri="{BB962C8B-B14F-4D97-AF65-F5344CB8AC3E}">
        <p14:creationId xmlns:p14="http://schemas.microsoft.com/office/powerpoint/2010/main" val="166373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1C461D-3BEC-4539-8E2F-058DCBA80454}"/>
              </a:ext>
            </a:extLst>
          </p:cNvPr>
          <p:cNvSpPr>
            <a:spLocks noGrp="1"/>
          </p:cNvSpPr>
          <p:nvPr>
            <p:ph type="title"/>
          </p:nvPr>
        </p:nvSpPr>
        <p:spPr/>
        <p:txBody>
          <a:bodyPr/>
          <a:lstStyle/>
          <a:p>
            <a:r>
              <a:rPr lang="en-US" dirty="0"/>
              <a:t>Step 8</a:t>
            </a:r>
          </a:p>
        </p:txBody>
      </p:sp>
      <p:sp>
        <p:nvSpPr>
          <p:cNvPr id="3" name="Content Placeholder 2">
            <a:extLst>
              <a:ext uri="{FF2B5EF4-FFF2-40B4-BE49-F238E27FC236}">
                <a16:creationId xmlns:a16="http://schemas.microsoft.com/office/drawing/2014/main" id="{27F605CD-83C0-4F3D-9D72-C9337395C1CB}"/>
              </a:ext>
            </a:extLst>
          </p:cNvPr>
          <p:cNvSpPr>
            <a:spLocks noGrp="1"/>
          </p:cNvSpPr>
          <p:nvPr>
            <p:ph sz="quarter" idx="10"/>
          </p:nvPr>
        </p:nvSpPr>
        <p:spPr>
          <a:xfrm>
            <a:off x="356616" y="1371600"/>
            <a:ext cx="8534400" cy="562708"/>
          </a:xfrm>
        </p:spPr>
        <p:txBody>
          <a:bodyPr/>
          <a:lstStyle/>
          <a:p>
            <a:r>
              <a:rPr lang="en-US" dirty="0">
                <a:latin typeface="Arial" panose="020B0604020202020204" pitchFamily="34" charset="0"/>
                <a:cs typeface="Arial" panose="020B0604020202020204" pitchFamily="34" charset="0"/>
              </a:rPr>
              <a:t>Click </a:t>
            </a:r>
            <a:r>
              <a:rPr lang="en-US" b="1" dirty="0">
                <a:latin typeface="Arial" panose="020B0604020202020204" pitchFamily="34" charset="0"/>
                <a:cs typeface="Arial" panose="020B0604020202020204" pitchFamily="34" charset="0"/>
              </a:rPr>
              <a:t>Confirm</a:t>
            </a:r>
            <a:r>
              <a:rPr lang="en-US" dirty="0">
                <a:latin typeface="Arial" panose="020B0604020202020204" pitchFamily="34" charset="0"/>
                <a:cs typeface="Arial" panose="020B0604020202020204" pitchFamily="34" charset="0"/>
              </a:rPr>
              <a:t>. You are now registered. </a:t>
            </a:r>
            <a:endParaRPr lang="en-US" b="1" i="1" dirty="0">
              <a:latin typeface="Arial" panose="020B0604020202020204" pitchFamily="34" charset="0"/>
              <a:cs typeface="Arial" panose="020B0604020202020204" pitchFamily="34" charset="0"/>
            </a:endParaRPr>
          </a:p>
          <a:p>
            <a:endParaRPr lang="en-US" dirty="0"/>
          </a:p>
        </p:txBody>
      </p:sp>
      <p:sp>
        <p:nvSpPr>
          <p:cNvPr id="5" name="Footer Placeholder 4">
            <a:extLst>
              <a:ext uri="{FF2B5EF4-FFF2-40B4-BE49-F238E27FC236}">
                <a16:creationId xmlns:a16="http://schemas.microsoft.com/office/drawing/2014/main" id="{B9FDCD00-B266-4A19-9C12-9D8D3D4372D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76707190-61D3-49EE-B613-3BA555F5467C}"/>
              </a:ext>
            </a:extLst>
          </p:cNvPr>
          <p:cNvSpPr>
            <a:spLocks noGrp="1"/>
          </p:cNvSpPr>
          <p:nvPr>
            <p:ph type="sldNum" sz="quarter" idx="4"/>
          </p:nvPr>
        </p:nvSpPr>
        <p:spPr/>
        <p:txBody>
          <a:bodyPr/>
          <a:lstStyle/>
          <a:p>
            <a:fld id="{40BFEAB2-FD83-41F2-9787-AD5D1A1760CD}" type="slidenum">
              <a:rPr lang="en-US" smtClean="0"/>
              <a:pPr/>
              <a:t>10</a:t>
            </a:fld>
            <a:endParaRPr lang="en-US" dirty="0"/>
          </a:p>
        </p:txBody>
      </p:sp>
      <p:pic>
        <p:nvPicPr>
          <p:cNvPr id="7" name="Picture 4" descr="Confirmation page for course after choosing registration option.">
            <a:extLst>
              <a:ext uri="{FF2B5EF4-FFF2-40B4-BE49-F238E27FC236}">
                <a16:creationId xmlns:a16="http://schemas.microsoft.com/office/drawing/2014/main" id="{004BA36B-09C2-4A97-A689-BFD1326DDA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4823" y="2434580"/>
            <a:ext cx="6398535" cy="2620896"/>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63573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98133-AF21-41C9-A9E4-56BA602D37F8}"/>
              </a:ext>
            </a:extLst>
          </p:cNvPr>
          <p:cNvSpPr>
            <a:spLocks noGrp="1"/>
          </p:cNvSpPr>
          <p:nvPr>
            <p:ph type="title"/>
          </p:nvPr>
        </p:nvSpPr>
        <p:spPr/>
        <p:txBody>
          <a:bodyPr/>
          <a:lstStyle/>
          <a:p>
            <a:r>
              <a:rPr lang="en-US" dirty="0"/>
              <a:t>Support and Resources</a:t>
            </a:r>
          </a:p>
        </p:txBody>
      </p:sp>
      <p:sp>
        <p:nvSpPr>
          <p:cNvPr id="3" name="Text Placeholder 2">
            <a:extLst>
              <a:ext uri="{FF2B5EF4-FFF2-40B4-BE49-F238E27FC236}">
                <a16:creationId xmlns:a16="http://schemas.microsoft.com/office/drawing/2014/main" id="{5314507A-160B-4478-8CDD-1FFACB2791B4}"/>
              </a:ext>
            </a:extLst>
          </p:cNvPr>
          <p:cNvSpPr>
            <a:spLocks noGrp="1"/>
          </p:cNvSpPr>
          <p:nvPr>
            <p:ph type="body" sz="quarter" idx="12"/>
          </p:nvPr>
        </p:nvSpPr>
        <p:spPr/>
        <p:txBody>
          <a:bodyPr/>
          <a:lstStyle/>
          <a:p>
            <a:pPr lvl="0">
              <a:spcBef>
                <a:spcPts val="0"/>
              </a:spcBef>
            </a:pPr>
            <a:r>
              <a:rPr lang="en-US" dirty="0">
                <a:solidFill>
                  <a:srgbClr val="B60000"/>
                </a:solidFill>
                <a:latin typeface="Arial Black"/>
              </a:rPr>
              <a:t>TECH SUPPORT &amp; FAQ:</a:t>
            </a:r>
          </a:p>
          <a:p>
            <a:pPr lvl="0">
              <a:spcBef>
                <a:spcPts val="0"/>
              </a:spcBef>
            </a:pPr>
            <a:endParaRPr lang="en-US" dirty="0">
              <a:solidFill>
                <a:srgbClr val="DA0507"/>
              </a:solidFill>
              <a:latin typeface="Arial Black"/>
            </a:endParaRPr>
          </a:p>
          <a:p>
            <a:pPr lvl="0">
              <a:spcBef>
                <a:spcPts val="0"/>
              </a:spcBef>
            </a:pPr>
            <a:r>
              <a:rPr lang="en-US" b="1" dirty="0">
                <a:solidFill>
                  <a:srgbClr val="313131"/>
                </a:solidFill>
              </a:rPr>
              <a:t>CALL: </a:t>
            </a:r>
            <a:r>
              <a:rPr lang="en-US" dirty="0">
                <a:solidFill>
                  <a:srgbClr val="313131"/>
                </a:solidFill>
              </a:rPr>
              <a:t>(800) 331-5094</a:t>
            </a:r>
          </a:p>
          <a:p>
            <a:pPr lvl="0">
              <a:spcBef>
                <a:spcPts val="0"/>
              </a:spcBef>
            </a:pPr>
            <a:endParaRPr lang="en-US" dirty="0">
              <a:solidFill>
                <a:srgbClr val="313131"/>
              </a:solidFill>
            </a:endParaRPr>
          </a:p>
          <a:p>
            <a:pPr lvl="0">
              <a:spcBef>
                <a:spcPts val="0"/>
              </a:spcBef>
            </a:pPr>
            <a:r>
              <a:rPr lang="en-US" b="1" dirty="0">
                <a:solidFill>
                  <a:srgbClr val="313131"/>
                </a:solidFill>
              </a:rPr>
              <a:t>EMAIL &amp; CHAT: </a:t>
            </a:r>
            <a:r>
              <a:rPr lang="en-US" dirty="0">
                <a:solidFill>
                  <a:srgbClr val="313131"/>
                </a:solidFill>
              </a:rPr>
              <a:t>mhhe.com/support</a:t>
            </a:r>
          </a:p>
          <a:p>
            <a:pPr lvl="0">
              <a:spcBef>
                <a:spcPts val="0"/>
              </a:spcBef>
            </a:pPr>
            <a:endParaRPr lang="en-US" dirty="0">
              <a:solidFill>
                <a:srgbClr val="313131"/>
              </a:solidFill>
            </a:endParaRPr>
          </a:p>
          <a:p>
            <a:pPr lvl="0">
              <a:spcBef>
                <a:spcPts val="0"/>
              </a:spcBef>
            </a:pPr>
            <a:r>
              <a:rPr lang="en-US" b="1" dirty="0">
                <a:solidFill>
                  <a:srgbClr val="313131"/>
                </a:solidFill>
              </a:rPr>
              <a:t>MONDAY-THURSDAY: </a:t>
            </a:r>
            <a:r>
              <a:rPr lang="en-US" dirty="0">
                <a:solidFill>
                  <a:srgbClr val="313131"/>
                </a:solidFill>
              </a:rPr>
              <a:t>24 hours</a:t>
            </a:r>
          </a:p>
          <a:p>
            <a:pPr lvl="0">
              <a:spcBef>
                <a:spcPts val="0"/>
              </a:spcBef>
            </a:pPr>
            <a:r>
              <a:rPr lang="en-US" b="1" dirty="0">
                <a:solidFill>
                  <a:srgbClr val="313131"/>
                </a:solidFill>
              </a:rPr>
              <a:t>FRIDAY: </a:t>
            </a:r>
            <a:r>
              <a:rPr lang="en-US" dirty="0">
                <a:solidFill>
                  <a:srgbClr val="313131"/>
                </a:solidFill>
              </a:rPr>
              <a:t>12 AM - 9 PM EST</a:t>
            </a:r>
          </a:p>
          <a:p>
            <a:pPr lvl="0">
              <a:spcBef>
                <a:spcPts val="0"/>
              </a:spcBef>
            </a:pPr>
            <a:r>
              <a:rPr lang="en-US" b="1" dirty="0">
                <a:solidFill>
                  <a:srgbClr val="313131"/>
                </a:solidFill>
              </a:rPr>
              <a:t>SATURDAY: </a:t>
            </a:r>
            <a:r>
              <a:rPr lang="en-US" dirty="0">
                <a:solidFill>
                  <a:srgbClr val="313131"/>
                </a:solidFill>
              </a:rPr>
              <a:t>10 AM - 8 PM EST</a:t>
            </a:r>
          </a:p>
          <a:p>
            <a:pPr lvl="0">
              <a:spcBef>
                <a:spcPts val="0"/>
              </a:spcBef>
            </a:pPr>
            <a:r>
              <a:rPr lang="en-US" b="1" dirty="0">
                <a:solidFill>
                  <a:srgbClr val="313131"/>
                </a:solidFill>
              </a:rPr>
              <a:t>SUNDAY: </a:t>
            </a:r>
            <a:r>
              <a:rPr lang="en-US" dirty="0">
                <a:solidFill>
                  <a:srgbClr val="313131"/>
                </a:solidFill>
              </a:rPr>
              <a:t>12 PM – 12 AM EST</a:t>
            </a:r>
            <a:endParaRPr lang="en-US" dirty="0"/>
          </a:p>
        </p:txBody>
      </p:sp>
      <p:sp>
        <p:nvSpPr>
          <p:cNvPr id="5" name="Slide Number Placeholder 4">
            <a:extLst>
              <a:ext uri="{FF2B5EF4-FFF2-40B4-BE49-F238E27FC236}">
                <a16:creationId xmlns:a16="http://schemas.microsoft.com/office/drawing/2014/main" id="{2BECD6A0-9015-420C-8EA1-4D98E84EAAB6}"/>
              </a:ext>
            </a:extLst>
          </p:cNvPr>
          <p:cNvSpPr>
            <a:spLocks noGrp="1"/>
          </p:cNvSpPr>
          <p:nvPr>
            <p:ph type="sldNum" sz="quarter" idx="4"/>
          </p:nvPr>
        </p:nvSpPr>
        <p:spPr/>
        <p:txBody>
          <a:bodyPr/>
          <a:lstStyle/>
          <a:p>
            <a:fld id="{40BFEAB2-FD83-41F2-9787-AD5D1A1760CD}" type="slidenum">
              <a:rPr lang="en-US" smtClean="0"/>
              <a:pPr/>
              <a:t>11</a:t>
            </a:fld>
            <a:endParaRPr lang="en-US" dirty="0"/>
          </a:p>
        </p:txBody>
      </p:sp>
      <p:sp>
        <p:nvSpPr>
          <p:cNvPr id="6" name="Footer Placeholder 5">
            <a:extLst>
              <a:ext uri="{FF2B5EF4-FFF2-40B4-BE49-F238E27FC236}">
                <a16:creationId xmlns:a16="http://schemas.microsoft.com/office/drawing/2014/main" id="{1E9CA6DC-59F0-41AC-B921-EE764799D404}"/>
              </a:ext>
            </a:extLst>
          </p:cNvPr>
          <p:cNvSpPr>
            <a:spLocks noGrp="1"/>
          </p:cNvSpPr>
          <p:nvPr>
            <p:ph type="ftr" sz="quarter" idx="3"/>
          </p:nvPr>
        </p:nvSpPr>
        <p:spPr/>
        <p:txBody>
          <a:bodyPr/>
          <a:lstStyle/>
          <a:p>
            <a:r>
              <a:rPr lang="en-US"/>
              <a:t>Support At Every Step</a:t>
            </a:r>
            <a:endParaRPr lang="en-US" dirty="0"/>
          </a:p>
        </p:txBody>
      </p:sp>
    </p:spTree>
    <p:extLst>
      <p:ext uri="{BB962C8B-B14F-4D97-AF65-F5344CB8AC3E}">
        <p14:creationId xmlns:p14="http://schemas.microsoft.com/office/powerpoint/2010/main" val="22895341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8120635" cy="372572"/>
          </a:xfrm>
        </p:spPr>
        <p:txBody>
          <a:bodyPr/>
          <a:lstStyle/>
          <a:p>
            <a:r>
              <a:rPr lang="en-US" sz="2000" dirty="0"/>
              <a:t>Study on Your Smartphone or Tablet</a:t>
            </a:r>
          </a:p>
        </p:txBody>
      </p:sp>
      <p:sp>
        <p:nvSpPr>
          <p:cNvPr id="11" name="TextBox 10">
            <a:extLst>
              <a:ext uri="{FF2B5EF4-FFF2-40B4-BE49-F238E27FC236}">
                <a16:creationId xmlns:a16="http://schemas.microsoft.com/office/drawing/2014/main" id="{12B0A3E9-3C24-467D-BC87-8BBA83279FAC}"/>
              </a:ext>
            </a:extLst>
          </p:cNvPr>
          <p:cNvSpPr txBox="1"/>
          <p:nvPr/>
        </p:nvSpPr>
        <p:spPr>
          <a:xfrm>
            <a:off x="449454" y="860156"/>
            <a:ext cx="6348115" cy="5668659"/>
          </a:xfrm>
          <a:prstGeom prst="rect">
            <a:avLst/>
          </a:prstGeom>
          <a:noFill/>
        </p:spPr>
        <p:txBody>
          <a:bodyPr wrap="square" rtlCol="0">
            <a:spAutoFit/>
          </a:bodyPr>
          <a:lstStyle/>
          <a:p>
            <a:r>
              <a:rPr lang="en-US" b="1" dirty="0"/>
              <a:t>ReadAnywhere App</a:t>
            </a:r>
          </a:p>
          <a:p>
            <a:endParaRPr lang="en-US" sz="1600" dirty="0"/>
          </a:p>
          <a:p>
            <a:r>
              <a:rPr lang="en-US" sz="2000" dirty="0"/>
              <a:t>Download the free ReadAnywhere app to your Android or iOS smartphone or tablet and access your course eBook for offline study access anytime, anywhere. </a:t>
            </a:r>
          </a:p>
          <a:p>
            <a:endParaRPr lang="en-US" sz="2000" dirty="0"/>
          </a:p>
          <a:p>
            <a:r>
              <a:rPr lang="en-US" sz="2000" dirty="0"/>
              <a:t>More than </a:t>
            </a:r>
            <a:r>
              <a:rPr lang="en-US" sz="2000" u="sng" dirty="0"/>
              <a:t>1 million students and instructors </a:t>
            </a:r>
            <a:r>
              <a:rPr lang="en-US" sz="2000" dirty="0"/>
              <a:t>have downloaded the ReadAnywhere app that has a 4.7 rating on the App Store.</a:t>
            </a:r>
          </a:p>
          <a:p>
            <a:endParaRPr lang="en-US" dirty="0"/>
          </a:p>
          <a:p>
            <a:endParaRPr lang="en-US" dirty="0"/>
          </a:p>
          <a:p>
            <a:r>
              <a:rPr lang="en-US" b="1" dirty="0"/>
              <a:t>Connect Tablet App</a:t>
            </a:r>
          </a:p>
          <a:p>
            <a:endParaRPr lang="en-US" sz="1600" dirty="0"/>
          </a:p>
          <a:p>
            <a:r>
              <a:rPr lang="en-US" sz="2000" dirty="0"/>
              <a:t>Login to Connect on your tablet browser and then add it to your home screen to complete assignments with ease – including pinch, pan, and zoom capability as you work.</a:t>
            </a:r>
          </a:p>
          <a:p>
            <a:endParaRPr lang="en-US" sz="1200" i="1" dirty="0"/>
          </a:p>
          <a:p>
            <a:r>
              <a:rPr lang="en-US" sz="1400" i="1" dirty="0"/>
              <a:t>*The Connect Tablet App is not recommended for smartphone use.</a:t>
            </a:r>
          </a:p>
        </p:txBody>
      </p:sp>
      <p:pic>
        <p:nvPicPr>
          <p:cNvPr id="13" name="Picture 12">
            <a:extLst>
              <a:ext uri="{FF2B5EF4-FFF2-40B4-BE49-F238E27FC236}">
                <a16:creationId xmlns:a16="http://schemas.microsoft.com/office/drawing/2014/main" id="{31DB9E31-1FC4-4E67-A38D-7AD260FBF5A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021085" y="760054"/>
            <a:ext cx="1594451" cy="1659589"/>
          </a:xfrm>
          <a:prstGeom prst="rect">
            <a:avLst/>
          </a:prstGeom>
          <a:ln w="3175">
            <a:solidFill>
              <a:schemeClr val="bg1">
                <a:lumMod val="50000"/>
              </a:schemeClr>
            </a:solidFill>
          </a:ln>
        </p:spPr>
      </p:pic>
      <p:pic>
        <p:nvPicPr>
          <p:cNvPr id="15" name="Picture 14" descr="Connect login page with Add to Home Screen tablet app option by clicking on the browser download button.">
            <a:extLst>
              <a:ext uri="{FF2B5EF4-FFF2-40B4-BE49-F238E27FC236}">
                <a16:creationId xmlns:a16="http://schemas.microsoft.com/office/drawing/2014/main" id="{D41B5525-B358-4CEB-9B1C-9ACA0E686D44}"/>
              </a:ext>
            </a:extLst>
          </p:cNvPr>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6932141" y="3429000"/>
            <a:ext cx="1853504" cy="2668946"/>
          </a:xfrm>
          <a:prstGeom prst="rect">
            <a:avLst/>
          </a:prstGeom>
          <a:noFill/>
          <a:ln w="3175">
            <a:solidFill>
              <a:schemeClr val="bg1">
                <a:lumMod val="50000"/>
              </a:schemeClr>
            </a:solidFill>
          </a:ln>
        </p:spPr>
      </p:pic>
      <p:sp>
        <p:nvSpPr>
          <p:cNvPr id="10" name="Footer Placeholder 4">
            <a:extLst>
              <a:ext uri="{FF2B5EF4-FFF2-40B4-BE49-F238E27FC236}">
                <a16:creationId xmlns:a16="http://schemas.microsoft.com/office/drawing/2014/main" id="{F6CE6937-F303-4D0D-8EDD-8EC5F7477610}"/>
              </a:ext>
            </a:extLst>
          </p:cNvPr>
          <p:cNvSpPr txBox="1">
            <a:spLocks/>
          </p:cNvSpPr>
          <p:nvPr/>
        </p:nvSpPr>
        <p:spPr>
          <a:xfrm>
            <a:off x="1237201" y="6528816"/>
            <a:ext cx="5486400" cy="228600"/>
          </a:xfrm>
          <a:prstGeom prst="rect">
            <a:avLst/>
          </a:prstGeom>
        </p:spPr>
        <p:txBody>
          <a:bodyPr vert="horz" lIns="91440" tIns="45720" rIns="91440" bIns="45720" rtlCol="0" anchor="ctr"/>
          <a:lstStyle>
            <a:defPPr>
              <a:defRPr lang="en-US"/>
            </a:defPPr>
            <a:lvl1pPr marL="0" algn="l" defTabSz="914400" rtl="0" eaLnBrk="1" latinLnBrk="0" hangingPunct="1">
              <a:defRPr sz="9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Support At Every Step</a:t>
            </a:r>
          </a:p>
        </p:txBody>
      </p:sp>
      <p:cxnSp>
        <p:nvCxnSpPr>
          <p:cNvPr id="14" name="Straight Connector 13">
            <a:extLst>
              <a:ext uri="{C183D7F6-B498-43B3-948B-1728B52AA6E4}">
                <adec:decorative xmlns:adec="http://schemas.microsoft.com/office/drawing/2017/decorative" val="1"/>
              </a:ext>
            </a:extLst>
          </p:cNvPr>
          <p:cNvCxnSpPr/>
          <p:nvPr/>
        </p:nvCxnSpPr>
        <p:spPr>
          <a:xfrm>
            <a:off x="10116879" y="5911702"/>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Slide Number Placeholder 4">
            <a:extLst>
              <a:ext uri="{C183D7F6-B498-43B3-948B-1728B52AA6E4}">
                <adec:decorative xmlns:adec="http://schemas.microsoft.com/office/drawing/2017/decorative" val="1"/>
              </a:ext>
            </a:extLst>
          </p:cNvPr>
          <p:cNvSpPr>
            <a:spLocks noGrp="1"/>
          </p:cNvSpPr>
          <p:nvPr>
            <p:ph type="sldNum" sz="quarter" idx="4"/>
          </p:nvPr>
        </p:nvSpPr>
        <p:spPr/>
        <p:txBody>
          <a:bodyPr/>
          <a:lstStyle/>
          <a:p>
            <a:fld id="{40BFEAB2-FD83-41F2-9787-AD5D1A1760CD}" type="slidenum">
              <a:rPr lang="en-US" smtClean="0"/>
              <a:t>12</a:t>
            </a:fld>
            <a:endParaRPr lang="en-US" dirty="0"/>
          </a:p>
        </p:txBody>
      </p:sp>
    </p:spTree>
    <p:extLst>
      <p:ext uri="{BB962C8B-B14F-4D97-AF65-F5344CB8AC3E}">
        <p14:creationId xmlns:p14="http://schemas.microsoft.com/office/powerpoint/2010/main" val="35010478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907DC-F838-463F-8DAF-3AA66DAED7AD}"/>
              </a:ext>
            </a:extLst>
          </p:cNvPr>
          <p:cNvSpPr>
            <a:spLocks noGrp="1"/>
          </p:cNvSpPr>
          <p:nvPr>
            <p:ph type="title"/>
          </p:nvPr>
        </p:nvSpPr>
        <p:spPr/>
        <p:txBody>
          <a:bodyPr/>
          <a:lstStyle/>
          <a:p>
            <a:r>
              <a:rPr lang="en-US" dirty="0"/>
              <a:t>Thanks for Registering!</a:t>
            </a:r>
          </a:p>
        </p:txBody>
      </p:sp>
      <p:sp>
        <p:nvSpPr>
          <p:cNvPr id="3" name="Text Placeholder 2">
            <a:extLst>
              <a:ext uri="{FF2B5EF4-FFF2-40B4-BE49-F238E27FC236}">
                <a16:creationId xmlns:a16="http://schemas.microsoft.com/office/drawing/2014/main" id="{5DE12C8C-D578-4D99-B173-CE803423A240}"/>
              </a:ext>
            </a:extLst>
          </p:cNvPr>
          <p:cNvSpPr>
            <a:spLocks noGrp="1"/>
          </p:cNvSpPr>
          <p:nvPr>
            <p:ph type="body" sz="quarter" idx="12"/>
          </p:nvPr>
        </p:nvSpPr>
        <p:spPr/>
        <p:txBody>
          <a:bodyPr/>
          <a:lstStyle/>
          <a:p>
            <a:endParaRPr lang="en-US" b="1" dirty="0">
              <a:solidFill>
                <a:schemeClr val="accent1"/>
              </a:solidFill>
            </a:endParaRPr>
          </a:p>
          <a:p>
            <a:endParaRPr lang="en-US" b="1" dirty="0">
              <a:solidFill>
                <a:schemeClr val="accent1"/>
              </a:solidFill>
            </a:endParaRPr>
          </a:p>
          <a:p>
            <a:endParaRPr lang="en-US" b="1" dirty="0">
              <a:solidFill>
                <a:schemeClr val="accent1"/>
              </a:solidFill>
            </a:endParaRPr>
          </a:p>
          <a:p>
            <a:pPr algn="ctr"/>
            <a:r>
              <a:rPr lang="en-US" sz="4000" b="1" dirty="0">
                <a:solidFill>
                  <a:schemeClr val="accent1"/>
                </a:solidFill>
              </a:rPr>
              <a:t>Questions?</a:t>
            </a:r>
          </a:p>
        </p:txBody>
      </p:sp>
      <p:sp>
        <p:nvSpPr>
          <p:cNvPr id="4" name="Slide Number Placeholder 3">
            <a:extLst>
              <a:ext uri="{FF2B5EF4-FFF2-40B4-BE49-F238E27FC236}">
                <a16:creationId xmlns:a16="http://schemas.microsoft.com/office/drawing/2014/main" id="{DC90D6EF-68D8-4853-9BD6-E83759EAD440}"/>
              </a:ext>
            </a:extLst>
          </p:cNvPr>
          <p:cNvSpPr>
            <a:spLocks noGrp="1"/>
          </p:cNvSpPr>
          <p:nvPr>
            <p:ph type="sldNum" sz="quarter" idx="4"/>
          </p:nvPr>
        </p:nvSpPr>
        <p:spPr/>
        <p:txBody>
          <a:bodyPr/>
          <a:lstStyle/>
          <a:p>
            <a:fld id="{40BFEAB2-FD83-41F2-9787-AD5D1A1760CD}" type="slidenum">
              <a:rPr lang="en-US" smtClean="0"/>
              <a:pPr/>
              <a:t>13</a:t>
            </a:fld>
            <a:endParaRPr lang="en-US" dirty="0"/>
          </a:p>
        </p:txBody>
      </p:sp>
      <p:sp>
        <p:nvSpPr>
          <p:cNvPr id="5" name="Footer Placeholder 4">
            <a:extLst>
              <a:ext uri="{FF2B5EF4-FFF2-40B4-BE49-F238E27FC236}">
                <a16:creationId xmlns:a16="http://schemas.microsoft.com/office/drawing/2014/main" id="{5A998D95-688F-4F73-844A-CEFBA6FA26C8}"/>
              </a:ext>
            </a:extLst>
          </p:cNvPr>
          <p:cNvSpPr>
            <a:spLocks noGrp="1"/>
          </p:cNvSpPr>
          <p:nvPr>
            <p:ph type="ftr" sz="quarter" idx="3"/>
          </p:nvPr>
        </p:nvSpPr>
        <p:spPr/>
        <p:txBody>
          <a:bodyPr/>
          <a:lstStyle/>
          <a:p>
            <a:r>
              <a:rPr lang="en-US"/>
              <a:t>Support At Every Step</a:t>
            </a:r>
            <a:endParaRPr lang="en-US" dirty="0"/>
          </a:p>
        </p:txBody>
      </p:sp>
    </p:spTree>
    <p:extLst>
      <p:ext uri="{BB962C8B-B14F-4D97-AF65-F5344CB8AC3E}">
        <p14:creationId xmlns:p14="http://schemas.microsoft.com/office/powerpoint/2010/main" val="35335154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A25B5-71B7-4676-BBEA-BC9ED0BF16DF}"/>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462D072F-9C06-4767-BFD5-BF36417B5A71}"/>
              </a:ext>
            </a:extLst>
          </p:cNvPr>
          <p:cNvSpPr>
            <a:spLocks noGrp="1"/>
          </p:cNvSpPr>
          <p:nvPr>
            <p:ph type="body" sz="quarter" idx="12"/>
          </p:nvPr>
        </p:nvSpPr>
        <p:spPr/>
        <p:txBody>
          <a:bodyPr vert="horz" lIns="91440" tIns="45720" rIns="91440" bIns="45720" rtlCol="0" anchor="t">
            <a:noAutofit/>
          </a:bodyPr>
          <a:lstStyle/>
          <a:p>
            <a:r>
              <a:rPr lang="en-US" dirty="0">
                <a:solidFill>
                  <a:schemeClr val="tx1"/>
                </a:solidFill>
                <a:cs typeface="Arial"/>
              </a:rPr>
              <a:t>If your instructor uses remote proctoring for this course...</a:t>
            </a:r>
            <a:endParaRPr lang="en-US" dirty="0">
              <a:solidFill>
                <a:schemeClr val="tx1"/>
              </a:solidFill>
              <a:ea typeface="+mn-lt"/>
              <a:cs typeface="+mn-lt"/>
            </a:endParaRPr>
          </a:p>
          <a:p>
            <a:pPr marL="342900" indent="-342900">
              <a:buFont typeface="Arial,Sans-Serif"/>
              <a:buChar char="•"/>
            </a:pPr>
            <a:r>
              <a:rPr lang="en-US" dirty="0">
                <a:solidFill>
                  <a:schemeClr val="tx1"/>
                </a:solidFill>
                <a:cs typeface="Arial"/>
              </a:rPr>
              <a:t>Proctoring and/or browser-locking services will be used within your Connect assignments.</a:t>
            </a:r>
            <a:endParaRPr lang="en-US" dirty="0">
              <a:solidFill>
                <a:schemeClr val="tx1"/>
              </a:solidFill>
              <a:ea typeface="+mn-lt"/>
              <a:cs typeface="+mn-lt"/>
            </a:endParaRPr>
          </a:p>
          <a:p>
            <a:pPr marL="342900" indent="-342900">
              <a:buFont typeface="Arial,Sans-Serif"/>
              <a:buChar char="•"/>
            </a:pPr>
            <a:r>
              <a:rPr lang="en-US" dirty="0">
                <a:solidFill>
                  <a:schemeClr val="tx1"/>
                </a:solidFill>
                <a:cs typeface="Arial"/>
              </a:rPr>
              <a:t>Equipment needed may include a webcam and/or microphone.</a:t>
            </a:r>
            <a:endParaRPr lang="en-US" dirty="0">
              <a:solidFill>
                <a:schemeClr val="tx1"/>
              </a:solidFill>
              <a:ea typeface="+mn-lt"/>
              <a:cs typeface="+mn-lt"/>
            </a:endParaRPr>
          </a:p>
          <a:p>
            <a:pPr marL="342900" indent="-342900">
              <a:buFont typeface="Arial,Sans-Serif"/>
              <a:buChar char="•"/>
            </a:pPr>
            <a:r>
              <a:rPr lang="en-US" dirty="0">
                <a:solidFill>
                  <a:schemeClr val="tx1"/>
                </a:solidFill>
                <a:cs typeface="Arial"/>
              </a:rPr>
              <a:t>Payment may be required.</a:t>
            </a:r>
            <a:endParaRPr lang="en-US" dirty="0">
              <a:solidFill>
                <a:schemeClr val="tx1"/>
              </a:solidFill>
              <a:ea typeface="+mn-lt"/>
              <a:cs typeface="+mn-lt"/>
            </a:endParaRPr>
          </a:p>
          <a:p>
            <a:pPr marL="342900" indent="-342900">
              <a:buFont typeface="Arial,Sans-Serif"/>
              <a:buChar char="•"/>
            </a:pPr>
            <a:r>
              <a:rPr lang="en-US" dirty="0">
                <a:solidFill>
                  <a:schemeClr val="tx1"/>
                </a:solidFill>
                <a:cs typeface="Arial"/>
              </a:rPr>
              <a:t>A practiced proctored assignment may be available</a:t>
            </a:r>
            <a:endParaRPr lang="en-US" dirty="0">
              <a:ea typeface="+mn-lt"/>
              <a:cs typeface="+mn-lt"/>
            </a:endParaRPr>
          </a:p>
          <a:p>
            <a:pPr marL="342900" indent="-342900">
              <a:buFont typeface="Arial,Sans-Serif"/>
              <a:buChar char="•"/>
            </a:pPr>
            <a:r>
              <a:rPr lang="en-US" dirty="0">
                <a:solidFill>
                  <a:schemeClr val="tx1"/>
                </a:solidFill>
                <a:cs typeface="Arial"/>
              </a:rPr>
              <a:t>Additional information regarding proctoring may be included in the syllabus.</a:t>
            </a:r>
            <a:endParaRPr lang="en-US" dirty="0"/>
          </a:p>
        </p:txBody>
      </p:sp>
      <p:sp>
        <p:nvSpPr>
          <p:cNvPr id="4" name="Slide Number Placeholder 3">
            <a:extLst>
              <a:ext uri="{FF2B5EF4-FFF2-40B4-BE49-F238E27FC236}">
                <a16:creationId xmlns:a16="http://schemas.microsoft.com/office/drawing/2014/main" id="{A24E1F1A-9A86-49B2-90FA-9E12710E641C}"/>
              </a:ext>
            </a:extLst>
          </p:cNvPr>
          <p:cNvSpPr>
            <a:spLocks noGrp="1"/>
          </p:cNvSpPr>
          <p:nvPr>
            <p:ph type="sldNum" sz="quarter" idx="4"/>
          </p:nvPr>
        </p:nvSpPr>
        <p:spPr/>
        <p:txBody>
          <a:bodyPr/>
          <a:lstStyle/>
          <a:p>
            <a:fld id="{40BFEAB2-FD83-41F2-9787-AD5D1A1760CD}" type="slidenum">
              <a:rPr lang="en-US" smtClean="0"/>
              <a:pPr/>
              <a:t>14</a:t>
            </a:fld>
            <a:endParaRPr lang="en-US" dirty="0"/>
          </a:p>
        </p:txBody>
      </p:sp>
      <p:sp>
        <p:nvSpPr>
          <p:cNvPr id="5" name="Footer Placeholder 4">
            <a:extLst>
              <a:ext uri="{FF2B5EF4-FFF2-40B4-BE49-F238E27FC236}">
                <a16:creationId xmlns:a16="http://schemas.microsoft.com/office/drawing/2014/main" id="{8966374A-976A-4CB2-8844-B2005D2CF623}"/>
              </a:ext>
            </a:extLst>
          </p:cNvPr>
          <p:cNvSpPr>
            <a:spLocks noGrp="1"/>
          </p:cNvSpPr>
          <p:nvPr>
            <p:ph type="ftr" sz="quarter" idx="3"/>
          </p:nvPr>
        </p:nvSpPr>
        <p:spPr/>
        <p:txBody>
          <a:bodyPr/>
          <a:lstStyle/>
          <a:p>
            <a:r>
              <a:rPr lang="en-US"/>
              <a:t>Support At Every Step</a:t>
            </a:r>
            <a:endParaRPr lang="en-US" dirty="0"/>
          </a:p>
        </p:txBody>
      </p:sp>
      <p:pic>
        <p:nvPicPr>
          <p:cNvPr id="6" name="Picture 6" descr="Icon&#10;&#10;Description automatically generated">
            <a:extLst>
              <a:ext uri="{FF2B5EF4-FFF2-40B4-BE49-F238E27FC236}">
                <a16:creationId xmlns:a16="http://schemas.microsoft.com/office/drawing/2014/main" id="{DE2C52B6-97E3-4563-A05F-9003E8FBED46}"/>
              </a:ext>
            </a:extLst>
          </p:cNvPr>
          <p:cNvPicPr>
            <a:picLocks noChangeAspect="1"/>
          </p:cNvPicPr>
          <p:nvPr/>
        </p:nvPicPr>
        <p:blipFill>
          <a:blip r:embed="rId2"/>
          <a:stretch>
            <a:fillRect/>
          </a:stretch>
        </p:blipFill>
        <p:spPr>
          <a:xfrm>
            <a:off x="353684" y="171112"/>
            <a:ext cx="6862312" cy="984087"/>
          </a:xfrm>
          <a:prstGeom prst="rect">
            <a:avLst/>
          </a:prstGeom>
        </p:spPr>
      </p:pic>
    </p:spTree>
    <p:extLst>
      <p:ext uri="{BB962C8B-B14F-4D97-AF65-F5344CB8AC3E}">
        <p14:creationId xmlns:p14="http://schemas.microsoft.com/office/powerpoint/2010/main" val="12178293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Make the Most of Connect</a:t>
            </a:r>
          </a:p>
        </p:txBody>
      </p:sp>
      <p:sp>
        <p:nvSpPr>
          <p:cNvPr id="3" name="Text Placeholder 2"/>
          <p:cNvSpPr>
            <a:spLocks noGrp="1"/>
          </p:cNvSpPr>
          <p:nvPr>
            <p:ph type="body" sz="quarter" idx="12"/>
          </p:nvPr>
        </p:nvSpPr>
        <p:spPr>
          <a:xfrm>
            <a:off x="356614" y="893527"/>
            <a:ext cx="8787385" cy="5467515"/>
          </a:xfrm>
        </p:spPr>
        <p:txBody>
          <a:bodyPr/>
          <a:lstStyle/>
          <a:p>
            <a:pPr>
              <a:spcAft>
                <a:spcPts val="600"/>
              </a:spcAft>
            </a:pPr>
            <a:r>
              <a:rPr lang="en-US" b="1" dirty="0">
                <a:solidFill>
                  <a:schemeClr val="tx1"/>
                </a:solidFill>
              </a:rPr>
              <a:t>Stay Organized </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Digital Course Planner has all your upcoming Connect assignments in one place and you can customize calendar alerts </a:t>
            </a:r>
          </a:p>
          <a:p>
            <a:pPr lvl="1" indent="0">
              <a:spcAft>
                <a:spcPts val="600"/>
              </a:spcAft>
              <a:buNone/>
            </a:pPr>
            <a:endParaRPr lang="en-US" sz="1000" dirty="0">
              <a:solidFill>
                <a:schemeClr val="tx1"/>
              </a:solidFill>
              <a:latin typeface="Arial" panose="020B0604020202020204" pitchFamily="34" charset="0"/>
              <a:cs typeface="Arial" panose="020B0604020202020204" pitchFamily="34" charset="0"/>
            </a:endParaRPr>
          </a:p>
          <a:p>
            <a:pPr>
              <a:spcAft>
                <a:spcPts val="600"/>
              </a:spcAft>
            </a:pPr>
            <a:r>
              <a:rPr lang="en-US" b="1" dirty="0">
                <a:solidFill>
                  <a:schemeClr val="tx1"/>
                </a:solidFill>
                <a:latin typeface="Arial" panose="020B0604020202020204" pitchFamily="34" charset="0"/>
                <a:cs typeface="Arial" panose="020B0604020202020204" pitchFamily="34" charset="0"/>
              </a:rPr>
              <a:t>Focus On What Matters</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Use Reports to track your performance and your understanding of key concepts</a:t>
            </a:r>
          </a:p>
          <a:p>
            <a:pPr marL="573088" lvl="1" indent="-342900">
              <a:spcAft>
                <a:spcPts val="600"/>
              </a:spcAft>
            </a:pPr>
            <a:endParaRPr lang="en-US" sz="1000" dirty="0">
              <a:solidFill>
                <a:schemeClr val="tx1"/>
              </a:solidFill>
              <a:latin typeface="Arial" panose="020B0604020202020204" pitchFamily="34" charset="0"/>
              <a:cs typeface="Arial" panose="020B0604020202020204" pitchFamily="34" charset="0"/>
            </a:endParaRPr>
          </a:p>
          <a:p>
            <a:pPr>
              <a:spcAft>
                <a:spcPts val="600"/>
              </a:spcAft>
            </a:pPr>
            <a:r>
              <a:rPr lang="en-US" b="1" dirty="0">
                <a:solidFill>
                  <a:schemeClr val="tx1"/>
                </a:solidFill>
                <a:latin typeface="Arial" panose="020B0604020202020204" pitchFamily="34" charset="0"/>
                <a:cs typeface="Arial" panose="020B0604020202020204" pitchFamily="34" charset="0"/>
              </a:rPr>
              <a:t>Learn On-the-Go</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Download the free ReadAnywhere app to take your eBook* and SmartBook 2.0* with you – online and offline</a:t>
            </a:r>
          </a:p>
          <a:p>
            <a:pPr lvl="1" indent="0">
              <a:spcAft>
                <a:spcPts val="600"/>
              </a:spcAft>
              <a:buNone/>
            </a:pPr>
            <a:endParaRPr lang="en-US" dirty="0">
              <a:solidFill>
                <a:schemeClr val="tx1"/>
              </a:solidFill>
              <a:latin typeface="Arial" panose="020B0604020202020204" pitchFamily="34" charset="0"/>
              <a:cs typeface="Arial" panose="020B0604020202020204" pitchFamily="34" charset="0"/>
            </a:endParaRPr>
          </a:p>
          <a:p>
            <a:pPr marL="234950" indent="-234950"/>
            <a:r>
              <a:rPr lang="en-US" sz="1400" dirty="0"/>
              <a:t>*  </a:t>
            </a:r>
            <a:r>
              <a:rPr lang="en-US" sz="1400" i="1" dirty="0"/>
              <a:t>ReadAnywhere supports newer eBooks and SmartBook 2.0.  May not be available in your Connect course.</a:t>
            </a:r>
          </a:p>
          <a:p>
            <a:pPr lvl="2"/>
            <a:endParaRPr lang="en-US" dirty="0"/>
          </a:p>
          <a:p>
            <a:endParaRPr lang="en-US" dirty="0"/>
          </a:p>
        </p:txBody>
      </p:sp>
      <p:sp>
        <p:nvSpPr>
          <p:cNvPr id="4" name="Footer Placeholder 3">
            <a:extLst>
              <a:ext uri="{FF2B5EF4-FFF2-40B4-BE49-F238E27FC236}">
                <a16:creationId xmlns:a16="http://schemas.microsoft.com/office/drawing/2014/main" id="{E616BAB0-4FAE-4324-AAD3-C3D39D80D61B}"/>
              </a:ext>
            </a:extLst>
          </p:cNvPr>
          <p:cNvSpPr>
            <a:spLocks noGrp="1"/>
          </p:cNvSpPr>
          <p:nvPr>
            <p:ph type="ftr" sz="quarter" idx="3"/>
          </p:nvPr>
        </p:nvSpPr>
        <p:spPr>
          <a:xfrm>
            <a:off x="1253142" y="6528815"/>
            <a:ext cx="5486400" cy="228600"/>
          </a:xfrm>
        </p:spPr>
        <p:txBody>
          <a:bodyPr/>
          <a:lstStyle/>
          <a:p>
            <a:r>
              <a:rPr lang="en-US" dirty="0"/>
              <a:t>Support At Every Step</a:t>
            </a:r>
          </a:p>
        </p:txBody>
      </p:sp>
      <p:sp>
        <p:nvSpPr>
          <p:cNvPr id="5" name="Slide Number Placeholder 4"/>
          <p:cNvSpPr>
            <a:spLocks noGrp="1"/>
          </p:cNvSpPr>
          <p:nvPr>
            <p:ph type="sldNum" sz="quarter" idx="4"/>
          </p:nvPr>
        </p:nvSpPr>
        <p:spPr/>
        <p:txBody>
          <a:bodyPr/>
          <a:lstStyle/>
          <a:p>
            <a:fld id="{40BFEAB2-FD83-41F2-9787-AD5D1A1760CD}" type="slidenum">
              <a:rPr lang="en-US" smtClean="0"/>
              <a:t>2</a:t>
            </a:fld>
            <a:endParaRPr lang="en-US" dirty="0"/>
          </a:p>
        </p:txBody>
      </p:sp>
      <p:cxnSp>
        <p:nvCxnSpPr>
          <p:cNvPr id="14" name="Straight Connector 13" hidden="1">
            <a:extLst>
              <a:ext uri="{C183D7F6-B498-43B3-948B-1728B52AA6E4}">
                <adec:decorative xmlns:adec="http://schemas.microsoft.com/office/drawing/2017/decorative" val="1"/>
              </a:ext>
            </a:extLst>
          </p:cNvPr>
          <p:cNvCxnSpPr/>
          <p:nvPr/>
        </p:nvCxnSpPr>
        <p:spPr>
          <a:xfrm>
            <a:off x="10116879" y="5911702"/>
            <a:ext cx="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509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1</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6" y="1371600"/>
            <a:ext cx="8702040" cy="4616450"/>
          </a:xfrm>
        </p:spPr>
        <p:txBody>
          <a:bodyPr/>
          <a:lstStyle/>
          <a:p>
            <a:r>
              <a:rPr lang="en-US" dirty="0"/>
              <a:t>Login in to your LMS account and navigate to your course. </a:t>
            </a:r>
          </a:p>
          <a:p>
            <a:r>
              <a:rPr lang="en-US" dirty="0"/>
              <a:t>If you are not sure if you have an LMS account, check with your instructor.</a:t>
            </a:r>
          </a:p>
        </p:txBody>
      </p:sp>
      <p:pic>
        <p:nvPicPr>
          <p:cNvPr id="6" name="Picture 2" descr="Log in screen for Moodle.  Prompted to enter username and password.  Once the fields are populated, click on log in.  If you forgot your username or password, click on link provided.  Check box provided to remember username.">
            <a:extLst>
              <a:ext uri="{FF2B5EF4-FFF2-40B4-BE49-F238E27FC236}">
                <a16:creationId xmlns:a16="http://schemas.microsoft.com/office/drawing/2014/main" id="{BE393A45-A289-4DD9-A976-B891FE2A2E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807" y="2418469"/>
            <a:ext cx="4562871" cy="2187020"/>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pic>
        <p:nvPicPr>
          <p:cNvPr id="10" name="Picture 9" descr="My Courses page showing available courses.  Arrow points to middle section where course titles are found. ">
            <a:extLst>
              <a:ext uri="{FF2B5EF4-FFF2-40B4-BE49-F238E27FC236}">
                <a16:creationId xmlns:a16="http://schemas.microsoft.com/office/drawing/2014/main" id="{00FFFEEC-0CE3-4417-88C2-EDB8675B81B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7684" y="2841675"/>
            <a:ext cx="5778099" cy="303761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3</a:t>
            </a:fld>
            <a:endParaRPr lang="en-US" dirty="0"/>
          </a:p>
        </p:txBody>
      </p:sp>
    </p:spTree>
    <p:extLst>
      <p:ext uri="{BB962C8B-B14F-4D97-AF65-F5344CB8AC3E}">
        <p14:creationId xmlns:p14="http://schemas.microsoft.com/office/powerpoint/2010/main" val="2084441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2</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214117" y="1371600"/>
            <a:ext cx="8688344" cy="1871472"/>
          </a:xfrm>
        </p:spPr>
        <p:txBody>
          <a:bodyPr/>
          <a:lstStyle/>
          <a:p>
            <a:r>
              <a:rPr lang="en-US" dirty="0"/>
              <a:t>On your course homepage, locate and click on the McGraw Hill Campus tool link.</a:t>
            </a:r>
          </a:p>
          <a:p>
            <a:r>
              <a:rPr lang="en-US" dirty="0"/>
              <a:t>Click on it to start the registration process.</a:t>
            </a:r>
          </a:p>
        </p:txBody>
      </p:sp>
      <p:pic>
        <p:nvPicPr>
          <p:cNvPr id="10" name="Picture 9">
            <a:extLst>
              <a:ext uri="{FF2B5EF4-FFF2-40B4-BE49-F238E27FC236}">
                <a16:creationId xmlns:a16="http://schemas.microsoft.com/office/drawing/2014/main" id="{2E53E66B-DA93-4EDD-AAD4-C810F73E08E7}"/>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32131"/>
          <a:stretch/>
        </p:blipFill>
        <p:spPr bwMode="auto">
          <a:xfrm>
            <a:off x="1696167" y="2951176"/>
            <a:ext cx="6236644" cy="2535224"/>
          </a:xfrm>
          <a:prstGeom prst="rect">
            <a:avLst/>
          </a:prstGeom>
          <a:noFill/>
          <a:ln w="9525">
            <a:solidFill>
              <a:schemeClr val="bg2">
                <a:lumMod val="6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4</a:t>
            </a:fld>
            <a:endParaRPr lang="en-US" dirty="0"/>
          </a:p>
        </p:txBody>
      </p:sp>
    </p:spTree>
    <p:extLst>
      <p:ext uri="{BB962C8B-B14F-4D97-AF65-F5344CB8AC3E}">
        <p14:creationId xmlns:p14="http://schemas.microsoft.com/office/powerpoint/2010/main" val="3593250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161810-1059-4C50-B044-728E2D07EC22}"/>
              </a:ext>
            </a:extLst>
          </p:cNvPr>
          <p:cNvSpPr>
            <a:spLocks noGrp="1"/>
          </p:cNvSpPr>
          <p:nvPr>
            <p:ph type="title"/>
          </p:nvPr>
        </p:nvSpPr>
        <p:spPr/>
        <p:txBody>
          <a:bodyPr/>
          <a:lstStyle/>
          <a:p>
            <a:r>
              <a:rPr lang="en-US" dirty="0"/>
              <a:t>Step 3</a:t>
            </a:r>
          </a:p>
        </p:txBody>
      </p:sp>
      <p:sp>
        <p:nvSpPr>
          <p:cNvPr id="3" name="Content Placeholder 2">
            <a:extLst>
              <a:ext uri="{FF2B5EF4-FFF2-40B4-BE49-F238E27FC236}">
                <a16:creationId xmlns:a16="http://schemas.microsoft.com/office/drawing/2014/main" id="{6BE568A0-7B58-47E9-8F4B-211F5745B2D9}"/>
              </a:ext>
            </a:extLst>
          </p:cNvPr>
          <p:cNvSpPr>
            <a:spLocks noGrp="1"/>
          </p:cNvSpPr>
          <p:nvPr>
            <p:ph sz="quarter" idx="10"/>
          </p:nvPr>
        </p:nvSpPr>
        <p:spPr>
          <a:xfrm>
            <a:off x="356615" y="1371600"/>
            <a:ext cx="8545845" cy="4756638"/>
          </a:xfrm>
        </p:spPr>
        <p:txBody>
          <a:bodyPr/>
          <a:lstStyle/>
          <a:p>
            <a:pPr fontAlgn="base"/>
            <a:r>
              <a:rPr lang="en-US" dirty="0"/>
              <a:t>If this is your first time using McGraw Hill Campus, you will need to agree to the terms of service and privacy policy and then click </a:t>
            </a:r>
            <a:r>
              <a:rPr lang="en-US" b="1" dirty="0"/>
              <a:t>Get Started</a:t>
            </a:r>
            <a:r>
              <a:rPr lang="en-US" dirty="0"/>
              <a:t>. ​​</a:t>
            </a:r>
          </a:p>
          <a:p>
            <a:pPr fontAlgn="base"/>
            <a:r>
              <a:rPr lang="en-US" dirty="0"/>
              <a:t>Then click on the </a:t>
            </a:r>
            <a:r>
              <a:rPr lang="en-US" b="1" dirty="0"/>
              <a:t>Connect</a:t>
            </a:r>
            <a:r>
              <a:rPr lang="en-US" dirty="0"/>
              <a:t> button to continue.</a:t>
            </a:r>
          </a:p>
        </p:txBody>
      </p:sp>
      <p:pic>
        <p:nvPicPr>
          <p:cNvPr id="2050" name="Picture 2" descr="Screen view if using McGraw-Hill Campus for the first time.  You will need to agree to the terms of service and privacy policy.  Once checked, you will click Get Started.">
            <a:extLst>
              <a:ext uri="{FF2B5EF4-FFF2-40B4-BE49-F238E27FC236}">
                <a16:creationId xmlns:a16="http://schemas.microsoft.com/office/drawing/2014/main" id="{356EF607-615A-4712-A0F2-5D1C644359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616" y="3154681"/>
            <a:ext cx="3921369" cy="2331719"/>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pic>
        <p:nvPicPr>
          <p:cNvPr id="2052" name="Picture 4" descr="Screen view of text for the given course.  You will click on the Connect button to continue.">
            <a:extLst>
              <a:ext uri="{FF2B5EF4-FFF2-40B4-BE49-F238E27FC236}">
                <a16:creationId xmlns:a16="http://schemas.microsoft.com/office/drawing/2014/main" id="{F9EEBEF6-B876-46D7-9920-911B141B77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4844" y="3235569"/>
            <a:ext cx="4036447" cy="2250831"/>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5230C6BA-0962-4817-B9C0-7A336BDA6791}"/>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545580F0-9823-448A-99CE-5D98A361429A}"/>
              </a:ext>
            </a:extLst>
          </p:cNvPr>
          <p:cNvSpPr>
            <a:spLocks noGrp="1"/>
          </p:cNvSpPr>
          <p:nvPr>
            <p:ph type="sldNum" sz="quarter" idx="4"/>
          </p:nvPr>
        </p:nvSpPr>
        <p:spPr/>
        <p:txBody>
          <a:bodyPr/>
          <a:lstStyle/>
          <a:p>
            <a:fld id="{40BFEAB2-FD83-41F2-9787-AD5D1A1760CD}" type="slidenum">
              <a:rPr lang="en-US" smtClean="0"/>
              <a:pPr/>
              <a:t>5</a:t>
            </a:fld>
            <a:endParaRPr lang="en-US" dirty="0"/>
          </a:p>
        </p:txBody>
      </p:sp>
    </p:spTree>
    <p:extLst>
      <p:ext uri="{BB962C8B-B14F-4D97-AF65-F5344CB8AC3E}">
        <p14:creationId xmlns:p14="http://schemas.microsoft.com/office/powerpoint/2010/main" val="13123510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4</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7" y="1371599"/>
            <a:ext cx="8545844" cy="4932485"/>
          </a:xfrm>
        </p:spPr>
        <p:txBody>
          <a:bodyPr/>
          <a:lstStyle/>
          <a:p>
            <a:pPr>
              <a:spcAft>
                <a:spcPts val="900"/>
              </a:spcAft>
            </a:pPr>
            <a:r>
              <a:rPr lang="en-US" dirty="0"/>
              <a:t>On the next screen, you can look up your account or create an account if you need to. </a:t>
            </a:r>
          </a:p>
          <a:p>
            <a:pPr>
              <a:spcAft>
                <a:spcPts val="900"/>
              </a:spcAft>
            </a:pPr>
            <a:r>
              <a:rPr lang="en-US" dirty="0"/>
              <a:t>Enter in your email address and click </a:t>
            </a:r>
            <a:r>
              <a:rPr lang="en-US" b="1" dirty="0"/>
              <a:t>Find my account</a:t>
            </a:r>
            <a:r>
              <a:rPr lang="en-US" dirty="0"/>
              <a:t>.</a:t>
            </a:r>
          </a:p>
          <a:p>
            <a:pPr>
              <a:spcAft>
                <a:spcPts val="900"/>
              </a:spcAft>
            </a:pPr>
            <a:r>
              <a:rPr lang="en-US" dirty="0"/>
              <a:t>We recommend using your school email address so that all your courses are in one Connect account. </a:t>
            </a:r>
          </a:p>
        </p:txBody>
      </p:sp>
      <p:pic>
        <p:nvPicPr>
          <p:cNvPr id="3074" name="Picture 2" descr="Screen where you can look up your account using your email if registered for McGraw-Hill product previously. After entering your email address, you will click on the Find my account button.  There is also a button to Get help.">
            <a:extLst>
              <a:ext uri="{FF2B5EF4-FFF2-40B4-BE49-F238E27FC236}">
                <a16:creationId xmlns:a16="http://schemas.microsoft.com/office/drawing/2014/main" id="{8E5A97CD-FF2E-4E36-94F4-0D5EEAE0D9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5570" y="3721608"/>
            <a:ext cx="4941276" cy="1910496"/>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6</a:t>
            </a:fld>
            <a:endParaRPr lang="en-US" dirty="0"/>
          </a:p>
        </p:txBody>
      </p:sp>
    </p:spTree>
    <p:extLst>
      <p:ext uri="{BB962C8B-B14F-4D97-AF65-F5344CB8AC3E}">
        <p14:creationId xmlns:p14="http://schemas.microsoft.com/office/powerpoint/2010/main" val="3099799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a:xfrm>
            <a:off x="1463393" y="343957"/>
            <a:ext cx="7430276" cy="822960"/>
          </a:xfrm>
        </p:spPr>
        <p:txBody>
          <a:bodyPr/>
          <a:lstStyle/>
          <a:p>
            <a:r>
              <a:rPr lang="en-US" dirty="0"/>
              <a:t>Step 5</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5" y="1318847"/>
            <a:ext cx="8537053" cy="4906108"/>
          </a:xfrm>
        </p:spPr>
        <p:txBody>
          <a:bodyPr/>
          <a:lstStyle/>
          <a:p>
            <a:pPr fontAlgn="base"/>
            <a:r>
              <a:rPr lang="en-US" dirty="0"/>
              <a:t>If you are a new Connect user, a link to </a:t>
            </a:r>
            <a:r>
              <a:rPr lang="en-US" b="1" dirty="0"/>
              <a:t>Create a new account</a:t>
            </a:r>
            <a:r>
              <a:rPr lang="en-US" dirty="0"/>
              <a:t> will appear below the email form field. Click this link. ​</a:t>
            </a:r>
          </a:p>
          <a:p>
            <a:pPr fontAlgn="base"/>
            <a:r>
              <a:rPr lang="en-US" dirty="0"/>
              <a:t>​On the next screen, click </a:t>
            </a:r>
            <a:r>
              <a:rPr lang="en-US" b="1" dirty="0"/>
              <a:t>Complete Registration</a:t>
            </a:r>
            <a:r>
              <a:rPr lang="en-US" dirty="0"/>
              <a:t>.</a:t>
            </a:r>
          </a:p>
          <a:p>
            <a:endParaRPr lang="en-US" dirty="0"/>
          </a:p>
        </p:txBody>
      </p:sp>
      <p:pic>
        <p:nvPicPr>
          <p:cNvPr id="4098" name="Picture 2" descr="Screen showing if the system did not locate your email or if you are a new user.  If a new user, a link is provided to create a new account.  A field is available if you need to try another email address if the system did not recognize the initial email address entered.  There is also a link to Get help.">
            <a:extLst>
              <a:ext uri="{FF2B5EF4-FFF2-40B4-BE49-F238E27FC236}">
                <a16:creationId xmlns:a16="http://schemas.microsoft.com/office/drawing/2014/main" id="{EC9877C5-74E5-4926-B5A2-C54FCF068BD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 r="1391"/>
          <a:stretch/>
        </p:blipFill>
        <p:spPr bwMode="auto">
          <a:xfrm>
            <a:off x="250332" y="3151523"/>
            <a:ext cx="3968099" cy="1868411"/>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pic>
        <p:nvPicPr>
          <p:cNvPr id="4100" name="Picture 4" descr="Screen to create a new account and complete registration.  Click on Complete Registration.  Click on Back to search for an existing account.  Get help link also listed.">
            <a:extLst>
              <a:ext uri="{FF2B5EF4-FFF2-40B4-BE49-F238E27FC236}">
                <a16:creationId xmlns:a16="http://schemas.microsoft.com/office/drawing/2014/main" id="{8F257301-0B19-4B76-B68E-126D5D5F99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5218" y="3053987"/>
            <a:ext cx="4053444" cy="1620257"/>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7</a:t>
            </a:fld>
            <a:endParaRPr lang="en-US" dirty="0"/>
          </a:p>
        </p:txBody>
      </p:sp>
    </p:spTree>
    <p:extLst>
      <p:ext uri="{BB962C8B-B14F-4D97-AF65-F5344CB8AC3E}">
        <p14:creationId xmlns:p14="http://schemas.microsoft.com/office/powerpoint/2010/main" val="2570148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9DD91ED-7BF5-4969-A5FC-7FDD19A09EE2}"/>
              </a:ext>
            </a:extLst>
          </p:cNvPr>
          <p:cNvSpPr>
            <a:spLocks noGrp="1"/>
          </p:cNvSpPr>
          <p:nvPr>
            <p:ph type="title"/>
          </p:nvPr>
        </p:nvSpPr>
        <p:spPr/>
        <p:txBody>
          <a:bodyPr/>
          <a:lstStyle/>
          <a:p>
            <a:r>
              <a:rPr lang="en-US" dirty="0"/>
              <a:t>Step 6</a:t>
            </a:r>
          </a:p>
        </p:txBody>
      </p:sp>
      <p:sp>
        <p:nvSpPr>
          <p:cNvPr id="7" name="Content Placeholder 6">
            <a:extLst>
              <a:ext uri="{FF2B5EF4-FFF2-40B4-BE49-F238E27FC236}">
                <a16:creationId xmlns:a16="http://schemas.microsoft.com/office/drawing/2014/main" id="{9C6697F0-BB9E-4F22-AF76-EA5747F1883E}"/>
              </a:ext>
            </a:extLst>
          </p:cNvPr>
          <p:cNvSpPr>
            <a:spLocks noGrp="1"/>
          </p:cNvSpPr>
          <p:nvPr>
            <p:ph sz="quarter" idx="10"/>
          </p:nvPr>
        </p:nvSpPr>
        <p:spPr>
          <a:xfrm>
            <a:off x="356616" y="1371600"/>
            <a:ext cx="8287512" cy="4404946"/>
          </a:xfrm>
        </p:spPr>
        <p:txBody>
          <a:bodyPr/>
          <a:lstStyle/>
          <a:p>
            <a:r>
              <a:rPr lang="en-US" dirty="0"/>
              <a:t>Now you can enter in a password and set up a security question in case you need to reset your password.  </a:t>
            </a:r>
          </a:p>
          <a:p>
            <a:r>
              <a:rPr lang="en-US" dirty="0"/>
              <a:t>Check the box to accept the Terms and Conditions and then click </a:t>
            </a:r>
            <a:r>
              <a:rPr lang="en-US" b="1" dirty="0"/>
              <a:t>Continue</a:t>
            </a:r>
            <a:r>
              <a:rPr lang="en-US" dirty="0"/>
              <a:t>. </a:t>
            </a:r>
          </a:p>
        </p:txBody>
      </p:sp>
      <p:pic>
        <p:nvPicPr>
          <p:cNvPr id="5122" name="Picture 2" descr="Screen with entry fields to create a Connect account.  The fields include:  email address, password, confirm password, security question, and security answer.  Once complete, check the box to accept the terms of use and privacy policy.">
            <a:extLst>
              <a:ext uri="{FF2B5EF4-FFF2-40B4-BE49-F238E27FC236}">
                <a16:creationId xmlns:a16="http://schemas.microsoft.com/office/drawing/2014/main" id="{94355357-FB3B-40A5-8044-12025698CC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5431" y="2566519"/>
            <a:ext cx="4343783" cy="3586162"/>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128B096E-42D4-4A33-AEA2-3360CA873A73}"/>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906EC859-58A7-481C-9A41-CA925EE3C565}"/>
              </a:ext>
            </a:extLst>
          </p:cNvPr>
          <p:cNvSpPr>
            <a:spLocks noGrp="1"/>
          </p:cNvSpPr>
          <p:nvPr>
            <p:ph type="sldNum" sz="quarter" idx="4"/>
          </p:nvPr>
        </p:nvSpPr>
        <p:spPr/>
        <p:txBody>
          <a:bodyPr/>
          <a:lstStyle/>
          <a:p>
            <a:fld id="{40BFEAB2-FD83-41F2-9787-AD5D1A1760CD}" type="slidenum">
              <a:rPr lang="en-US" smtClean="0"/>
              <a:pPr/>
              <a:t>8</a:t>
            </a:fld>
            <a:endParaRPr lang="en-US" dirty="0"/>
          </a:p>
        </p:txBody>
      </p:sp>
    </p:spTree>
    <p:extLst>
      <p:ext uri="{BB962C8B-B14F-4D97-AF65-F5344CB8AC3E}">
        <p14:creationId xmlns:p14="http://schemas.microsoft.com/office/powerpoint/2010/main" val="2650373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7</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6" y="1318846"/>
            <a:ext cx="8787384" cy="4946029"/>
          </a:xfrm>
        </p:spPr>
        <p:txBody>
          <a:bodyPr/>
          <a:lstStyle/>
          <a:p>
            <a:pPr lvl="0" defTabSz="457200">
              <a:lnSpc>
                <a:spcPct val="107000"/>
              </a:lnSpc>
              <a:spcBef>
                <a:spcPts val="0"/>
              </a:spcBef>
              <a:spcAft>
                <a:spcPts val="800"/>
              </a:spcAft>
              <a:defRPr/>
            </a:pPr>
            <a:r>
              <a:rPr lang="en-US" dirty="0">
                <a:solidFill>
                  <a:prstClr val="black"/>
                </a:solidFill>
                <a:latin typeface="Arial" panose="020B0604020202020204" pitchFamily="34" charset="0"/>
                <a:cs typeface="Times New Roman" panose="02020603050405020304" pitchFamily="18" charset="0"/>
              </a:rPr>
              <a:t>You have three registration options.</a:t>
            </a:r>
            <a:endPar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defTabSz="457200">
              <a:lnSpc>
                <a:spcPct val="107000"/>
              </a:lnSpc>
              <a:spcBef>
                <a:spcPts val="0"/>
              </a:spcBef>
              <a:spcAft>
                <a:spcPts val="800"/>
              </a:spcAft>
              <a:buFont typeface="+mj-lt"/>
              <a:buAutoNum type="arabicPeriod"/>
              <a:defRPr/>
            </a:pPr>
            <a:r>
              <a:rPr lang="en-US" b="1" dirty="0">
                <a:solidFill>
                  <a:srgbClr val="692146"/>
                </a:solidFill>
                <a:latin typeface="Arial" panose="020B0604020202020204" pitchFamily="34" charset="0"/>
                <a:ea typeface="Calibri" panose="020F0502020204030204" pitchFamily="34" charset="0"/>
                <a:cs typeface="Times New Roman" panose="02020603050405020304" pitchFamily="18" charset="0"/>
              </a:rPr>
              <a:t>Connect Code</a:t>
            </a:r>
            <a:r>
              <a:rPr lang="en-US" b="1" dirty="0">
                <a:solidFill>
                  <a:srgbClr val="7030A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prstClr val="black"/>
                </a:solidFill>
                <a:latin typeface="Arial" panose="020B0604020202020204" pitchFamily="34" charset="0"/>
                <a:ea typeface="Calibri" panose="020F0502020204030204" pitchFamily="34" charset="0"/>
                <a:cs typeface="Times New Roman" panose="02020603050405020304" pitchFamily="18" charset="0"/>
              </a:rPr>
              <a:t>Enter a Connect access code and click</a:t>
            </a:r>
            <a:r>
              <a:rPr lang="en-US" b="1" dirty="0">
                <a:solidFill>
                  <a:prstClr val="black"/>
                </a:solidFill>
                <a:latin typeface="Arial" panose="020B0604020202020204" pitchFamily="34" charset="0"/>
                <a:ea typeface="Calibri" panose="020F0502020204030204" pitchFamily="34" charset="0"/>
                <a:cs typeface="Times New Roman" panose="02020603050405020304" pitchFamily="18" charset="0"/>
              </a:rPr>
              <a:t> Redeem</a:t>
            </a:r>
            <a:r>
              <a:rPr lang="en-US" dirty="0">
                <a:solidFill>
                  <a:prstClr val="black"/>
                </a:solidFill>
                <a:latin typeface="Arial" panose="020B0604020202020204" pitchFamily="34" charset="0"/>
                <a:ea typeface="Calibri" panose="020F0502020204030204" pitchFamily="34" charset="0"/>
                <a:cs typeface="Times New Roman" panose="02020603050405020304" pitchFamily="18" charset="0"/>
              </a:rPr>
              <a:t>.</a:t>
            </a:r>
            <a:endPar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defTabSz="457200">
              <a:lnSpc>
                <a:spcPct val="107000"/>
              </a:lnSpc>
              <a:spcBef>
                <a:spcPts val="0"/>
              </a:spcBef>
              <a:spcAft>
                <a:spcPts val="800"/>
              </a:spcAft>
              <a:buFont typeface="+mj-lt"/>
              <a:buAutoNum type="arabicPeriod"/>
              <a:defRPr/>
            </a:pPr>
            <a:r>
              <a:rPr lang="en-US" b="1" dirty="0">
                <a:solidFill>
                  <a:srgbClr val="EC7700"/>
                </a:solidFill>
                <a:latin typeface="Arial" panose="020B0604020202020204" pitchFamily="34" charset="0"/>
                <a:ea typeface="Calibri" panose="020F0502020204030204" pitchFamily="34" charset="0"/>
                <a:cs typeface="Times New Roman" panose="02020603050405020304" pitchFamily="18" charset="0"/>
              </a:rPr>
              <a:t>Purchase Online:</a:t>
            </a:r>
            <a:r>
              <a:rPr lang="en-US" b="1" dirty="0">
                <a:solidFill>
                  <a:srgbClr val="ED7D31"/>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prstClr val="black"/>
                </a:solidFill>
                <a:latin typeface="Arial" panose="020B0604020202020204" pitchFamily="34" charset="0"/>
                <a:ea typeface="Calibri" panose="020F0502020204030204" pitchFamily="34" charset="0"/>
                <a:cs typeface="Times New Roman" panose="02020603050405020304" pitchFamily="18" charset="0"/>
              </a:rPr>
              <a:t>Click </a:t>
            </a:r>
            <a:r>
              <a:rPr lang="en-US" b="1" dirty="0">
                <a:solidFill>
                  <a:prstClr val="black"/>
                </a:solidFill>
                <a:latin typeface="Arial" panose="020B0604020202020204" pitchFamily="34" charset="0"/>
                <a:ea typeface="Calibri" panose="020F0502020204030204" pitchFamily="34" charset="0"/>
                <a:cs typeface="Times New Roman" panose="02020603050405020304" pitchFamily="18" charset="0"/>
              </a:rPr>
              <a:t>Buy It </a:t>
            </a:r>
            <a:r>
              <a:rPr lang="en-US" dirty="0">
                <a:solidFill>
                  <a:prstClr val="black"/>
                </a:solidFill>
                <a:latin typeface="Arial" panose="020B0604020202020204" pitchFamily="34" charset="0"/>
                <a:ea typeface="Calibri" panose="020F0502020204030204" pitchFamily="34" charset="0"/>
                <a:cs typeface="Times New Roman" panose="02020603050405020304" pitchFamily="18" charset="0"/>
              </a:rPr>
              <a:t>to use a credit card or PayPal.</a:t>
            </a:r>
          </a:p>
          <a:p>
            <a:pPr marL="342900" lvl="0" indent="-342900" defTabSz="457200">
              <a:lnSpc>
                <a:spcPct val="107000"/>
              </a:lnSpc>
              <a:spcBef>
                <a:spcPts val="0"/>
              </a:spcBef>
              <a:spcAft>
                <a:spcPts val="800"/>
              </a:spcAft>
              <a:buFont typeface="+mj-lt"/>
              <a:buAutoNum type="arabicPeriod"/>
              <a:defRPr/>
            </a:pPr>
            <a:r>
              <a:rPr lang="en-US" b="1" dirty="0">
                <a:solidFill>
                  <a:srgbClr val="E21A23"/>
                </a:solidFill>
                <a:latin typeface="Arial" panose="020B0604020202020204" pitchFamily="34" charset="0"/>
                <a:ea typeface="Calibri" panose="020F0502020204030204" pitchFamily="34" charset="0"/>
              </a:rPr>
              <a:t>Temporary Access: </a:t>
            </a:r>
            <a:r>
              <a:rPr lang="en-US" dirty="0">
                <a:solidFill>
                  <a:prstClr val="black"/>
                </a:solidFill>
                <a:latin typeface="Arial" panose="020B0604020202020204" pitchFamily="34" charset="0"/>
                <a:ea typeface="Calibri" panose="020F0502020204030204" pitchFamily="34" charset="0"/>
              </a:rPr>
              <a:t>Click</a:t>
            </a:r>
            <a:r>
              <a:rPr lang="en-US" b="1" dirty="0">
                <a:solidFill>
                  <a:prstClr val="black"/>
                </a:solidFill>
                <a:latin typeface="Arial" panose="020B0604020202020204" pitchFamily="34" charset="0"/>
                <a:ea typeface="Calibri" panose="020F0502020204030204" pitchFamily="34" charset="0"/>
              </a:rPr>
              <a:t> Access Now </a:t>
            </a:r>
            <a:r>
              <a:rPr lang="en-US" dirty="0">
                <a:solidFill>
                  <a:prstClr val="black"/>
                </a:solidFill>
                <a:latin typeface="Arial" panose="020B0604020202020204" pitchFamily="34" charset="0"/>
                <a:ea typeface="Calibri" panose="020F0502020204030204" pitchFamily="34" charset="0"/>
              </a:rPr>
              <a:t>for two-week temporary access.</a:t>
            </a:r>
          </a:p>
          <a:p>
            <a:endParaRPr lang="en-US" dirty="0"/>
          </a:p>
        </p:txBody>
      </p:sp>
      <p:pic>
        <p:nvPicPr>
          <p:cNvPr id="5122" name="Picture 2" descr="Screen listing the three options for course registration.  Enter access code, purchase online, or temporary two week access.">
            <a:extLst>
              <a:ext uri="{FF2B5EF4-FFF2-40B4-BE49-F238E27FC236}">
                <a16:creationId xmlns:a16="http://schemas.microsoft.com/office/drawing/2014/main" id="{23113B91-6203-48A4-A45E-AF57B38C6E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0636" y="3039761"/>
            <a:ext cx="5192531" cy="3259578"/>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9</a:t>
            </a:fld>
            <a:endParaRPr lang="en-US" dirty="0"/>
          </a:p>
        </p:txBody>
      </p:sp>
    </p:spTree>
    <p:extLst>
      <p:ext uri="{BB962C8B-B14F-4D97-AF65-F5344CB8AC3E}">
        <p14:creationId xmlns:p14="http://schemas.microsoft.com/office/powerpoint/2010/main" val="2774640436"/>
      </p:ext>
    </p:extLst>
  </p:cSld>
  <p:clrMapOvr>
    <a:masterClrMapping/>
  </p:clrMapOvr>
</p:sld>
</file>

<file path=ppt/theme/theme1.xml><?xml version="1.0" encoding="utf-8"?>
<a:theme xmlns:a="http://schemas.openxmlformats.org/drawingml/2006/main" name="Office Theme">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 4x3 CORP PPT Template_V8-FNL_Compressed.potx_MAR-1-2019" id="{08DE2090-B8B5-4033-89C1-B4DDE1363E23}" vid="{41A9A413-2957-419E-84E7-5E9AF06433F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1197</TotalTime>
  <Words>675</Words>
  <Application>Microsoft Office PowerPoint</Application>
  <PresentationFormat>On-screen Show (4:3)</PresentationFormat>
  <Paragraphs>102</Paragraphs>
  <Slides>14</Slides>
  <Notes>1</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Connect Student Registration</vt:lpstr>
      <vt:lpstr>Make the Most of Connect</vt:lpstr>
      <vt:lpstr>Step 1</vt:lpstr>
      <vt:lpstr>Step 2</vt:lpstr>
      <vt:lpstr>Step 3</vt:lpstr>
      <vt:lpstr>Step 4</vt:lpstr>
      <vt:lpstr>Step 5</vt:lpstr>
      <vt:lpstr>Step 6</vt:lpstr>
      <vt:lpstr>Step 7</vt:lpstr>
      <vt:lpstr>Step 8</vt:lpstr>
      <vt:lpstr>Support and Resources</vt:lpstr>
      <vt:lpstr>Study on Your Smartphone or Tablet</vt:lpstr>
      <vt:lpstr>Thanks for Registering!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 Template: User Notes Delete this slide from final presentation.</dc:title>
  <dc:creator>sgalayda</dc:creator>
  <cp:lastModifiedBy>Eboh, Andrea</cp:lastModifiedBy>
  <cp:revision>74</cp:revision>
  <cp:lastPrinted>2019-06-10T14:53:10Z</cp:lastPrinted>
  <dcterms:created xsi:type="dcterms:W3CDTF">2019-06-04T22:37:36Z</dcterms:created>
  <dcterms:modified xsi:type="dcterms:W3CDTF">2021-08-18T17:08:41Z</dcterms:modified>
</cp:coreProperties>
</file>