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356" r:id="rId2"/>
    <p:sldId id="357" r:id="rId3"/>
    <p:sldId id="350" r:id="rId4"/>
    <p:sldId id="351" r:id="rId5"/>
    <p:sldId id="363" r:id="rId6"/>
    <p:sldId id="349" r:id="rId7"/>
    <p:sldId id="360" r:id="rId8"/>
    <p:sldId id="352" r:id="rId9"/>
    <p:sldId id="339" r:id="rId10"/>
    <p:sldId id="310" r:id="rId11"/>
    <p:sldId id="341" r:id="rId12"/>
    <p:sldId id="365" r:id="rId13"/>
  </p:sldIdLst>
  <p:sldSz cx="9144000" cy="6858000" type="screen4x3"/>
  <p:notesSz cx="7016750" cy="93027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1176" userDrawn="1">
          <p15:clr>
            <a:srgbClr val="A4A3A4"/>
          </p15:clr>
        </p15:guide>
        <p15:guide id="2" orient="horz" pos="3000" userDrawn="1">
          <p15:clr>
            <a:srgbClr val="A4A3A4"/>
          </p15:clr>
        </p15:guide>
        <p15:guide id="3" orient="horz" pos="384" userDrawn="1">
          <p15:clr>
            <a:srgbClr val="A4A3A4"/>
          </p15:clr>
        </p15:guide>
        <p15:guide id="4" orient="horz" pos="2688" userDrawn="1">
          <p15:clr>
            <a:srgbClr val="A4A3A4"/>
          </p15:clr>
        </p15:guide>
        <p15:guide id="5" orient="horz" pos="2904" userDrawn="1">
          <p15:clr>
            <a:srgbClr val="A4A3A4"/>
          </p15:clr>
        </p15:guide>
        <p15:guide id="6" orient="horz" pos="1680" userDrawn="1">
          <p15:clr>
            <a:srgbClr val="A4A3A4"/>
          </p15:clr>
        </p15:guide>
        <p15:guide id="7" orient="horz" pos="3216" userDrawn="1">
          <p15:clr>
            <a:srgbClr val="A4A3A4"/>
          </p15:clr>
        </p15:guide>
        <p15:guide id="8" orient="horz" pos="3096" userDrawn="1">
          <p15:clr>
            <a:srgbClr val="A4A3A4"/>
          </p15:clr>
        </p15:guide>
        <p15:guide id="9" pos="672" userDrawn="1">
          <p15:clr>
            <a:srgbClr val="A4A3A4"/>
          </p15:clr>
        </p15:guide>
        <p15:guide id="10" pos="2976" userDrawn="1">
          <p15:clr>
            <a:srgbClr val="A4A3A4"/>
          </p15:clr>
        </p15:guide>
        <p15:guide id="11" pos="5160" userDrawn="1">
          <p15:clr>
            <a:srgbClr val="A4A3A4"/>
          </p15:clr>
        </p15:guide>
        <p15:guide id="12" pos="1948" userDrawn="1">
          <p15:clr>
            <a:srgbClr val="A4A3A4"/>
          </p15:clr>
        </p15:guide>
        <p15:guide id="13" pos="216" userDrawn="1">
          <p15:clr>
            <a:srgbClr val="A4A3A4"/>
          </p15:clr>
        </p15:guide>
        <p15:guide id="14" orient="horz" pos="2160" userDrawn="1">
          <p15:clr>
            <a:srgbClr val="A4A3A4"/>
          </p15:clr>
        </p15:guide>
        <p15:guide id="15" orient="horz" pos="21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equel User" initials="SU" lastIdx="0" clrIdx="0">
    <p:extLst>
      <p:ext uri="{19B8F6BF-5375-455C-9EA6-DF929625EA0E}">
        <p15:presenceInfo xmlns:p15="http://schemas.microsoft.com/office/powerpoint/2012/main" userId="958da6fd0e6693af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708C"/>
    <a:srgbClr val="692146"/>
    <a:srgbClr val="720F11"/>
    <a:srgbClr val="9F2241"/>
    <a:srgbClr val="E2DFCA"/>
    <a:srgbClr val="625D9C"/>
    <a:srgbClr val="E21A23"/>
    <a:srgbClr val="FFDFCA"/>
    <a:srgbClr val="FFB600"/>
    <a:srgbClr val="E7EF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9D094B2-03E8-9AFB-77A7-E0C2EE5941E2}" v="1" dt="2021-06-17T17:05:56.381"/>
    <p1510:client id="{9FBC9414-0B41-D534-59E4-679D78C28250}" v="18" dt="2021-06-17T17:08:16.36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554" autoAdjust="0"/>
    <p:restoredTop sz="94944" autoAdjust="0"/>
  </p:normalViewPr>
  <p:slideViewPr>
    <p:cSldViewPr snapToGrid="0">
      <p:cViewPr varScale="1">
        <p:scale>
          <a:sx n="78" d="100"/>
          <a:sy n="78" d="100"/>
        </p:scale>
        <p:origin x="1062" y="96"/>
      </p:cViewPr>
      <p:guideLst>
        <p:guide pos="1176"/>
        <p:guide orient="horz" pos="3000"/>
        <p:guide orient="horz" pos="384"/>
        <p:guide orient="horz" pos="2688"/>
        <p:guide orient="horz" pos="2904"/>
        <p:guide orient="horz" pos="1680"/>
        <p:guide orient="horz" pos="3216"/>
        <p:guide orient="horz" pos="3096"/>
        <p:guide pos="672"/>
        <p:guide pos="2976"/>
        <p:guide pos="5160"/>
        <p:guide pos="1948"/>
        <p:guide pos="216"/>
        <p:guide orient="horz" pos="2160"/>
        <p:guide orient="horz" pos="216"/>
      </p:guideLst>
    </p:cSldViewPr>
  </p:slideViewPr>
  <p:outlineViewPr>
    <p:cViewPr>
      <p:scale>
        <a:sx n="33" d="100"/>
        <a:sy n="33" d="100"/>
      </p:scale>
      <p:origin x="0" y="-14411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98" d="100"/>
        <a:sy n="98" d="100"/>
      </p:scale>
      <p:origin x="0" y="-201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ubbs, Charmine" userId="S::charmine.tubbs@mheducation.com::92ece59d-1873-4265-97b4-24be4a44adbc" providerId="AD" clId="Web-{39D094B2-03E8-9AFB-77A7-E0C2EE5941E2}"/>
    <pc:docChg chg="addSld">
      <pc:chgData name="Tubbs, Charmine" userId="S::charmine.tubbs@mheducation.com::92ece59d-1873-4265-97b4-24be4a44adbc" providerId="AD" clId="Web-{39D094B2-03E8-9AFB-77A7-E0C2EE5941E2}" dt="2021-06-17T17:05:56.381" v="0"/>
      <pc:docMkLst>
        <pc:docMk/>
      </pc:docMkLst>
      <pc:sldChg chg="new">
        <pc:chgData name="Tubbs, Charmine" userId="S::charmine.tubbs@mheducation.com::92ece59d-1873-4265-97b4-24be4a44adbc" providerId="AD" clId="Web-{39D094B2-03E8-9AFB-77A7-E0C2EE5941E2}" dt="2021-06-17T17:05:56.381" v="0"/>
        <pc:sldMkLst>
          <pc:docMk/>
          <pc:sldMk cId="3619071767" sldId="365"/>
        </pc:sldMkLst>
      </pc:sldChg>
    </pc:docChg>
  </pc:docChgLst>
  <pc:docChgLst>
    <pc:chgData name="Tubbs, Charmine" userId="S::charmine.tubbs@mheducation.com::92ece59d-1873-4265-97b4-24be4a44adbc" providerId="AD" clId="Web-{9FBC9414-0B41-D534-59E4-679D78C28250}"/>
    <pc:docChg chg="delSld modSld">
      <pc:chgData name="Tubbs, Charmine" userId="S::charmine.tubbs@mheducation.com::92ece59d-1873-4265-97b4-24be4a44adbc" providerId="AD" clId="Web-{9FBC9414-0B41-D534-59E4-679D78C28250}" dt="2021-06-17T17:08:16.368" v="14"/>
      <pc:docMkLst>
        <pc:docMk/>
      </pc:docMkLst>
      <pc:sldChg chg="del">
        <pc:chgData name="Tubbs, Charmine" userId="S::charmine.tubbs@mheducation.com::92ece59d-1873-4265-97b4-24be4a44adbc" providerId="AD" clId="Web-{9FBC9414-0B41-D534-59E4-679D78C28250}" dt="2021-06-17T17:08:16.368" v="14"/>
        <pc:sldMkLst>
          <pc:docMk/>
          <pc:sldMk cId="3622895452" sldId="364"/>
        </pc:sldMkLst>
      </pc:sldChg>
      <pc:sldChg chg="addSp modSp">
        <pc:chgData name="Tubbs, Charmine" userId="S::charmine.tubbs@mheducation.com::92ece59d-1873-4265-97b4-24be4a44adbc" providerId="AD" clId="Web-{9FBC9414-0B41-D534-59E4-679D78C28250}" dt="2021-06-17T17:08:00.383" v="13" actId="14100"/>
        <pc:sldMkLst>
          <pc:docMk/>
          <pc:sldMk cId="3619071767" sldId="365"/>
        </pc:sldMkLst>
        <pc:spChg chg="mod">
          <ac:chgData name="Tubbs, Charmine" userId="S::charmine.tubbs@mheducation.com::92ece59d-1873-4265-97b4-24be4a44adbc" providerId="AD" clId="Web-{9FBC9414-0B41-D534-59E4-679D78C28250}" dt="2021-06-17T17:07:07.023" v="1" actId="20577"/>
          <ac:spMkLst>
            <pc:docMk/>
            <pc:sldMk cId="3619071767" sldId="365"/>
            <ac:spMk id="3" creationId="{462D072F-9C06-4767-BFD5-BF36417B5A71}"/>
          </ac:spMkLst>
        </pc:spChg>
        <pc:picChg chg="add mod">
          <ac:chgData name="Tubbs, Charmine" userId="S::charmine.tubbs@mheducation.com::92ece59d-1873-4265-97b4-24be4a44adbc" providerId="AD" clId="Web-{9FBC9414-0B41-D534-59E4-679D78C28250}" dt="2021-06-17T17:08:00.383" v="13" actId="14100"/>
          <ac:picMkLst>
            <pc:docMk/>
            <pc:sldMk cId="3619071767" sldId="365"/>
            <ac:picMk id="6" creationId="{DE2C52B6-97E3-4563-A05F-9003E8FBED46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40897" cy="466061"/>
          </a:xfrm>
          <a:prstGeom prst="rect">
            <a:avLst/>
          </a:prstGeom>
        </p:spPr>
        <p:txBody>
          <a:bodyPr vert="horz" lIns="87688" tIns="43844" rIns="87688" bIns="43844" rtlCol="0"/>
          <a:lstStyle>
            <a:lvl1pPr algn="l">
              <a:defRPr sz="11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4331" y="1"/>
            <a:ext cx="3040897" cy="466061"/>
          </a:xfrm>
          <a:prstGeom prst="rect">
            <a:avLst/>
          </a:prstGeom>
        </p:spPr>
        <p:txBody>
          <a:bodyPr vert="horz" lIns="87688" tIns="43844" rIns="87688" bIns="43844" rtlCol="0"/>
          <a:lstStyle>
            <a:lvl1pPr algn="r">
              <a:defRPr sz="1100"/>
            </a:lvl1pPr>
          </a:lstStyle>
          <a:p>
            <a:fld id="{7CF79C4C-9A95-4F23-B503-12D2C6F00E19}" type="datetimeFigureOut">
              <a:rPr lang="en-US" smtClean="0"/>
              <a:t>6/17/2021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36690"/>
            <a:ext cx="3040897" cy="466060"/>
          </a:xfrm>
          <a:prstGeom prst="rect">
            <a:avLst/>
          </a:prstGeom>
        </p:spPr>
        <p:txBody>
          <a:bodyPr vert="horz" lIns="87688" tIns="43844" rIns="87688" bIns="43844" rtlCol="0" anchor="b"/>
          <a:lstStyle>
            <a:lvl1pPr algn="l">
              <a:defRPr sz="11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4331" y="8836690"/>
            <a:ext cx="3040897" cy="466060"/>
          </a:xfrm>
          <a:prstGeom prst="rect">
            <a:avLst/>
          </a:prstGeom>
        </p:spPr>
        <p:txBody>
          <a:bodyPr vert="horz" lIns="87688" tIns="43844" rIns="87688" bIns="43844" rtlCol="0" anchor="b"/>
          <a:lstStyle>
            <a:lvl1pPr algn="r">
              <a:defRPr sz="1100"/>
            </a:lvl1pPr>
          </a:lstStyle>
          <a:p>
            <a:fld id="{9BEDD28F-82A9-4FAE-8C69-E41F27D67B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68477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3040592" cy="466752"/>
          </a:xfrm>
          <a:prstGeom prst="rect">
            <a:avLst/>
          </a:prstGeom>
        </p:spPr>
        <p:txBody>
          <a:bodyPr vert="horz" lIns="92696" tIns="46347" rIns="92696" bIns="46347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4535" y="3"/>
            <a:ext cx="3040592" cy="466752"/>
          </a:xfrm>
          <a:prstGeom prst="rect">
            <a:avLst/>
          </a:prstGeom>
        </p:spPr>
        <p:txBody>
          <a:bodyPr vert="horz" lIns="92696" tIns="46347" rIns="92696" bIns="46347" rtlCol="0"/>
          <a:lstStyle>
            <a:lvl1pPr algn="r">
              <a:defRPr sz="1200"/>
            </a:lvl1pPr>
          </a:lstStyle>
          <a:p>
            <a:fld id="{2BE65169-DB50-4446-8324-0D580DBE95C4}" type="datetimeFigureOut">
              <a:rPr lang="en-US" smtClean="0"/>
              <a:t>6/17/2021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2050"/>
            <a:ext cx="4184650" cy="3138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696" tIns="46347" rIns="92696" bIns="46347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6950"/>
            <a:ext cx="5613400" cy="3662958"/>
          </a:xfrm>
          <a:prstGeom prst="rect">
            <a:avLst/>
          </a:prstGeom>
        </p:spPr>
        <p:txBody>
          <a:bodyPr vert="horz" lIns="92696" tIns="46347" rIns="92696" bIns="46347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35999"/>
            <a:ext cx="3040592" cy="466751"/>
          </a:xfrm>
          <a:prstGeom prst="rect">
            <a:avLst/>
          </a:prstGeom>
        </p:spPr>
        <p:txBody>
          <a:bodyPr vert="horz" lIns="92696" tIns="46347" rIns="92696" bIns="46347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4535" y="8835999"/>
            <a:ext cx="3040592" cy="466751"/>
          </a:xfrm>
          <a:prstGeom prst="rect">
            <a:avLst/>
          </a:prstGeom>
        </p:spPr>
        <p:txBody>
          <a:bodyPr vert="horz" lIns="92696" tIns="46347" rIns="92696" bIns="46347" rtlCol="0" anchor="b"/>
          <a:lstStyle>
            <a:lvl1pPr algn="r">
              <a:defRPr sz="1200"/>
            </a:lvl1pPr>
          </a:lstStyle>
          <a:p>
            <a:fld id="{30DC0D4C-FD52-4CA4-A998-31C73A5A5BD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821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3" indent="-1587"/>
            <a:r>
              <a:rPr lang="en-US" sz="2000" dirty="0"/>
              <a:t>Download for iOS: </a:t>
            </a:r>
            <a:r>
              <a:rPr lang="en-US" sz="2000" dirty="0">
                <a:solidFill>
                  <a:srgbClr val="9F2241"/>
                </a:solidFill>
              </a:rPr>
              <a:t>https://</a:t>
            </a:r>
            <a:r>
              <a:rPr lang="en-US" sz="2000" dirty="0" err="1">
                <a:solidFill>
                  <a:srgbClr val="9F2241"/>
                </a:solidFill>
              </a:rPr>
              <a:t>apple.co</a:t>
            </a:r>
            <a:r>
              <a:rPr lang="en-US" sz="2000" dirty="0">
                <a:solidFill>
                  <a:srgbClr val="9F2241"/>
                </a:solidFill>
              </a:rPr>
              <a:t>/2JEwQEy</a:t>
            </a:r>
            <a:endParaRPr lang="en-US" sz="2000" dirty="0"/>
          </a:p>
          <a:p>
            <a:pPr marL="0" lvl="3" indent="-1587"/>
            <a:r>
              <a:rPr lang="en-US" sz="2000" dirty="0"/>
              <a:t>Download for Android: </a:t>
            </a:r>
            <a:r>
              <a:rPr lang="en-US" sz="2000" dirty="0">
                <a:solidFill>
                  <a:srgbClr val="9F2241"/>
                </a:solidFill>
              </a:rPr>
              <a:t>https://</a:t>
            </a:r>
            <a:r>
              <a:rPr lang="en-US" sz="2000" dirty="0" err="1">
                <a:solidFill>
                  <a:srgbClr val="9F2241"/>
                </a:solidFill>
              </a:rPr>
              <a:t>bit.ly</a:t>
            </a:r>
            <a:r>
              <a:rPr lang="en-US" sz="2000" dirty="0">
                <a:solidFill>
                  <a:srgbClr val="9F2241"/>
                </a:solidFill>
              </a:rPr>
              <a:t>/30HTWzS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DC0D4C-FD52-4CA4-A998-31C73A5A5BDE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1834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903DB6BE-E2F3-2A47-94A8-585F5DD018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777" t="11823" r="5903" b="4524"/>
          <a:stretch/>
        </p:blipFill>
        <p:spPr>
          <a:xfrm>
            <a:off x="0" y="1520825"/>
            <a:ext cx="9144000" cy="4846438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331115" y="2099014"/>
            <a:ext cx="3863458" cy="3863458"/>
            <a:chOff x="331115" y="2099014"/>
            <a:chExt cx="3863458" cy="3863458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D9DDEA9-6897-2B48-BA6A-9075880AA615}"/>
                </a:ext>
              </a:extLst>
            </p:cNvPr>
            <p:cNvSpPr/>
            <p:nvPr userDrawn="1"/>
          </p:nvSpPr>
          <p:spPr>
            <a:xfrm>
              <a:off x="331115" y="2099014"/>
              <a:ext cx="3863458" cy="3863458"/>
            </a:xfrm>
            <a:prstGeom prst="rect">
              <a:avLst/>
            </a:prstGeom>
            <a:solidFill>
              <a:srgbClr val="720F1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8475"/>
              <a:ext cx="2793799" cy="2792652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C86C884-D766-9149-B40E-B86A943DE6D1}"/>
              </a:ext>
            </a:extLst>
          </p:cNvPr>
          <p:cNvCxnSpPr>
            <a:cxnSpLocks/>
          </p:cNvCxnSpPr>
          <p:nvPr userDrawn="1"/>
        </p:nvCxnSpPr>
        <p:spPr>
          <a:xfrm>
            <a:off x="713232" y="4919472"/>
            <a:ext cx="253288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32"/>
          <p:cNvSpPr>
            <a:spLocks noGrp="1"/>
          </p:cNvSpPr>
          <p:nvPr>
            <p:ph type="body" sz="quarter" idx="10"/>
          </p:nvPr>
        </p:nvSpPr>
        <p:spPr>
          <a:xfrm>
            <a:off x="621792" y="5093208"/>
            <a:ext cx="2788920" cy="576185"/>
          </a:xfrm>
        </p:spPr>
        <p:txBody>
          <a:bodyPr/>
          <a:lstStyle>
            <a:lvl1pPr>
              <a:spcBef>
                <a:spcPts val="0"/>
              </a:spcBef>
              <a:defRPr sz="1200" b="1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8A1600F-0570-410C-9F95-5DDBAF63CCF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E58448A-1EBE-41B2-B940-5B338FAA80A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734" y="472527"/>
            <a:ext cx="3587614" cy="18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3644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7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456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te Content with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ABD6B082-7C10-BA4E-BE12-3A2FD5AE08EF}"/>
              </a:ext>
            </a:extLst>
          </p:cNvPr>
          <p:cNvGrpSpPr/>
          <p:nvPr userDrawn="1"/>
        </p:nvGrpSpPr>
        <p:grpSpPr>
          <a:xfrm>
            <a:off x="6635067" y="0"/>
            <a:ext cx="2508933" cy="6367263"/>
            <a:chOff x="3491346" y="0"/>
            <a:chExt cx="2508933" cy="6367263"/>
          </a:xfrm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EA3EC593-DC20-9346-9776-FBA0FABCCDA5}"/>
                </a:ext>
              </a:extLst>
            </p:cNvPr>
            <p:cNvSpPr/>
            <p:nvPr/>
          </p:nvSpPr>
          <p:spPr>
            <a:xfrm rot="10800000">
              <a:off x="5468761" y="1352709"/>
              <a:ext cx="531517" cy="1821241"/>
            </a:xfrm>
            <a:custGeom>
              <a:avLst/>
              <a:gdLst>
                <a:gd name="connsiteX0" fmla="*/ 0 w 531517"/>
                <a:gd name="connsiteY0" fmla="*/ 1821241 h 1821241"/>
                <a:gd name="connsiteX1" fmla="*/ 0 w 531517"/>
                <a:gd name="connsiteY1" fmla="*/ 0 h 1821241"/>
                <a:gd name="connsiteX2" fmla="*/ 531517 w 531517"/>
                <a:gd name="connsiteY2" fmla="*/ 672400 h 1821241"/>
                <a:gd name="connsiteX3" fmla="*/ 0 w 531517"/>
                <a:gd name="connsiteY3" fmla="*/ 1821241 h 1821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1517" h="1821241">
                  <a:moveTo>
                    <a:pt x="0" y="1821241"/>
                  </a:moveTo>
                  <a:lnTo>
                    <a:pt x="0" y="0"/>
                  </a:lnTo>
                  <a:lnTo>
                    <a:pt x="531517" y="672400"/>
                  </a:lnTo>
                  <a:lnTo>
                    <a:pt x="0" y="1821241"/>
                  </a:lnTo>
                  <a:close/>
                </a:path>
              </a:pathLst>
            </a:custGeom>
            <a:solidFill>
              <a:srgbClr val="9F22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ED31C323-8E84-A946-A27D-2777E3E0BE45}"/>
                </a:ext>
              </a:extLst>
            </p:cNvPr>
            <p:cNvSpPr/>
            <p:nvPr/>
          </p:nvSpPr>
          <p:spPr>
            <a:xfrm rot="10800000">
              <a:off x="3491346" y="0"/>
              <a:ext cx="2508932" cy="2501550"/>
            </a:xfrm>
            <a:custGeom>
              <a:avLst/>
              <a:gdLst>
                <a:gd name="connsiteX0" fmla="*/ 2508932 w 2508932"/>
                <a:gd name="connsiteY0" fmla="*/ 2501550 h 2501550"/>
                <a:gd name="connsiteX1" fmla="*/ 0 w 2508932"/>
                <a:gd name="connsiteY1" fmla="*/ 2501550 h 2501550"/>
                <a:gd name="connsiteX2" fmla="*/ 0 w 2508932"/>
                <a:gd name="connsiteY2" fmla="*/ 1148841 h 2501550"/>
                <a:gd name="connsiteX3" fmla="*/ 531517 w 2508932"/>
                <a:gd name="connsiteY3" fmla="*/ 0 h 2501550"/>
                <a:gd name="connsiteX4" fmla="*/ 2508932 w 2508932"/>
                <a:gd name="connsiteY4" fmla="*/ 2501550 h 250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8932" h="2501550">
                  <a:moveTo>
                    <a:pt x="2508932" y="2501550"/>
                  </a:moveTo>
                  <a:lnTo>
                    <a:pt x="0" y="2501550"/>
                  </a:lnTo>
                  <a:lnTo>
                    <a:pt x="0" y="1148841"/>
                  </a:lnTo>
                  <a:lnTo>
                    <a:pt x="531517" y="0"/>
                  </a:lnTo>
                  <a:lnTo>
                    <a:pt x="2508932" y="2501550"/>
                  </a:lnTo>
                  <a:close/>
                </a:path>
              </a:pathLst>
            </a:custGeom>
            <a:solidFill>
              <a:srgbClr val="E2DF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6A9B01AF-6459-4247-AF71-3F7C135643BB}"/>
                </a:ext>
              </a:extLst>
            </p:cNvPr>
            <p:cNvSpPr/>
            <p:nvPr/>
          </p:nvSpPr>
          <p:spPr>
            <a:xfrm rot="10800000">
              <a:off x="3680272" y="1352707"/>
              <a:ext cx="2320007" cy="5014556"/>
            </a:xfrm>
            <a:custGeom>
              <a:avLst/>
              <a:gdLst>
                <a:gd name="connsiteX0" fmla="*/ 0 w 2320007"/>
                <a:gd name="connsiteY0" fmla="*/ 5014556 h 5014556"/>
                <a:gd name="connsiteX1" fmla="*/ 0 w 2320007"/>
                <a:gd name="connsiteY1" fmla="*/ 0 h 5014556"/>
                <a:gd name="connsiteX2" fmla="*/ 2320007 w 2320007"/>
                <a:gd name="connsiteY2" fmla="*/ 0 h 5014556"/>
                <a:gd name="connsiteX3" fmla="*/ 531518 w 2320007"/>
                <a:gd name="connsiteY3" fmla="*/ 3865713 h 5014556"/>
                <a:gd name="connsiteX4" fmla="*/ 1 w 2320007"/>
                <a:gd name="connsiteY4" fmla="*/ 3193313 h 5014556"/>
                <a:gd name="connsiteX5" fmla="*/ 1 w 2320007"/>
                <a:gd name="connsiteY5" fmla="*/ 5014554 h 5014556"/>
                <a:gd name="connsiteX6" fmla="*/ 0 w 2320007"/>
                <a:gd name="connsiteY6" fmla="*/ 5014556 h 501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0007" h="5014556">
                  <a:moveTo>
                    <a:pt x="0" y="5014556"/>
                  </a:moveTo>
                  <a:lnTo>
                    <a:pt x="0" y="0"/>
                  </a:lnTo>
                  <a:lnTo>
                    <a:pt x="2320007" y="0"/>
                  </a:lnTo>
                  <a:lnTo>
                    <a:pt x="531518" y="3865713"/>
                  </a:lnTo>
                  <a:lnTo>
                    <a:pt x="1" y="3193313"/>
                  </a:lnTo>
                  <a:lnTo>
                    <a:pt x="1" y="5014554"/>
                  </a:lnTo>
                  <a:lnTo>
                    <a:pt x="0" y="501455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 – For TOC/</a:t>
            </a:r>
            <a:br>
              <a:rPr lang="en-US" dirty="0"/>
            </a:br>
            <a:r>
              <a:rPr lang="en-US" dirty="0"/>
              <a:t>Agenda and Lite Text Slide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1280160"/>
            <a:ext cx="6858000" cy="452596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tabLst/>
              <a:defRPr sz="2000" baseline="0">
                <a:solidFill>
                  <a:schemeClr val="tx2"/>
                </a:solidFill>
              </a:defRPr>
            </a:lvl1pPr>
            <a:lvl2pPr>
              <a:buClrTx/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600">
                <a:solidFill>
                  <a:schemeClr val="tx2"/>
                </a:solidFill>
              </a:defRPr>
            </a:lvl4pPr>
            <a:lvl5pPr>
              <a:defRPr sz="16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 [20pt Arial for TOC/Agenda]</a:t>
            </a:r>
          </a:p>
          <a:p>
            <a:pPr lvl="0"/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Footer Placeholder 9">
            <a:extLst>
              <a:ext uri="{FF2B5EF4-FFF2-40B4-BE49-F238E27FC236}">
                <a16:creationId xmlns:a16="http://schemas.microsoft.com/office/drawing/2014/main" id="{BE9A4657-960C-43DE-81AE-18CA143A4380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451AA9ED-A6E2-4AEB-B71F-2979D48ABE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06051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72" userDrawn="1">
          <p15:clr>
            <a:srgbClr val="FBAE40"/>
          </p15:clr>
        </p15:guide>
        <p15:guide id="2" orient="horz" pos="808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5" y="274321"/>
            <a:ext cx="6975265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7" y="1280160"/>
            <a:ext cx="6975265" cy="470789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9">
            <a:extLst>
              <a:ext uri="{FF2B5EF4-FFF2-40B4-BE49-F238E27FC236}">
                <a16:creationId xmlns:a16="http://schemas.microsoft.com/office/drawing/2014/main" id="{A6B10B21-A22D-4973-9F22-3C85C87DD1D6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A3E23767-0A7E-4F0C-A99E-C1C9090D3F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48012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72" userDrawn="1">
          <p15:clr>
            <a:srgbClr val="FBAE40"/>
          </p15:clr>
        </p15:guide>
        <p15:guide id="2" orient="horz" pos="804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6" y="274320"/>
            <a:ext cx="8436576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1280160"/>
            <a:ext cx="4114800" cy="470789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4672119" y="1280160"/>
            <a:ext cx="4114800" cy="4707890"/>
          </a:xfrm>
        </p:spPr>
        <p:txBody>
          <a:bodyPr/>
          <a:lstStyle>
            <a:lvl1pPr rtl="0"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4806E4E2-02E1-49AB-BCC5-A8B1C1D9B871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78EF9E6E-260B-4AEA-92D1-41B528297A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5973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04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6" y="274320"/>
            <a:ext cx="4106116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1280160"/>
            <a:ext cx="4114800" cy="470789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4572000" y="0"/>
            <a:ext cx="4572000" cy="636422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9">
            <a:extLst>
              <a:ext uri="{FF2B5EF4-FFF2-40B4-BE49-F238E27FC236}">
                <a16:creationId xmlns:a16="http://schemas.microsoft.com/office/drawing/2014/main" id="{32FC0A7D-C449-4E7F-9213-3874E5CFF3D0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7F92EB8-4DEE-49B2-B12E-4B88D72421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7669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04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Cha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5" y="274321"/>
            <a:ext cx="8441755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4433570"/>
            <a:ext cx="4114800" cy="1554480"/>
          </a:xfrm>
        </p:spPr>
        <p:txBody>
          <a:bodyPr/>
          <a:lstStyle>
            <a:lvl1pPr marL="0" indent="0">
              <a:spcBef>
                <a:spcPts val="800"/>
              </a:spcBef>
              <a:buFont typeface="Arial" panose="020B0604020202020204" pitchFamily="34" charset="0"/>
              <a:buNone/>
              <a:defRPr sz="1400" b="1">
                <a:solidFill>
                  <a:schemeClr val="tx2"/>
                </a:solidFill>
              </a:defRPr>
            </a:lvl1pPr>
            <a:lvl2pPr>
              <a:buClrTx/>
              <a:defRPr sz="1400">
                <a:solidFill>
                  <a:schemeClr val="tx2"/>
                </a:solidFill>
              </a:defRPr>
            </a:lvl2pPr>
            <a:lvl3pPr marL="230188" indent="-228600">
              <a:spcBef>
                <a:spcPts val="800"/>
              </a:spcBef>
              <a:defRPr sz="1400">
                <a:solidFill>
                  <a:schemeClr val="tx2"/>
                </a:solidFill>
              </a:defRPr>
            </a:lvl3pPr>
            <a:lvl4pPr marL="460375" indent="-228600">
              <a:spcBef>
                <a:spcPts val="800"/>
              </a:spcBef>
              <a:defRPr sz="1400">
                <a:solidFill>
                  <a:schemeClr val="tx2"/>
                </a:solidFill>
              </a:defRPr>
            </a:lvl4pPr>
            <a:lvl5pPr marL="684213" indent="-228600">
              <a:spcBef>
                <a:spcPts val="800"/>
              </a:spcBef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4672119" y="4433570"/>
            <a:ext cx="4114800" cy="1554480"/>
          </a:xfrm>
        </p:spPr>
        <p:txBody>
          <a:bodyPr/>
          <a:lstStyle>
            <a:lvl1pPr marL="0" indent="0" rtl="0">
              <a:spcBef>
                <a:spcPts val="800"/>
              </a:spcBef>
              <a:buFont typeface="Arial" panose="020B0604020202020204" pitchFamily="34" charset="0"/>
              <a:buNone/>
              <a:defRPr sz="1400" b="1"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 sz="1400">
                <a:solidFill>
                  <a:schemeClr val="tx2"/>
                </a:solidFill>
              </a:defRPr>
            </a:lvl2pPr>
            <a:lvl3pPr marL="230188" indent="-228600">
              <a:spcBef>
                <a:spcPts val="800"/>
              </a:spcBef>
              <a:buClrTx/>
              <a:defRPr sz="1400">
                <a:solidFill>
                  <a:schemeClr val="tx2"/>
                </a:solidFill>
              </a:defRPr>
            </a:lvl3pPr>
            <a:lvl4pPr marL="460375" indent="-228600">
              <a:spcBef>
                <a:spcPts val="800"/>
              </a:spcBef>
              <a:buClrTx/>
              <a:defRPr sz="1400">
                <a:solidFill>
                  <a:schemeClr val="tx2"/>
                </a:solidFill>
              </a:defRPr>
            </a:lvl4pPr>
            <a:lvl5pPr marL="684213" indent="-228600">
              <a:spcBef>
                <a:spcPts val="800"/>
              </a:spcBef>
              <a:buClrTx/>
              <a:defRPr sz="1400"/>
            </a:lvl5pPr>
            <a:lvl6pPr marL="1141413" indent="-227013">
              <a:defRPr sz="1400"/>
            </a:lvl6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Footer Placeholder 9">
            <a:extLst>
              <a:ext uri="{FF2B5EF4-FFF2-40B4-BE49-F238E27FC236}">
                <a16:creationId xmlns:a16="http://schemas.microsoft.com/office/drawing/2014/main" id="{578BD2ED-4CD4-4A08-A1AB-BE9089BBD0EC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663CC9DE-998A-4CE0-9F7E-6227FE125B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0008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04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2"/>
          <p:cNvSpPr>
            <a:spLocks noGrp="1"/>
          </p:cNvSpPr>
          <p:nvPr>
            <p:ph idx="1"/>
          </p:nvPr>
        </p:nvSpPr>
        <p:spPr>
          <a:xfrm>
            <a:off x="822960" y="3355848"/>
            <a:ext cx="6858000" cy="26322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0"/>
              </a:spcBef>
              <a:defRPr sz="18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94DF0F-078F-4C4A-810D-ABEE40A7456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53951" y="2163986"/>
            <a:ext cx="1069848" cy="106984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C5DDFF34-02EA-D742-9BC0-FE557E6735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6888" y="1419046"/>
            <a:ext cx="3793501" cy="914400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Footer Placeholder 9">
            <a:extLst>
              <a:ext uri="{FF2B5EF4-FFF2-40B4-BE49-F238E27FC236}">
                <a16:creationId xmlns:a16="http://schemas.microsoft.com/office/drawing/2014/main" id="{D70A54C8-3BEB-479C-8132-ED850D718912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44CD1C8-B489-4F25-BF47-B0BC6065CF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6852B0C-8397-4528-A540-DECD1AFBFF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734" y="472527"/>
            <a:ext cx="3587614" cy="189801"/>
          </a:xfrm>
          <a:prstGeom prst="rect">
            <a:avLst/>
          </a:prstGeom>
        </p:spPr>
      </p:pic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468047D7-62BE-4F0D-946F-293638AAFC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26420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7">
          <p15:clr>
            <a:srgbClr val="FBAE40"/>
          </p15:clr>
        </p15:guide>
        <p15:guide id="2" orient="horz" pos="206">
          <p15:clr>
            <a:srgbClr val="FBAE40"/>
          </p15:clr>
        </p15:guide>
        <p15:guide id="3" orient="horz" pos="3772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56616" y="1371600"/>
            <a:ext cx="8534400" cy="461645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472185" y="274321"/>
            <a:ext cx="7430276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Footer Placeholder 9">
            <a:extLst>
              <a:ext uri="{FF2B5EF4-FFF2-40B4-BE49-F238E27FC236}">
                <a16:creationId xmlns:a16="http://schemas.microsoft.com/office/drawing/2014/main" id="{ABEF75F3-1711-489F-A08C-9328DE9AC7F2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3FE81A5-2073-4945-BB5B-812F9353FE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C216BB23-582F-4B13-8CFC-A600617B3D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27309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206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5C0C4BDB-A03D-4245-B68D-139B693685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9486" r="23740"/>
          <a:stretch/>
        </p:blipFill>
        <p:spPr>
          <a:xfrm>
            <a:off x="-13645" y="1524000"/>
            <a:ext cx="9157646" cy="4845007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C86C884-D766-9149-B40E-B86A943DE6D1}"/>
              </a:ext>
            </a:extLst>
          </p:cNvPr>
          <p:cNvCxnSpPr>
            <a:cxnSpLocks/>
          </p:cNvCxnSpPr>
          <p:nvPr userDrawn="1"/>
        </p:nvCxnSpPr>
        <p:spPr>
          <a:xfrm>
            <a:off x="713232" y="4919472"/>
            <a:ext cx="2532888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34">
            <a:extLst>
              <a:ext uri="{FF2B5EF4-FFF2-40B4-BE49-F238E27FC236}">
                <a16:creationId xmlns:a16="http://schemas.microsoft.com/office/drawing/2014/main" id="{DCD42FAE-26E3-4DE5-BC8F-C630755CABB5}"/>
              </a:ext>
            </a:extLst>
          </p:cNvPr>
          <p:cNvGrpSpPr/>
          <p:nvPr userDrawn="1"/>
        </p:nvGrpSpPr>
        <p:grpSpPr>
          <a:xfrm>
            <a:off x="331115" y="2099014"/>
            <a:ext cx="3863458" cy="3863458"/>
            <a:chOff x="331115" y="2099014"/>
            <a:chExt cx="3863458" cy="3863458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BC05BDC1-9FD2-487F-96D3-99A60DFF2DF9}"/>
                </a:ext>
              </a:extLst>
            </p:cNvPr>
            <p:cNvSpPr/>
            <p:nvPr userDrawn="1"/>
          </p:nvSpPr>
          <p:spPr>
            <a:xfrm>
              <a:off x="331115" y="2099014"/>
              <a:ext cx="3863458" cy="3863458"/>
            </a:xfrm>
            <a:prstGeom prst="rect">
              <a:avLst/>
            </a:prstGeom>
            <a:solidFill>
              <a:srgbClr val="720F1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3B6C85AF-40BF-481F-B230-2EC2FE116ADE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19C82988-802C-4FB8-98AD-D2FC0A223CD6}"/>
                </a:ext>
              </a:extLst>
            </p:cNvPr>
            <p:cNvSpPr/>
            <p:nvPr userDrawn="1"/>
          </p:nvSpPr>
          <p:spPr>
            <a:xfrm>
              <a:off x="599258" y="2898475"/>
              <a:ext cx="2793799" cy="2792652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50748757-6631-4B8F-B2B2-0A5D2A24C95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itle 1">
            <a:extLst>
              <a:ext uri="{FF2B5EF4-FFF2-40B4-BE49-F238E27FC236}">
                <a16:creationId xmlns:a16="http://schemas.microsoft.com/office/drawing/2014/main" id="{DB33C924-3FD6-46F3-8F4D-D933476656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rgbClr val="FFB6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1" name="Subtitle 2">
            <a:extLst>
              <a:ext uri="{FF2B5EF4-FFF2-40B4-BE49-F238E27FC236}">
                <a16:creationId xmlns:a16="http://schemas.microsoft.com/office/drawing/2014/main" id="{AFDF1C8C-EF32-4F80-8B3B-9EDA8D988F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2" name="Text Placeholder 32">
            <a:extLst>
              <a:ext uri="{FF2B5EF4-FFF2-40B4-BE49-F238E27FC236}">
                <a16:creationId xmlns:a16="http://schemas.microsoft.com/office/drawing/2014/main" id="{88D52AD4-24DE-462D-AACA-5C2FA46AAB1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1792" y="5093208"/>
            <a:ext cx="2788920" cy="576185"/>
          </a:xfrm>
        </p:spPr>
        <p:txBody>
          <a:bodyPr/>
          <a:lstStyle>
            <a:lvl1pPr>
              <a:spcBef>
                <a:spcPts val="0"/>
              </a:spcBef>
              <a:defRPr sz="1200" b="1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D86DC85-02AF-42BC-85AD-A7AA80CB2076}"/>
              </a:ext>
            </a:extLst>
          </p:cNvPr>
          <p:cNvCxnSpPr>
            <a:cxnSpLocks/>
          </p:cNvCxnSpPr>
          <p:nvPr userDrawn="1"/>
        </p:nvCxnSpPr>
        <p:spPr>
          <a:xfrm>
            <a:off x="714711" y="4913464"/>
            <a:ext cx="253288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F0168EFA-D6C2-4F7E-B228-815598EC2B2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111D669-74A6-4F41-BFAC-F4CB24AEC38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734" y="472527"/>
            <a:ext cx="3587614" cy="18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8370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7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 userDrawn="1"/>
        </p:nvGrpSpPr>
        <p:grpSpPr>
          <a:xfrm>
            <a:off x="0" y="1521567"/>
            <a:ext cx="9144000" cy="4846438"/>
            <a:chOff x="0" y="1521567"/>
            <a:chExt cx="9144000" cy="4846438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3FD8DC8-1EF1-6B48-9F31-D9D254F85818}"/>
                </a:ext>
              </a:extLst>
            </p:cNvPr>
            <p:cNvSpPr/>
            <p:nvPr userDrawn="1"/>
          </p:nvSpPr>
          <p:spPr>
            <a:xfrm>
              <a:off x="0" y="1521567"/>
              <a:ext cx="9144000" cy="4846438"/>
            </a:xfrm>
            <a:prstGeom prst="rect">
              <a:avLst/>
            </a:prstGeom>
            <a:solidFill>
              <a:srgbClr val="720F1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500492E-5EBE-C745-8EEE-F17D4BB4582E}"/>
                </a:ext>
              </a:extLst>
            </p:cNvPr>
            <p:cNvSpPr/>
            <p:nvPr userDrawn="1"/>
          </p:nvSpPr>
          <p:spPr>
            <a:xfrm>
              <a:off x="185629" y="2001422"/>
              <a:ext cx="8493233" cy="4166364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D976C39-0B94-D44F-9108-A52DD0916B5A}"/>
                </a:ext>
              </a:extLst>
            </p:cNvPr>
            <p:cNvSpPr/>
            <p:nvPr userDrawn="1"/>
          </p:nvSpPr>
          <p:spPr>
            <a:xfrm>
              <a:off x="364385" y="2475809"/>
              <a:ext cx="7858340" cy="351322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777240" y="2985555"/>
            <a:ext cx="6521640" cy="87321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82058" y="3986784"/>
            <a:ext cx="4297680" cy="517585"/>
          </a:xfrm>
        </p:spPr>
        <p:txBody>
          <a:bodyPr/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C86C884-D766-9149-B40E-B86A943DE6D1}"/>
              </a:ext>
            </a:extLst>
          </p:cNvPr>
          <p:cNvCxnSpPr>
            <a:cxnSpLocks/>
          </p:cNvCxnSpPr>
          <p:nvPr userDrawn="1"/>
        </p:nvCxnSpPr>
        <p:spPr>
          <a:xfrm>
            <a:off x="867202" y="4650037"/>
            <a:ext cx="3574789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32"/>
          <p:cNvSpPr>
            <a:spLocks noGrp="1"/>
          </p:cNvSpPr>
          <p:nvPr>
            <p:ph type="body" sz="quarter" idx="10"/>
          </p:nvPr>
        </p:nvSpPr>
        <p:spPr>
          <a:xfrm>
            <a:off x="777240" y="4718304"/>
            <a:ext cx="4443413" cy="576185"/>
          </a:xfrm>
        </p:spPr>
        <p:txBody>
          <a:bodyPr/>
          <a:lstStyle>
            <a:lvl1pPr>
              <a:spcBef>
                <a:spcPts val="0"/>
              </a:spcBef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99EC3BB-4571-47EE-A5F0-E16F7B4F29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53D62D0-94AB-439B-AC37-064E8506720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734" y="472527"/>
            <a:ext cx="3587614" cy="18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3608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9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49" r="15416"/>
          <a:stretch/>
        </p:blipFill>
        <p:spPr>
          <a:xfrm>
            <a:off x="0" y="0"/>
            <a:ext cx="9144000" cy="6364224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Footer Placeholder 9">
            <a:extLst>
              <a:ext uri="{FF2B5EF4-FFF2-40B4-BE49-F238E27FC236}">
                <a16:creationId xmlns:a16="http://schemas.microsoft.com/office/drawing/2014/main" id="{91FFC595-1043-FF47-B12D-DE59D6ECDEAF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2897F304-D13A-4DA5-B7F7-FF30EFC8C4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3307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88" userDrawn="1">
          <p15:clr>
            <a:srgbClr val="FBAE40"/>
          </p15:clr>
        </p15:guide>
        <p15:guide id="2" orient="horz" pos="1968" userDrawn="1">
          <p15:clr>
            <a:srgbClr val="FBAE40"/>
          </p15:clr>
        </p15:guide>
        <p15:guide id="4" userDrawn="1">
          <p15:clr>
            <a:srgbClr val="FBAE40"/>
          </p15:clr>
        </p15:guide>
        <p15:guide id="5" pos="2880" userDrawn="1">
          <p15:clr>
            <a:srgbClr val="FBAE40"/>
          </p15:clr>
        </p15:guide>
        <p15:guide id="6" pos="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B14E5CB6-D66B-41F9-83A5-D13DF65813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225" t="12480" b="3239"/>
          <a:stretch/>
        </p:blipFill>
        <p:spPr>
          <a:xfrm flipH="1">
            <a:off x="6010" y="-1"/>
            <a:ext cx="9150022" cy="6364715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Footer Placeholder 9">
            <a:extLst>
              <a:ext uri="{FF2B5EF4-FFF2-40B4-BE49-F238E27FC236}">
                <a16:creationId xmlns:a16="http://schemas.microsoft.com/office/drawing/2014/main" id="{91FFC595-1043-FF47-B12D-DE59D6ECDEAF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2897F304-D13A-4DA5-B7F7-FF30EFC8C4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51016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88">
          <p15:clr>
            <a:srgbClr val="FBAE40"/>
          </p15:clr>
        </p15:guide>
        <p15:guide id="2" orient="horz" pos="1968">
          <p15:clr>
            <a:srgbClr val="FBAE40"/>
          </p15:clr>
        </p15:guide>
        <p15:guide id="4">
          <p15:clr>
            <a:srgbClr val="FBAE40"/>
          </p15:clr>
        </p15:guide>
        <p15:guide id="5" pos="2880">
          <p15:clr>
            <a:srgbClr val="FBAE40"/>
          </p15:clr>
        </p15:guide>
        <p15:guide id="6" pos="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8CF57B6-1B1A-4B8F-9DFF-73A531E5D7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755"/>
            <a:ext cx="9144000" cy="6361823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rgbClr val="FFB6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9">
            <a:extLst>
              <a:ext uri="{FF2B5EF4-FFF2-40B4-BE49-F238E27FC236}">
                <a16:creationId xmlns:a16="http://schemas.microsoft.com/office/drawing/2014/main" id="{F1C43492-7E70-499B-AF94-526224C01DA8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CA704180-9FB4-409C-B364-B110408FEF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5179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pos="456">
          <p15:clr>
            <a:srgbClr val="FBAE40"/>
          </p15:clr>
        </p15:guide>
        <p15:guide id="3" orient="horz" pos="2352">
          <p15:clr>
            <a:srgbClr val="FBAE40"/>
          </p15:clr>
        </p15:guide>
        <p15:guide id="4" orient="horz" pos="1488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621C48C-3392-4FDB-9369-6BC17D9CEC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8878"/>
            <a:ext cx="9144000" cy="6370670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9">
            <a:extLst>
              <a:ext uri="{FF2B5EF4-FFF2-40B4-BE49-F238E27FC236}">
                <a16:creationId xmlns:a16="http://schemas.microsoft.com/office/drawing/2014/main" id="{DB4B4D12-AF0C-4D97-9CED-90CB55C54F58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8F72B6D8-B4B8-483C-B007-F56FA2D2AA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261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5957E67-98EC-4631-8D21-6B97CCB358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"/>
          <a:stretch/>
        </p:blipFill>
        <p:spPr>
          <a:xfrm>
            <a:off x="0" y="0"/>
            <a:ext cx="9144000" cy="6367263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9">
            <a:extLst>
              <a:ext uri="{FF2B5EF4-FFF2-40B4-BE49-F238E27FC236}">
                <a16:creationId xmlns:a16="http://schemas.microsoft.com/office/drawing/2014/main" id="{FEEE245A-9698-4A49-A735-5BCF7ABE0A3A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B84BA6A4-9923-441F-97B3-3C28313D03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10704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88">
          <p15:clr>
            <a:srgbClr val="FBAE40"/>
          </p15:clr>
        </p15:guide>
        <p15:guide id="2" orient="horz" pos="1968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6BAB23EC-917E-B047-8295-8203CA1ECBFE}"/>
              </a:ext>
            </a:extLst>
          </p:cNvPr>
          <p:cNvGrpSpPr/>
          <p:nvPr userDrawn="1"/>
        </p:nvGrpSpPr>
        <p:grpSpPr>
          <a:xfrm>
            <a:off x="0" y="0"/>
            <a:ext cx="9144000" cy="6366424"/>
            <a:chOff x="1" y="0"/>
            <a:chExt cx="9144000" cy="6366424"/>
          </a:xfrm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622D7C90-AFB1-5842-AE7B-3EE743CC58EE}"/>
                </a:ext>
              </a:extLst>
            </p:cNvPr>
            <p:cNvSpPr/>
            <p:nvPr userDrawn="1"/>
          </p:nvSpPr>
          <p:spPr>
            <a:xfrm>
              <a:off x="720000" y="3962630"/>
              <a:ext cx="8229600" cy="2403794"/>
            </a:xfrm>
            <a:custGeom>
              <a:avLst/>
              <a:gdLst>
                <a:gd name="connsiteX0" fmla="*/ 3062211 w 8229600"/>
                <a:gd name="connsiteY0" fmla="*/ 0 h 2403794"/>
                <a:gd name="connsiteX1" fmla="*/ 8229600 w 8229600"/>
                <a:gd name="connsiteY1" fmla="*/ 2403794 h 2403794"/>
                <a:gd name="connsiteX2" fmla="*/ 0 w 8229600"/>
                <a:gd name="connsiteY2" fmla="*/ 2403794 h 2403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229600" h="2403794">
                  <a:moveTo>
                    <a:pt x="3062211" y="0"/>
                  </a:moveTo>
                  <a:lnTo>
                    <a:pt x="8229600" y="2403794"/>
                  </a:lnTo>
                  <a:lnTo>
                    <a:pt x="0" y="2403794"/>
                  </a:lnTo>
                  <a:close/>
                </a:path>
              </a:pathLst>
            </a:custGeom>
            <a:solidFill>
              <a:srgbClr val="9F22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4F2D842F-70F3-E249-837F-3B31E02390D7}"/>
                </a:ext>
              </a:extLst>
            </p:cNvPr>
            <p:cNvSpPr/>
            <p:nvPr userDrawn="1"/>
          </p:nvSpPr>
          <p:spPr>
            <a:xfrm>
              <a:off x="3782212" y="0"/>
              <a:ext cx="5361789" cy="6366424"/>
            </a:xfrm>
            <a:custGeom>
              <a:avLst/>
              <a:gdLst>
                <a:gd name="connsiteX0" fmla="*/ 5048021 w 5361789"/>
                <a:gd name="connsiteY0" fmla="*/ 0 h 6366424"/>
                <a:gd name="connsiteX1" fmla="*/ 5361789 w 5361789"/>
                <a:gd name="connsiteY1" fmla="*/ 0 h 6366424"/>
                <a:gd name="connsiteX2" fmla="*/ 5361789 w 5361789"/>
                <a:gd name="connsiteY2" fmla="*/ 6366424 h 6366424"/>
                <a:gd name="connsiteX3" fmla="*/ 5167389 w 5361789"/>
                <a:gd name="connsiteY3" fmla="*/ 6366424 h 6366424"/>
                <a:gd name="connsiteX4" fmla="*/ 0 w 5361789"/>
                <a:gd name="connsiteY4" fmla="*/ 3962630 h 6366424"/>
                <a:gd name="connsiteX5" fmla="*/ 5048021 w 5361789"/>
                <a:gd name="connsiteY5" fmla="*/ 0 h 6366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61789" h="6366424">
                  <a:moveTo>
                    <a:pt x="5048021" y="0"/>
                  </a:moveTo>
                  <a:lnTo>
                    <a:pt x="5361789" y="0"/>
                  </a:lnTo>
                  <a:lnTo>
                    <a:pt x="5361789" y="6366424"/>
                  </a:lnTo>
                  <a:lnTo>
                    <a:pt x="5167389" y="6366424"/>
                  </a:lnTo>
                  <a:lnTo>
                    <a:pt x="0" y="3962630"/>
                  </a:lnTo>
                  <a:lnTo>
                    <a:pt x="5048021" y="0"/>
                  </a:lnTo>
                  <a:close/>
                </a:path>
              </a:pathLst>
            </a:custGeom>
            <a:solidFill>
              <a:srgbClr val="E2DF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6080FE84-562B-8D4E-8B93-4B4D187CAD16}"/>
                </a:ext>
              </a:extLst>
            </p:cNvPr>
            <p:cNvSpPr/>
            <p:nvPr userDrawn="1"/>
          </p:nvSpPr>
          <p:spPr>
            <a:xfrm>
              <a:off x="1" y="2203200"/>
              <a:ext cx="3782211" cy="4163224"/>
            </a:xfrm>
            <a:custGeom>
              <a:avLst/>
              <a:gdLst>
                <a:gd name="connsiteX0" fmla="*/ 0 w 3782211"/>
                <a:gd name="connsiteY0" fmla="*/ 0 h 4163224"/>
                <a:gd name="connsiteX1" fmla="*/ 3782211 w 3782211"/>
                <a:gd name="connsiteY1" fmla="*/ 1759430 h 4163224"/>
                <a:gd name="connsiteX2" fmla="*/ 720000 w 3782211"/>
                <a:gd name="connsiteY2" fmla="*/ 4163224 h 4163224"/>
                <a:gd name="connsiteX3" fmla="*/ 0 w 3782211"/>
                <a:gd name="connsiteY3" fmla="*/ 4163224 h 4163224"/>
                <a:gd name="connsiteX4" fmla="*/ 0 w 3782211"/>
                <a:gd name="connsiteY4" fmla="*/ 0 h 4163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2211" h="4163224">
                  <a:moveTo>
                    <a:pt x="0" y="0"/>
                  </a:moveTo>
                  <a:lnTo>
                    <a:pt x="3782211" y="1759430"/>
                  </a:lnTo>
                  <a:lnTo>
                    <a:pt x="720000" y="4163224"/>
                  </a:lnTo>
                  <a:lnTo>
                    <a:pt x="0" y="41632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56616" y="203829"/>
            <a:ext cx="7315200" cy="914400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 – Divider, 26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56616" y="1252728"/>
            <a:ext cx="5943600" cy="517585"/>
          </a:xfrm>
        </p:spPr>
        <p:txBody>
          <a:bodyPr/>
          <a:lstStyle>
            <a:lvl1pPr marL="0" indent="0" algn="l">
              <a:buNone/>
              <a:defRPr sz="2000" b="1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 – 20 pt., Black</a:t>
            </a:r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9">
            <a:extLst>
              <a:ext uri="{FF2B5EF4-FFF2-40B4-BE49-F238E27FC236}">
                <a16:creationId xmlns:a16="http://schemas.microsoft.com/office/drawing/2014/main" id="{DFDDF79B-EC16-4D64-BB8F-31CA7644D797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CF049723-BA81-4AC5-BEAA-3E6F13DAD2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66851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7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6616" y="274321"/>
            <a:ext cx="6858000" cy="82296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6616" y="1280160"/>
            <a:ext cx="68580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6E6E250-D1F9-6444-A77C-4DC8C64A97D7}"/>
              </a:ext>
            </a:extLst>
          </p:cNvPr>
          <p:cNvSpPr/>
          <p:nvPr userDrawn="1"/>
        </p:nvSpPr>
        <p:spPr>
          <a:xfrm>
            <a:off x="0" y="6367263"/>
            <a:ext cx="9144000" cy="545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A8145CF-2FEC-4A08-842F-42FF880BED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882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0" r:id="rId2"/>
    <p:sldLayoutId id="2147483663" r:id="rId3"/>
    <p:sldLayoutId id="2147483667" r:id="rId4"/>
    <p:sldLayoutId id="2147483713" r:id="rId5"/>
    <p:sldLayoutId id="2147483709" r:id="rId6"/>
    <p:sldLayoutId id="2147483711" r:id="rId7"/>
    <p:sldLayoutId id="2147483712" r:id="rId8"/>
    <p:sldLayoutId id="2147483668" r:id="rId9"/>
    <p:sldLayoutId id="2147483662" r:id="rId10"/>
    <p:sldLayoutId id="2147483665" r:id="rId11"/>
    <p:sldLayoutId id="2147483666" r:id="rId12"/>
    <p:sldLayoutId id="2147483671" r:id="rId13"/>
    <p:sldLayoutId id="2147483669" r:id="rId14"/>
    <p:sldLayoutId id="2147483676" r:id="rId15"/>
    <p:sldLayoutId id="2147483675" r:id="rId1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None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230188" indent="-228600" algn="l" defTabSz="914400" rtl="0" eaLnBrk="1" latinLnBrk="0" hangingPunct="1">
        <a:lnSpc>
          <a:spcPct val="100000"/>
        </a:lnSpc>
        <a:spcBef>
          <a:spcPts val="800"/>
        </a:spcBef>
        <a:buClrTx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460375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455613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59" userDrawn="1">
          <p15:clr>
            <a:srgbClr val="F26B43"/>
          </p15:clr>
        </p15:guide>
        <p15:guide id="2" orient="horz" pos="360" userDrawn="1">
          <p15:clr>
            <a:srgbClr val="F26B43"/>
          </p15:clr>
        </p15:guide>
        <p15:guide id="5" pos="2880" userDrawn="1">
          <p15:clr>
            <a:srgbClr val="F26B43"/>
          </p15:clr>
        </p15:guide>
        <p15:guide id="6" pos="288" userDrawn="1">
          <p15:clr>
            <a:srgbClr val="F26B43"/>
          </p15:clr>
        </p15:guide>
        <p15:guide id="7" pos="5472" userDrawn="1">
          <p15:clr>
            <a:srgbClr val="F26B43"/>
          </p15:clr>
        </p15:guide>
        <p15:guide id="9" orient="horz" pos="4211" userDrawn="1">
          <p15:clr>
            <a:srgbClr val="F26B43"/>
          </p15:clr>
        </p15:guide>
        <p15:guide id="10" pos="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1.png"/><Relationship Id="rId5" Type="http://schemas.openxmlformats.org/officeDocument/2006/relationships/image" Target="cid:6CF5239E-367F-4054-B979-CBE07B6AF735" TargetMode="Externa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63C634-6DCE-49E5-9301-523628F37D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Connect Student Registration</a:t>
            </a:r>
          </a:p>
        </p:txBody>
      </p:sp>
    </p:spTree>
    <p:extLst>
      <p:ext uri="{BB962C8B-B14F-4D97-AF65-F5344CB8AC3E}">
        <p14:creationId xmlns:p14="http://schemas.microsoft.com/office/powerpoint/2010/main" val="1663732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5" y="274321"/>
            <a:ext cx="8120635" cy="372572"/>
          </a:xfrm>
        </p:spPr>
        <p:txBody>
          <a:bodyPr/>
          <a:lstStyle/>
          <a:p>
            <a:r>
              <a:rPr lang="en-US" sz="2000" dirty="0"/>
              <a:t>Study on Your Smartphone or Tablet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2B0A3E9-3C24-467D-BC87-8BBA83279FAC}"/>
              </a:ext>
            </a:extLst>
          </p:cNvPr>
          <p:cNvSpPr txBox="1"/>
          <p:nvPr/>
        </p:nvSpPr>
        <p:spPr>
          <a:xfrm>
            <a:off x="449453" y="860156"/>
            <a:ext cx="6408547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ReadAnywhere App</a:t>
            </a:r>
          </a:p>
          <a:p>
            <a:endParaRPr lang="en-US" sz="1600" dirty="0"/>
          </a:p>
          <a:p>
            <a:r>
              <a:rPr lang="en-US" sz="2000" dirty="0"/>
              <a:t>Download the free ReadAnywhere app to your Android or iOS smartphone or tablet and access your course eBook for offline study access anytime, anywhere. </a:t>
            </a:r>
          </a:p>
          <a:p>
            <a:endParaRPr lang="en-US" sz="2000" dirty="0"/>
          </a:p>
          <a:p>
            <a:r>
              <a:rPr lang="en-US" sz="2000" dirty="0"/>
              <a:t>More than </a:t>
            </a:r>
            <a:r>
              <a:rPr lang="en-US" sz="2000" u="sng" dirty="0"/>
              <a:t>1 million students and instructors </a:t>
            </a:r>
            <a:r>
              <a:rPr lang="en-US" sz="2000" dirty="0"/>
              <a:t>have downloaded the ReadAnywhere app that has a 4.7 rating on the App Store.</a:t>
            </a:r>
          </a:p>
          <a:p>
            <a:endParaRPr lang="en-US" dirty="0"/>
          </a:p>
          <a:p>
            <a:endParaRPr lang="en-US" dirty="0"/>
          </a:p>
          <a:p>
            <a:r>
              <a:rPr lang="en-US" b="1" dirty="0"/>
              <a:t>Connect Tablet App</a:t>
            </a:r>
          </a:p>
          <a:p>
            <a:endParaRPr lang="en-US" sz="1600" dirty="0"/>
          </a:p>
          <a:p>
            <a:r>
              <a:rPr lang="en-US" sz="2000" dirty="0"/>
              <a:t>Login to Connect on your tablet browser and then add it to your home screen to complete assignments with ease – including pinch, pan, and zoom capability as you work.</a:t>
            </a:r>
          </a:p>
          <a:p>
            <a:endParaRPr lang="en-US" sz="1200" i="1" dirty="0"/>
          </a:p>
          <a:p>
            <a:r>
              <a:rPr lang="en-US" sz="1400" i="1" dirty="0"/>
              <a:t>*The Connect Tablet App is not recommended for smartphone use.</a:t>
            </a:r>
          </a:p>
        </p:txBody>
      </p:sp>
      <p:pic>
        <p:nvPicPr>
          <p:cNvPr id="13" name="Picture 12" descr="The image shows the ReadAnywhere app's 4.7 star rating on the App Store.">
            <a:extLst>
              <a:ext uri="{FF2B5EF4-FFF2-40B4-BE49-F238E27FC236}">
                <a16:creationId xmlns:a16="http://schemas.microsoft.com/office/drawing/2014/main" id="{31DB9E31-1FC4-4E67-A38D-7AD260FBF5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2302" y="1492777"/>
            <a:ext cx="2049462" cy="1126392"/>
          </a:xfrm>
          <a:prstGeom prst="rect">
            <a:avLst/>
          </a:prstGeom>
          <a:ln w="3175">
            <a:solidFill>
              <a:schemeClr val="bg1">
                <a:lumMod val="50000"/>
              </a:schemeClr>
            </a:solidFill>
          </a:ln>
        </p:spPr>
      </p:pic>
      <p:pic>
        <p:nvPicPr>
          <p:cNvPr id="15" name="Picture 14" descr="Connect login page with Add to Home Screen tablet app option by clicking on the browser download button.">
            <a:extLst>
              <a:ext uri="{FF2B5EF4-FFF2-40B4-BE49-F238E27FC236}">
                <a16:creationId xmlns:a16="http://schemas.microsoft.com/office/drawing/2014/main" id="{D41B5525-B358-4CEB-9B1C-9ACA0E686D44}"/>
              </a:ext>
            </a:extLst>
          </p:cNvPr>
          <p:cNvPicPr/>
          <p:nvPr/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3251789"/>
            <a:ext cx="2026508" cy="2902124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F6CE6937-F303-4D0D-8EDD-8EC5F7477610}"/>
              </a:ext>
            </a:extLst>
          </p:cNvPr>
          <p:cNvSpPr txBox="1">
            <a:spLocks/>
          </p:cNvSpPr>
          <p:nvPr/>
        </p:nvSpPr>
        <p:spPr>
          <a:xfrm>
            <a:off x="1237201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2"/>
                </a:solidFill>
              </a:rPr>
              <a:t>Support At Every Step</a:t>
            </a:r>
          </a:p>
        </p:txBody>
      </p:sp>
      <p:cxnSp>
        <p:nvCxnSpPr>
          <p:cNvPr id="14" name="Straight Connector 1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10116879" y="591170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t>10</a:t>
            </a:fld>
            <a:endParaRPr lang="en-US" dirty="0"/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E2059EB5-24BB-44D9-8E8E-85B712C1FD3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2302" y="1492777"/>
            <a:ext cx="853320" cy="810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8237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3907DC-F838-463F-8DAF-3AA66DAED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Thanks for Registering!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E12C8C-D578-4D99-B173-CE803423A2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b="1" dirty="0">
              <a:solidFill>
                <a:schemeClr val="accent1"/>
              </a:solidFill>
            </a:endParaRPr>
          </a:p>
          <a:p>
            <a:endParaRPr lang="en-US" b="1" dirty="0">
              <a:solidFill>
                <a:schemeClr val="accent1"/>
              </a:solidFill>
            </a:endParaRPr>
          </a:p>
          <a:p>
            <a:endParaRPr lang="en-US" b="1" dirty="0">
              <a:solidFill>
                <a:schemeClr val="accent1"/>
              </a:solidFill>
            </a:endParaRPr>
          </a:p>
          <a:p>
            <a:pPr algn="ctr"/>
            <a:r>
              <a:rPr lang="en-US" sz="4000" b="1" dirty="0">
                <a:solidFill>
                  <a:schemeClr val="accent1"/>
                </a:solidFill>
              </a:rPr>
              <a:t>Questions?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90D6EF-68D8-4853-9BD6-E83759EAD4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998D95-688F-4F73-844A-CEFBA6FA26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43392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FA25B5-71B7-4676-BBEA-BC9ED0BF1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2D072F-9C06-4767-BFD5-BF36417B5A7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en-US" dirty="0">
                <a:solidFill>
                  <a:schemeClr val="tx1"/>
                </a:solidFill>
                <a:cs typeface="Arial"/>
              </a:rPr>
              <a:t>If your instructor uses remote proctoring for this course...</a:t>
            </a:r>
            <a:endParaRPr lang="en-US" dirty="0">
              <a:solidFill>
                <a:schemeClr val="tx1"/>
              </a:solidFill>
              <a:ea typeface="+mn-lt"/>
              <a:cs typeface="+mn-lt"/>
            </a:endParaRPr>
          </a:p>
          <a:p>
            <a:pPr marL="342900" indent="-342900">
              <a:buFont typeface="Arial,Sans-Serif"/>
              <a:buChar char="•"/>
            </a:pPr>
            <a:r>
              <a:rPr lang="en-US" dirty="0">
                <a:solidFill>
                  <a:schemeClr val="tx1"/>
                </a:solidFill>
                <a:cs typeface="Arial"/>
              </a:rPr>
              <a:t>Proctoring and/or browser-locking services will be used within your Connect assignments.</a:t>
            </a:r>
            <a:endParaRPr lang="en-US" dirty="0">
              <a:solidFill>
                <a:schemeClr val="tx1"/>
              </a:solidFill>
              <a:ea typeface="+mn-lt"/>
              <a:cs typeface="+mn-lt"/>
            </a:endParaRPr>
          </a:p>
          <a:p>
            <a:pPr marL="342900" indent="-342900">
              <a:buFont typeface="Arial,Sans-Serif"/>
              <a:buChar char="•"/>
            </a:pPr>
            <a:r>
              <a:rPr lang="en-US" dirty="0">
                <a:solidFill>
                  <a:schemeClr val="tx1"/>
                </a:solidFill>
                <a:cs typeface="Arial"/>
              </a:rPr>
              <a:t>Equipment needed may include a webcam and/or microphone.</a:t>
            </a:r>
            <a:endParaRPr lang="en-US" dirty="0">
              <a:solidFill>
                <a:schemeClr val="tx1"/>
              </a:solidFill>
              <a:ea typeface="+mn-lt"/>
              <a:cs typeface="+mn-lt"/>
            </a:endParaRPr>
          </a:p>
          <a:p>
            <a:pPr marL="342900" indent="-342900">
              <a:buFont typeface="Arial,Sans-Serif"/>
              <a:buChar char="•"/>
            </a:pPr>
            <a:r>
              <a:rPr lang="en-US" dirty="0">
                <a:solidFill>
                  <a:schemeClr val="tx1"/>
                </a:solidFill>
                <a:cs typeface="Arial"/>
              </a:rPr>
              <a:t>Payment may be required.</a:t>
            </a:r>
            <a:endParaRPr lang="en-US" dirty="0">
              <a:solidFill>
                <a:schemeClr val="tx1"/>
              </a:solidFill>
              <a:ea typeface="+mn-lt"/>
              <a:cs typeface="+mn-lt"/>
            </a:endParaRPr>
          </a:p>
          <a:p>
            <a:pPr marL="342900" indent="-342900">
              <a:buFont typeface="Arial,Sans-Serif"/>
              <a:buChar char="•"/>
            </a:pPr>
            <a:r>
              <a:rPr lang="en-US" dirty="0">
                <a:solidFill>
                  <a:schemeClr val="tx1"/>
                </a:solidFill>
                <a:cs typeface="Arial"/>
              </a:rPr>
              <a:t>A practiced proctored assignment may be available</a:t>
            </a:r>
            <a:endParaRPr lang="en-US" dirty="0">
              <a:ea typeface="+mn-lt"/>
              <a:cs typeface="+mn-lt"/>
            </a:endParaRPr>
          </a:p>
          <a:p>
            <a:pPr marL="342900" indent="-342900">
              <a:buFont typeface="Arial,Sans-Serif"/>
              <a:buChar char="•"/>
            </a:pPr>
            <a:r>
              <a:rPr lang="en-US" dirty="0">
                <a:solidFill>
                  <a:schemeClr val="tx1"/>
                </a:solidFill>
                <a:cs typeface="Arial"/>
              </a:rPr>
              <a:t>Additional information regarding proctoring may be included in the syllabus.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4E1F1A-9A86-49B2-90FA-9E12710E64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66374A-976A-4CB2-8844-B2005D2CF6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pic>
        <p:nvPicPr>
          <p:cNvPr id="6" name="Picture 6" descr="Icon&#10;&#10;Description automatically generated">
            <a:extLst>
              <a:ext uri="{FF2B5EF4-FFF2-40B4-BE49-F238E27FC236}">
                <a16:creationId xmlns:a16="http://schemas.microsoft.com/office/drawing/2014/main" id="{DE2C52B6-97E3-4563-A05F-9003E8FBED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684" y="171112"/>
            <a:ext cx="6862312" cy="984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0717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Make the Most of Connect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356614" y="893527"/>
            <a:ext cx="8787385" cy="5467515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b="1" dirty="0">
                <a:solidFill>
                  <a:schemeClr val="tx1"/>
                </a:solidFill>
              </a:rPr>
              <a:t>Stay Organized </a:t>
            </a:r>
          </a:p>
          <a:p>
            <a:pPr marL="573088" lvl="1" indent="-342900"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Digital Course Planner has all your upcoming Connect assignments in one place and you can customize calendar alerts </a:t>
            </a:r>
          </a:p>
          <a:p>
            <a:pPr lvl="1" indent="0">
              <a:spcAft>
                <a:spcPts val="600"/>
              </a:spcAft>
              <a:buNone/>
            </a:pPr>
            <a:endParaRPr lang="en-US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Focus On What Matters</a:t>
            </a:r>
          </a:p>
          <a:p>
            <a:pPr marL="573088" lvl="1" indent="-342900"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Reports to track your performance and your understanding of key concepts</a:t>
            </a:r>
          </a:p>
          <a:p>
            <a:pPr marL="573088" lvl="1" indent="-342900">
              <a:spcAft>
                <a:spcPts val="600"/>
              </a:spcAft>
            </a:pPr>
            <a:endParaRPr lang="en-US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 On-the-Go</a:t>
            </a:r>
          </a:p>
          <a:p>
            <a:pPr marL="573088" lvl="1" indent="-342900"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Download the free ReadAnywhere app to take your eBook* and SmartBook 2.0* with you – online and offline</a:t>
            </a:r>
          </a:p>
          <a:p>
            <a:pPr lvl="1" indent="0">
              <a:spcAft>
                <a:spcPts val="600"/>
              </a:spcAft>
              <a:buNone/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4950" indent="-234950"/>
            <a:r>
              <a:rPr lang="en-US" sz="1400" dirty="0"/>
              <a:t>*  </a:t>
            </a:r>
            <a:r>
              <a:rPr lang="en-US" sz="1400" i="1" dirty="0"/>
              <a:t>ReadAnywhere supports newer eBooks and SmartBook 2.0.  May not be available in your Connect course.</a:t>
            </a:r>
          </a:p>
          <a:p>
            <a:pPr lvl="2"/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16BAB0-4FAE-4324-AAD3-C3D39D80D6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3142" y="6528815"/>
            <a:ext cx="5486400" cy="228600"/>
          </a:xfrm>
        </p:spPr>
        <p:txBody>
          <a:bodyPr/>
          <a:lstStyle/>
          <a:p>
            <a:r>
              <a:rPr lang="en-US" dirty="0"/>
              <a:t>Support At Every Step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t>2</a:t>
            </a:fld>
            <a:endParaRPr lang="en-US" dirty="0"/>
          </a:p>
        </p:txBody>
      </p:sp>
      <p:cxnSp>
        <p:nvCxnSpPr>
          <p:cNvPr id="14" name="Straight Connector 13" hidden="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10116879" y="591170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5095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F2A3D83-9532-4D38-8CCD-A0D818270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B26F22-D490-4AA2-B41C-7A2AB2AC076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37506" y="1371600"/>
            <a:ext cx="8664955" cy="4616450"/>
          </a:xfrm>
        </p:spPr>
        <p:txBody>
          <a:bodyPr/>
          <a:lstStyle/>
          <a:p>
            <a:r>
              <a:rPr lang="en-US" dirty="0"/>
              <a:t>Login in to your  D2L Brightspace account and navigate to your course. </a:t>
            </a:r>
          </a:p>
          <a:p>
            <a:r>
              <a:rPr lang="en-US" dirty="0"/>
              <a:t>If you are not sure if you have a D2L/Brightspace account, check with your instructor.</a:t>
            </a:r>
          </a:p>
        </p:txBody>
      </p:sp>
      <p:pic>
        <p:nvPicPr>
          <p:cNvPr id="2050" name="Picture 2" descr="Log in screen to D2L.  Entry fields provided for username and password.  Once entered, click log in.  Link provided if forgot your password.">
            <a:extLst>
              <a:ext uri="{FF2B5EF4-FFF2-40B4-BE49-F238E27FC236}">
                <a16:creationId xmlns:a16="http://schemas.microsoft.com/office/drawing/2014/main" id="{CFD51D54-D6EB-49C0-B19C-D4018C7485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79" y="2979068"/>
            <a:ext cx="3818186" cy="198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After logging into D2L, screen showing courses, tools, and features.">
            <a:extLst>
              <a:ext uri="{FF2B5EF4-FFF2-40B4-BE49-F238E27FC236}">
                <a16:creationId xmlns:a16="http://schemas.microsoft.com/office/drawing/2014/main" id="{EA5A35D2-BDEF-4BD2-BEA1-AE0D115C66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2438" y="2979068"/>
            <a:ext cx="4537373" cy="1504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FFFFF0-430D-41BE-98C4-3897C14900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FD20D5-5F95-4F2E-97B5-6B637BB6F2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32504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F2A3D83-9532-4D38-8CCD-A0D818270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B26F22-D490-4AA2-B41C-7A2AB2AC076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6615" y="1371600"/>
            <a:ext cx="8426837" cy="4616450"/>
          </a:xfrm>
        </p:spPr>
        <p:txBody>
          <a:bodyPr/>
          <a:lstStyle/>
          <a:p>
            <a:r>
              <a:rPr lang="en-US" dirty="0"/>
              <a:t>In your course, navigate to your content area to find a Connect assignment link.  If you are not sure where to go, just ask your instructor.  </a:t>
            </a:r>
          </a:p>
          <a:p>
            <a:r>
              <a:rPr lang="en-US" dirty="0"/>
              <a:t>Go ahead and click on an assignment and then click </a:t>
            </a:r>
            <a:r>
              <a:rPr lang="en-US" b="1" dirty="0"/>
              <a:t>Launch</a:t>
            </a:r>
            <a:r>
              <a:rPr lang="en-US" dirty="0"/>
              <a:t> to start the registration process.</a:t>
            </a:r>
          </a:p>
        </p:txBody>
      </p:sp>
      <p:pic>
        <p:nvPicPr>
          <p:cNvPr id="6" name="Picture 2" descr="Once in course, navigate to content listed in dashboard to find a Connect assignment link.  Click on continue.">
            <a:extLst>
              <a:ext uri="{FF2B5EF4-FFF2-40B4-BE49-F238E27FC236}">
                <a16:creationId xmlns:a16="http://schemas.microsoft.com/office/drawing/2014/main" id="{D43B8CCE-6E2D-4B08-BF07-9E24194C74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116" y="3218755"/>
            <a:ext cx="4251488" cy="2035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creen depicting registration and pairing the course with Connect.  Click on begin to start the registration process.">
            <a:extLst>
              <a:ext uri="{FF2B5EF4-FFF2-40B4-BE49-F238E27FC236}">
                <a16:creationId xmlns:a16="http://schemas.microsoft.com/office/drawing/2014/main" id="{A3C13C4B-86FD-4428-933A-A0BBCD20FE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095" y="3318199"/>
            <a:ext cx="4629905" cy="1837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FFFFF0-430D-41BE-98C4-3897C14900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FD20D5-5F95-4F2E-97B5-6B637BB6F2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4441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B161810-1059-4C50-B044-728E2D07EC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568A0-7B58-47E9-8F4B-211F5745B2D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65302" y="1371600"/>
            <a:ext cx="4743032" cy="4756638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US" dirty="0">
                <a:solidFill>
                  <a:schemeClr val="tx1"/>
                </a:solidFill>
              </a:rPr>
              <a:t>Enter your email address and click </a:t>
            </a:r>
            <a:r>
              <a:rPr lang="en-US" b="1" dirty="0">
                <a:solidFill>
                  <a:schemeClr val="tx1"/>
                </a:solidFill>
              </a:rPr>
              <a:t>Begin</a:t>
            </a:r>
            <a:r>
              <a:rPr lang="en-US" dirty="0">
                <a:solidFill>
                  <a:schemeClr val="tx1"/>
                </a:solidFill>
              </a:rPr>
              <a:t>.</a:t>
            </a:r>
          </a:p>
          <a:p>
            <a:r>
              <a:rPr lang="en-US" dirty="0"/>
              <a:t>If you receive the message, </a:t>
            </a:r>
            <a:r>
              <a:rPr lang="en-US" b="1" dirty="0"/>
              <a:t>You have a Connect Account</a:t>
            </a:r>
            <a:r>
              <a:rPr lang="en-US" dirty="0"/>
              <a:t> but have forgotten your password, click </a:t>
            </a:r>
            <a:r>
              <a:rPr lang="en-US" b="1" dirty="0"/>
              <a:t>Forgot Password. </a:t>
            </a:r>
          </a:p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r>
              <a:rPr lang="en-US" b="1" dirty="0"/>
              <a:t>*</a:t>
            </a:r>
            <a:r>
              <a:rPr lang="en-US" dirty="0"/>
              <a:t>Depending on your school you might skip this step. That’s ok! Just continue the process from that step to the end. </a:t>
            </a:r>
            <a:endParaRPr lang="en-US" b="1" dirty="0"/>
          </a:p>
        </p:txBody>
      </p:sp>
      <p:pic>
        <p:nvPicPr>
          <p:cNvPr id="3074" name="Picture 2" descr="Connect login screen where you are prompted to enter your email address to join the class.">
            <a:extLst>
              <a:ext uri="{FF2B5EF4-FFF2-40B4-BE49-F238E27FC236}">
                <a16:creationId xmlns:a16="http://schemas.microsoft.com/office/drawing/2014/main" id="{D467EAB2-9368-43B1-B09A-7176C1F1E3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091" y="1371600"/>
            <a:ext cx="4195635" cy="3340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30C6BA-0962-4817-B9C0-7A336BDA67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45580F0-9823-448A-99CE-5D98A36142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96281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F2A3D83-9532-4D38-8CCD-A0D818270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B26F22-D490-4AA2-B41C-7A2AB2AC076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6616" y="1371599"/>
            <a:ext cx="8429030" cy="4932485"/>
          </a:xfrm>
        </p:spPr>
        <p:txBody>
          <a:bodyPr/>
          <a:lstStyle/>
          <a:p>
            <a:pPr>
              <a:spcAft>
                <a:spcPts val="900"/>
              </a:spcAft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Create your account: Enter email, First and Last Name, create a password and select a security question.  We recommend using your school email address when creating an account. </a:t>
            </a:r>
          </a:p>
          <a:p>
            <a:r>
              <a:rPr lang="en-US" dirty="0"/>
              <a:t>To receive text alerts, enter your mobile number.  Agree to the Terms and Conditions and then click </a:t>
            </a:r>
            <a:r>
              <a:rPr lang="en-US" b="1" dirty="0"/>
              <a:t>Continue</a:t>
            </a:r>
            <a:r>
              <a:rPr lang="en-US" dirty="0"/>
              <a:t>.</a:t>
            </a:r>
          </a:p>
        </p:txBody>
      </p:sp>
      <p:pic>
        <p:nvPicPr>
          <p:cNvPr id="4102" name="Picture 6" descr="If using Connect for the first time, screen where you create an account.  You will be prompted to enter your first and last name, and email address, create a password, select a security question and opt in to text messages.">
            <a:extLst>
              <a:ext uri="{FF2B5EF4-FFF2-40B4-BE49-F238E27FC236}">
                <a16:creationId xmlns:a16="http://schemas.microsoft.com/office/drawing/2014/main" id="{60E885F7-2485-43BF-8E9F-9E66228CBD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4717" y="3299253"/>
            <a:ext cx="4466156" cy="273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FFFFF0-430D-41BE-98C4-3897C14900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FD20D5-5F95-4F2E-97B5-6B637BB6F2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9799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F2A3D83-9532-4D38-8CCD-A0D818270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B26F22-D490-4AA2-B41C-7A2AB2AC076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6615" y="1318847"/>
            <a:ext cx="8700887" cy="4906108"/>
          </a:xfrm>
        </p:spPr>
        <p:txBody>
          <a:bodyPr/>
          <a:lstStyle/>
          <a:p>
            <a:pPr lvl="0" defTabSz="4572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You have three registration options.</a:t>
            </a:r>
            <a:endParaRPr lang="en-US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defTabSz="4572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defRPr/>
            </a:pPr>
            <a:r>
              <a:rPr lang="en-US" b="1" dirty="0">
                <a:solidFill>
                  <a:srgbClr val="69214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Connect Code</a:t>
            </a:r>
            <a:r>
              <a:rPr lang="en-US" b="1" dirty="0">
                <a:solidFill>
                  <a:srgbClr val="7030A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Enter a Connect access code and click</a:t>
            </a:r>
            <a:r>
              <a:rPr lang="en-US" b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Redeem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defTabSz="4572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defRPr/>
            </a:pPr>
            <a:r>
              <a:rPr lang="en-US" b="1" dirty="0">
                <a:solidFill>
                  <a:srgbClr val="EC77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Purchase Online:</a:t>
            </a:r>
            <a:r>
              <a:rPr lang="en-US" b="1" dirty="0">
                <a:solidFill>
                  <a:srgbClr val="ED7D3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Click </a:t>
            </a:r>
            <a:r>
              <a:rPr lang="en-US" b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Buy It 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use a credit card or PayPal.</a:t>
            </a:r>
          </a:p>
          <a:p>
            <a:pPr marL="342900" lvl="0" indent="-342900" defTabSz="4572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defRPr/>
            </a:pPr>
            <a:r>
              <a:rPr lang="en-US" b="1" dirty="0">
                <a:solidFill>
                  <a:srgbClr val="E21A2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Temporary Access: 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Click</a:t>
            </a:r>
            <a:r>
              <a:rPr lang="en-US" b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Access Now 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for two-week temporary access.</a:t>
            </a:r>
          </a:p>
          <a:p>
            <a:endParaRPr lang="en-US" dirty="0"/>
          </a:p>
        </p:txBody>
      </p:sp>
      <p:pic>
        <p:nvPicPr>
          <p:cNvPr id="5122" name="Picture 2" descr="Screen listing the three options for course registration.  Enter access code, purchase online, or temporary two week access.">
            <a:extLst>
              <a:ext uri="{FF2B5EF4-FFF2-40B4-BE49-F238E27FC236}">
                <a16:creationId xmlns:a16="http://schemas.microsoft.com/office/drawing/2014/main" id="{23113B91-6203-48A4-A45E-AF57B38C6E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8059" y="2986686"/>
            <a:ext cx="5228037" cy="3281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FFFFF0-430D-41BE-98C4-3897C14900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FD20D5-5F95-4F2E-97B5-6B637BB6F2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46404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9DD91ED-7BF5-4969-A5FC-7FDD19A09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6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C6697F0-BB9E-4F22-AF76-EA5747F1883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6616" y="1371600"/>
            <a:ext cx="8664292" cy="694592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Confirm.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You are now registered. </a:t>
            </a:r>
            <a:endParaRPr lang="en-US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8B096E-42D4-4A33-AEA2-3360CA873A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06EC859-58A7-481C-9A41-CA925EE3C5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8" name="Picture 4" descr="Confirmation page for course after choosing registration option.">
            <a:extLst>
              <a:ext uri="{FF2B5EF4-FFF2-40B4-BE49-F238E27FC236}">
                <a16:creationId xmlns:a16="http://schemas.microsoft.com/office/drawing/2014/main" id="{3305430A-6E7C-44BE-A8B3-2CA76E94B2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453" y="2468618"/>
            <a:ext cx="7059705" cy="2818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03730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198133-AF21-41C9-A9E4-56BA602D37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Support and Resources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14507A-160B-4478-8CDD-1FFACB2791B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en-US" dirty="0">
                <a:solidFill>
                  <a:srgbClr val="B60000"/>
                </a:solidFill>
                <a:latin typeface="Arial Black"/>
              </a:rPr>
              <a:t>TECH SUPPORT &amp; FAQ:</a:t>
            </a:r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DA0507"/>
              </a:solidFill>
              <a:latin typeface="Arial Black"/>
            </a:endParaRP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CALL: </a:t>
            </a:r>
            <a:r>
              <a:rPr lang="en-US" dirty="0">
                <a:solidFill>
                  <a:srgbClr val="313131"/>
                </a:solidFill>
              </a:rPr>
              <a:t>(800) 331-5094</a:t>
            </a:r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313131"/>
              </a:solidFill>
            </a:endParaRP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EMAIL &amp; CHAT: </a:t>
            </a:r>
            <a:r>
              <a:rPr lang="en-US" dirty="0">
                <a:solidFill>
                  <a:srgbClr val="313131"/>
                </a:solidFill>
              </a:rPr>
              <a:t>mhhe.com/support</a:t>
            </a:r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313131"/>
              </a:solidFill>
            </a:endParaRP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MONDAY-THURSDAY: </a:t>
            </a:r>
            <a:r>
              <a:rPr lang="en-US" dirty="0">
                <a:solidFill>
                  <a:srgbClr val="313131"/>
                </a:solidFill>
              </a:rPr>
              <a:t>24 hours</a:t>
            </a: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FRIDAY: </a:t>
            </a:r>
            <a:r>
              <a:rPr lang="en-US" dirty="0">
                <a:solidFill>
                  <a:srgbClr val="313131"/>
                </a:solidFill>
              </a:rPr>
              <a:t>12 AM - 9 PM EST</a:t>
            </a: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SATURDAY: </a:t>
            </a:r>
            <a:r>
              <a:rPr lang="en-US" dirty="0">
                <a:solidFill>
                  <a:srgbClr val="313131"/>
                </a:solidFill>
              </a:rPr>
              <a:t>10 AM - 8 PM EST</a:t>
            </a: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SUNDAY: </a:t>
            </a:r>
            <a:r>
              <a:rPr lang="en-US" dirty="0">
                <a:solidFill>
                  <a:srgbClr val="313131"/>
                </a:solidFill>
              </a:rPr>
              <a:t>12 PM – 12 AM EST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7CA1D3-AFFA-4CA2-95A8-73E2010B4F1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solidFill>
                  <a:srgbClr val="B60000"/>
                </a:solidFill>
                <a:latin typeface="Arial Black"/>
              </a:rPr>
              <a:t>WITHIN CONNECT: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B60000"/>
              </a:solidFill>
              <a:latin typeface="Arial Black"/>
            </a:endParaRPr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B60000"/>
              </a:solidFill>
              <a:latin typeface="Arial Black"/>
            </a:endParaRPr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B60000"/>
              </a:solidFill>
              <a:latin typeface="Arial Black"/>
            </a:endParaRPr>
          </a:p>
          <a:p>
            <a:pPr lvl="0">
              <a:spcBef>
                <a:spcPts val="0"/>
              </a:spcBef>
            </a:pPr>
            <a:r>
              <a:rPr lang="en-US" dirty="0">
                <a:solidFill>
                  <a:srgbClr val="B60000"/>
                </a:solidFill>
                <a:latin typeface="Arial Black"/>
              </a:rPr>
              <a:t>FIND MORE SUPPORT:</a:t>
            </a:r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B60000"/>
              </a:solidFill>
              <a:latin typeface="Arial Black"/>
            </a:endParaRPr>
          </a:p>
          <a:p>
            <a:pPr>
              <a:spcBef>
                <a:spcPts val="0"/>
              </a:spcBef>
            </a:pPr>
            <a:r>
              <a:rPr lang="en-US" dirty="0" err="1">
                <a:solidFill>
                  <a:srgbClr val="313131"/>
                </a:solidFill>
              </a:rPr>
              <a:t>connectstudentsuccess.com</a:t>
            </a:r>
            <a:endParaRPr lang="en-US" dirty="0">
              <a:solidFill>
                <a:srgbClr val="313131"/>
              </a:solidFill>
            </a:endParaRPr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B60000"/>
              </a:solidFill>
              <a:latin typeface="Arial Black"/>
            </a:endParaRP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ECD6A0-9015-420C-8EA1-4D98E84EAA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9CA6DC-59F0-41AC-B921-EE764799D4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95E5307-E91A-A345-991C-06FB864A45A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2958" t="64627"/>
          <a:stretch/>
        </p:blipFill>
        <p:spPr>
          <a:xfrm>
            <a:off x="5398502" y="1638045"/>
            <a:ext cx="3387144" cy="162203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76E6F3A-5BB8-3D45-B7C8-E50A3D8FD5D6}"/>
              </a:ext>
            </a:extLst>
          </p:cNvPr>
          <p:cNvSpPr txBox="1"/>
          <p:nvPr/>
        </p:nvSpPr>
        <p:spPr>
          <a:xfrm>
            <a:off x="7458038" y="1638045"/>
            <a:ext cx="132760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b="1" dirty="0"/>
              <a:t>Chat prompt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9190DB4C-A00E-AA43-8569-FF2E63A1896F}"/>
              </a:ext>
            </a:extLst>
          </p:cNvPr>
          <p:cNvCxnSpPr>
            <a:cxnSpLocks/>
          </p:cNvCxnSpPr>
          <p:nvPr/>
        </p:nvCxnSpPr>
        <p:spPr>
          <a:xfrm>
            <a:off x="8121842" y="1967540"/>
            <a:ext cx="0" cy="87101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49850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HE PPT Theme Colors 06 15 18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21A23"/>
      </a:accent1>
      <a:accent2>
        <a:srgbClr val="FFB600"/>
      </a:accent2>
      <a:accent3>
        <a:srgbClr val="625D9C"/>
      </a:accent3>
      <a:accent4>
        <a:srgbClr val="AF1858"/>
      </a:accent4>
      <a:accent5>
        <a:srgbClr val="692146"/>
      </a:accent5>
      <a:accent6>
        <a:srgbClr val="EC7700"/>
      </a:accent6>
      <a:hlink>
        <a:srgbClr val="625D9C"/>
      </a:hlink>
      <a:folHlink>
        <a:srgbClr val="373A3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H 4x3 CORP PPT Template_V8-FNL_Compressed.potx_MAR-1-2019" id="{08DE2090-B8B5-4033-89C1-B4DDE1363E23}" vid="{41A9A413-2957-419E-84E7-5E9AF06433F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1119</TotalTime>
  <Words>585</Words>
  <Application>Microsoft Office PowerPoint</Application>
  <PresentationFormat>On-screen Show (4:3)</PresentationFormat>
  <Paragraphs>101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Connect Student Registration</vt:lpstr>
      <vt:lpstr>Make the Most of Connect</vt:lpstr>
      <vt:lpstr>Step 1</vt:lpstr>
      <vt:lpstr>Step 2</vt:lpstr>
      <vt:lpstr>Step 3</vt:lpstr>
      <vt:lpstr>Step 4</vt:lpstr>
      <vt:lpstr>Step 5</vt:lpstr>
      <vt:lpstr>Step 6</vt:lpstr>
      <vt:lpstr>Support and Resources</vt:lpstr>
      <vt:lpstr>Study on Your Smartphone or Tablet</vt:lpstr>
      <vt:lpstr>Thanks for Registering!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 Template: User Notes Delete this slide from final presentation.</dc:title>
  <dc:creator>sgalayda</dc:creator>
  <cp:lastModifiedBy>Tubbs, Charmine</cp:lastModifiedBy>
  <cp:revision>66</cp:revision>
  <cp:lastPrinted>2019-06-10T14:53:10Z</cp:lastPrinted>
  <dcterms:created xsi:type="dcterms:W3CDTF">2019-06-04T22:37:36Z</dcterms:created>
  <dcterms:modified xsi:type="dcterms:W3CDTF">2021-06-17T17:08:16Z</dcterms:modified>
</cp:coreProperties>
</file>