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20"/>
  </p:notesMasterIdLst>
  <p:handoutMasterIdLst>
    <p:handoutMasterId r:id="rId21"/>
  </p:handoutMasterIdLst>
  <p:sldIdLst>
    <p:sldId id="462" r:id="rId8"/>
    <p:sldId id="564" r:id="rId9"/>
    <p:sldId id="656" r:id="rId10"/>
    <p:sldId id="657" r:id="rId11"/>
    <p:sldId id="664" r:id="rId12"/>
    <p:sldId id="658" r:id="rId13"/>
    <p:sldId id="666" r:id="rId14"/>
    <p:sldId id="667" r:id="rId15"/>
    <p:sldId id="665" r:id="rId16"/>
    <p:sldId id="659" r:id="rId17"/>
    <p:sldId id="662" r:id="rId18"/>
    <p:sldId id="6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0E4B53-29AA-4A30-B61C-A418D548E7BD}" v="6" dt="2022-03-31T18:17:04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72" autoAdjust="0"/>
  </p:normalViewPr>
  <p:slideViewPr>
    <p:cSldViewPr snapToGrid="0">
      <p:cViewPr varScale="1">
        <p:scale>
          <a:sx n="67" d="100"/>
          <a:sy n="67" d="100"/>
        </p:scale>
        <p:origin x="174" y="78"/>
      </p:cViewPr>
      <p:guideLst/>
    </p:cSldViewPr>
  </p:slideViewPr>
  <p:outlineViewPr>
    <p:cViewPr>
      <p:scale>
        <a:sx n="33" d="100"/>
        <a:sy n="33" d="100"/>
      </p:scale>
      <p:origin x="0" y="-1096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3" Type="http://schemas.openxmlformats.org/officeDocument/2006/relationships/slide" Target="slides/slide3.xml"/><Relationship Id="rId7" Type="http://schemas.openxmlformats.org/officeDocument/2006/relationships/slide" Target="slides/slide9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10" Type="http://schemas.openxmlformats.org/officeDocument/2006/relationships/slide" Target="slides/slide12.xml"/><Relationship Id="rId4" Type="http://schemas.openxmlformats.org/officeDocument/2006/relationships/slide" Target="slides/slide4.xml"/><Relationship Id="rId9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rig, Meghan" userId="3f3061a6-9cf0-43c6-ba3b-0df8c923fc45" providerId="ADAL" clId="{F80E4B53-29AA-4A30-B61C-A418D548E7BD}"/>
    <pc:docChg chg="undo custSel addSld delSld modSld sldOrd">
      <pc:chgData name="Herrig, Meghan" userId="3f3061a6-9cf0-43c6-ba3b-0df8c923fc45" providerId="ADAL" clId="{F80E4B53-29AA-4A30-B61C-A418D548E7BD}" dt="2022-03-31T18:18:38.142" v="1727" actId="962"/>
      <pc:docMkLst>
        <pc:docMk/>
      </pc:docMkLst>
      <pc:sldChg chg="modSp mod">
        <pc:chgData name="Herrig, Meghan" userId="3f3061a6-9cf0-43c6-ba3b-0df8c923fc45" providerId="ADAL" clId="{F80E4B53-29AA-4A30-B61C-A418D548E7BD}" dt="2022-03-29T14:33:50.223" v="25" actId="14100"/>
        <pc:sldMkLst>
          <pc:docMk/>
          <pc:sldMk cId="1431422426" sldId="462"/>
        </pc:sldMkLst>
        <pc:spChg chg="mod">
          <ac:chgData name="Herrig, Meghan" userId="3f3061a6-9cf0-43c6-ba3b-0df8c923fc45" providerId="ADAL" clId="{F80E4B53-29AA-4A30-B61C-A418D548E7BD}" dt="2022-03-29T14:33:50.223" v="25" actId="14100"/>
          <ac:spMkLst>
            <pc:docMk/>
            <pc:sldMk cId="1431422426" sldId="462"/>
            <ac:spMk id="4" creationId="{4CC9C857-E79A-F545-BAB3-908AA67D15C1}"/>
          </ac:spMkLst>
        </pc:spChg>
      </pc:sldChg>
      <pc:sldChg chg="addSp delSp modSp mod">
        <pc:chgData name="Herrig, Meghan" userId="3f3061a6-9cf0-43c6-ba3b-0df8c923fc45" providerId="ADAL" clId="{F80E4B53-29AA-4A30-B61C-A418D548E7BD}" dt="2022-03-31T18:18:38.142" v="1727" actId="962"/>
        <pc:sldMkLst>
          <pc:docMk/>
          <pc:sldMk cId="1626807098" sldId="564"/>
        </pc:sldMkLst>
        <pc:spChg chg="mod">
          <ac:chgData name="Herrig, Meghan" userId="3f3061a6-9cf0-43c6-ba3b-0df8c923fc45" providerId="ADAL" clId="{F80E4B53-29AA-4A30-B61C-A418D548E7BD}" dt="2022-03-29T14:36:34.326" v="55" actId="20577"/>
          <ac:spMkLst>
            <pc:docMk/>
            <pc:sldMk cId="1626807098" sldId="564"/>
            <ac:spMk id="4" creationId="{5C175817-792A-094E-A220-22C149BB8FB2}"/>
          </ac:spMkLst>
        </pc:spChg>
        <pc:spChg chg="add mod">
          <ac:chgData name="Herrig, Meghan" userId="3f3061a6-9cf0-43c6-ba3b-0df8c923fc45" providerId="ADAL" clId="{F80E4B53-29AA-4A30-B61C-A418D548E7BD}" dt="2022-03-31T18:17:04.399" v="1667" actId="164"/>
          <ac:spMkLst>
            <pc:docMk/>
            <pc:sldMk cId="1626807098" sldId="564"/>
            <ac:spMk id="5" creationId="{F3F6E80B-1174-44B8-BF62-C0AE8548F1B3}"/>
          </ac:spMkLst>
        </pc:spChg>
        <pc:spChg chg="mod">
          <ac:chgData name="Herrig, Meghan" userId="3f3061a6-9cf0-43c6-ba3b-0df8c923fc45" providerId="ADAL" clId="{F80E4B53-29AA-4A30-B61C-A418D548E7BD}" dt="2022-03-29T14:44:12.189" v="356"/>
          <ac:spMkLst>
            <pc:docMk/>
            <pc:sldMk cId="1626807098" sldId="564"/>
            <ac:spMk id="8" creationId="{24721A69-5DEC-204B-899A-6C13DFF78D0E}"/>
          </ac:spMkLst>
        </pc:spChg>
        <pc:spChg chg="add mod">
          <ac:chgData name="Herrig, Meghan" userId="3f3061a6-9cf0-43c6-ba3b-0df8c923fc45" providerId="ADAL" clId="{F80E4B53-29AA-4A30-B61C-A418D548E7BD}" dt="2022-03-31T18:17:04.399" v="1667" actId="164"/>
          <ac:spMkLst>
            <pc:docMk/>
            <pc:sldMk cId="1626807098" sldId="564"/>
            <ac:spMk id="9" creationId="{AF0CF92C-8F1A-4085-A85F-B21631B6EE03}"/>
          </ac:spMkLst>
        </pc:spChg>
        <pc:spChg chg="mod">
          <ac:chgData name="Herrig, Meghan" userId="3f3061a6-9cf0-43c6-ba3b-0df8c923fc45" providerId="ADAL" clId="{F80E4B53-29AA-4A30-B61C-A418D548E7BD}" dt="2022-03-29T14:47:56.592" v="383"/>
          <ac:spMkLst>
            <pc:docMk/>
            <pc:sldMk cId="1626807098" sldId="564"/>
            <ac:spMk id="10" creationId="{A65AC2FD-9B53-A641-B445-86F500E5511F}"/>
          </ac:spMkLst>
        </pc:spChg>
        <pc:grpChg chg="add mod">
          <ac:chgData name="Herrig, Meghan" userId="3f3061a6-9cf0-43c6-ba3b-0df8c923fc45" providerId="ADAL" clId="{F80E4B53-29AA-4A30-B61C-A418D548E7BD}" dt="2022-03-31T18:18:38.142" v="1727" actId="962"/>
          <ac:grpSpMkLst>
            <pc:docMk/>
            <pc:sldMk cId="1626807098" sldId="564"/>
            <ac:grpSpMk id="6" creationId="{E420C243-18C1-45BF-9B45-548F8B2329D5}"/>
          </ac:grpSpMkLst>
        </pc:grpChg>
        <pc:picChg chg="add mod">
          <ac:chgData name="Herrig, Meghan" userId="3f3061a6-9cf0-43c6-ba3b-0df8c923fc45" providerId="ADAL" clId="{F80E4B53-29AA-4A30-B61C-A418D548E7BD}" dt="2022-03-31T18:17:04.399" v="1667" actId="164"/>
          <ac:picMkLst>
            <pc:docMk/>
            <pc:sldMk cId="1626807098" sldId="564"/>
            <ac:picMk id="3" creationId="{A3989AFC-C446-4309-8E7A-968785B201A7}"/>
          </ac:picMkLst>
        </pc:picChg>
        <pc:picChg chg="del">
          <ac:chgData name="Herrig, Meghan" userId="3f3061a6-9cf0-43c6-ba3b-0df8c923fc45" providerId="ADAL" clId="{F80E4B53-29AA-4A30-B61C-A418D548E7BD}" dt="2022-03-29T14:35:59.608" v="26" actId="478"/>
          <ac:picMkLst>
            <pc:docMk/>
            <pc:sldMk cId="1626807098" sldId="564"/>
            <ac:picMk id="7" creationId="{F7072E63-1696-4D23-A880-3591278DFC09}"/>
          </ac:picMkLst>
        </pc:picChg>
        <pc:picChg chg="del">
          <ac:chgData name="Herrig, Meghan" userId="3f3061a6-9cf0-43c6-ba3b-0df8c923fc45" providerId="ADAL" clId="{F80E4B53-29AA-4A30-B61C-A418D548E7BD}" dt="2022-03-29T14:36:00.964" v="28" actId="478"/>
          <ac:picMkLst>
            <pc:docMk/>
            <pc:sldMk cId="1626807098" sldId="564"/>
            <ac:picMk id="9" creationId="{50D7F2C2-3C64-4D15-B6A2-2D5B3E9D9C35}"/>
          </ac:picMkLst>
        </pc:picChg>
        <pc:picChg chg="del">
          <ac:chgData name="Herrig, Meghan" userId="3f3061a6-9cf0-43c6-ba3b-0df8c923fc45" providerId="ADAL" clId="{F80E4B53-29AA-4A30-B61C-A418D548E7BD}" dt="2022-03-29T14:36:00.363" v="27" actId="478"/>
          <ac:picMkLst>
            <pc:docMk/>
            <pc:sldMk cId="1626807098" sldId="564"/>
            <ac:picMk id="13" creationId="{7E20ED0E-2E6D-4A2E-B96B-13BFCB7455E6}"/>
          </ac:picMkLst>
        </pc:picChg>
      </pc:sldChg>
      <pc:sldChg chg="delSp modSp del mod">
        <pc:chgData name="Herrig, Meghan" userId="3f3061a6-9cf0-43c6-ba3b-0df8c923fc45" providerId="ADAL" clId="{F80E4B53-29AA-4A30-B61C-A418D548E7BD}" dt="2022-03-29T14:48:01.962" v="384" actId="2696"/>
        <pc:sldMkLst>
          <pc:docMk/>
          <pc:sldMk cId="1643724216" sldId="655"/>
        </pc:sldMkLst>
        <pc:spChg chg="mod">
          <ac:chgData name="Herrig, Meghan" userId="3f3061a6-9cf0-43c6-ba3b-0df8c923fc45" providerId="ADAL" clId="{F80E4B53-29AA-4A30-B61C-A418D548E7BD}" dt="2022-03-29T14:38:20.112" v="146" actId="6549"/>
          <ac:spMkLst>
            <pc:docMk/>
            <pc:sldMk cId="1643724216" sldId="655"/>
            <ac:spMk id="4" creationId="{5C175817-792A-094E-A220-22C149BB8FB2}"/>
          </ac:spMkLst>
        </pc:spChg>
        <pc:spChg chg="mod">
          <ac:chgData name="Herrig, Meghan" userId="3f3061a6-9cf0-43c6-ba3b-0df8c923fc45" providerId="ADAL" clId="{F80E4B53-29AA-4A30-B61C-A418D548E7BD}" dt="2022-03-29T14:44:15.270" v="357"/>
          <ac:spMkLst>
            <pc:docMk/>
            <pc:sldMk cId="1643724216" sldId="655"/>
            <ac:spMk id="8" creationId="{24721A69-5DEC-204B-899A-6C13DFF78D0E}"/>
          </ac:spMkLst>
        </pc:spChg>
        <pc:spChg chg="mod">
          <ac:chgData name="Herrig, Meghan" userId="3f3061a6-9cf0-43c6-ba3b-0df8c923fc45" providerId="ADAL" clId="{F80E4B53-29AA-4A30-B61C-A418D548E7BD}" dt="2022-03-29T14:38:09.957" v="115"/>
          <ac:spMkLst>
            <pc:docMk/>
            <pc:sldMk cId="1643724216" sldId="655"/>
            <ac:spMk id="10" creationId="{A65AC2FD-9B53-A641-B445-86F500E5511F}"/>
          </ac:spMkLst>
        </pc:spChg>
        <pc:picChg chg="del">
          <ac:chgData name="Herrig, Meghan" userId="3f3061a6-9cf0-43c6-ba3b-0df8c923fc45" providerId="ADAL" clId="{F80E4B53-29AA-4A30-B61C-A418D548E7BD}" dt="2022-03-29T14:37:40.129" v="56" actId="478"/>
          <ac:picMkLst>
            <pc:docMk/>
            <pc:sldMk cId="1643724216" sldId="655"/>
            <ac:picMk id="9" creationId="{1884E04E-EEF1-4D7C-AEB2-1DBF29BD3EFE}"/>
          </ac:picMkLst>
        </pc:picChg>
      </pc:sldChg>
      <pc:sldChg chg="addSp delSp modSp mod">
        <pc:chgData name="Herrig, Meghan" userId="3f3061a6-9cf0-43c6-ba3b-0df8c923fc45" providerId="ADAL" clId="{F80E4B53-29AA-4A30-B61C-A418D548E7BD}" dt="2022-03-29T15:09:37.925" v="945" actId="962"/>
        <pc:sldMkLst>
          <pc:docMk/>
          <pc:sldMk cId="2960702977" sldId="656"/>
        </pc:sldMkLst>
        <pc:spChg chg="mod">
          <ac:chgData name="Herrig, Meghan" userId="3f3061a6-9cf0-43c6-ba3b-0df8c923fc45" providerId="ADAL" clId="{F80E4B53-29AA-4A30-B61C-A418D548E7BD}" dt="2022-03-29T14:38:31.381" v="160" actId="20577"/>
          <ac:spMkLst>
            <pc:docMk/>
            <pc:sldMk cId="2960702977" sldId="656"/>
            <ac:spMk id="4" creationId="{5C175817-792A-094E-A220-22C149BB8FB2}"/>
          </ac:spMkLst>
        </pc:spChg>
        <pc:spChg chg="mod">
          <ac:chgData name="Herrig, Meghan" userId="3f3061a6-9cf0-43c6-ba3b-0df8c923fc45" providerId="ADAL" clId="{F80E4B53-29AA-4A30-B61C-A418D548E7BD}" dt="2022-03-29T14:44:17.697" v="358"/>
          <ac:spMkLst>
            <pc:docMk/>
            <pc:sldMk cId="2960702977" sldId="656"/>
            <ac:spMk id="8" creationId="{24721A69-5DEC-204B-899A-6C13DFF78D0E}"/>
          </ac:spMkLst>
        </pc:spChg>
        <pc:spChg chg="mod">
          <ac:chgData name="Herrig, Meghan" userId="3f3061a6-9cf0-43c6-ba3b-0df8c923fc45" providerId="ADAL" clId="{F80E4B53-29AA-4A30-B61C-A418D548E7BD}" dt="2022-03-29T14:38:39.585" v="161"/>
          <ac:spMkLst>
            <pc:docMk/>
            <pc:sldMk cId="2960702977" sldId="656"/>
            <ac:spMk id="10" creationId="{A65AC2FD-9B53-A641-B445-86F500E5511F}"/>
          </ac:spMkLst>
        </pc:spChg>
        <pc:picChg chg="add mod">
          <ac:chgData name="Herrig, Meghan" userId="3f3061a6-9cf0-43c6-ba3b-0df8c923fc45" providerId="ADAL" clId="{F80E4B53-29AA-4A30-B61C-A418D548E7BD}" dt="2022-03-29T15:09:37.925" v="945" actId="962"/>
          <ac:picMkLst>
            <pc:docMk/>
            <pc:sldMk cId="2960702977" sldId="656"/>
            <ac:picMk id="3" creationId="{7FD41D40-D633-451B-9588-DA4ECE42C0FD}"/>
          </ac:picMkLst>
        </pc:picChg>
        <pc:picChg chg="del">
          <ac:chgData name="Herrig, Meghan" userId="3f3061a6-9cf0-43c6-ba3b-0df8c923fc45" providerId="ADAL" clId="{F80E4B53-29AA-4A30-B61C-A418D548E7BD}" dt="2022-03-29T14:38:41.806" v="162" actId="478"/>
          <ac:picMkLst>
            <pc:docMk/>
            <pc:sldMk cId="2960702977" sldId="656"/>
            <ac:picMk id="9" creationId="{158A531D-1086-425A-8921-2598F6E2EB53}"/>
          </ac:picMkLst>
        </pc:picChg>
      </pc:sldChg>
      <pc:sldChg chg="addSp delSp modSp mod">
        <pc:chgData name="Herrig, Meghan" userId="3f3061a6-9cf0-43c6-ba3b-0df8c923fc45" providerId="ADAL" clId="{F80E4B53-29AA-4A30-B61C-A418D548E7BD}" dt="2022-03-29T15:09:59.321" v="1065" actId="962"/>
        <pc:sldMkLst>
          <pc:docMk/>
          <pc:sldMk cId="757219098" sldId="657"/>
        </pc:sldMkLst>
        <pc:spChg chg="mod">
          <ac:chgData name="Herrig, Meghan" userId="3f3061a6-9cf0-43c6-ba3b-0df8c923fc45" providerId="ADAL" clId="{F80E4B53-29AA-4A30-B61C-A418D548E7BD}" dt="2022-03-29T14:40:12.295" v="180" actId="20577"/>
          <ac:spMkLst>
            <pc:docMk/>
            <pc:sldMk cId="757219098" sldId="657"/>
            <ac:spMk id="4" creationId="{5C175817-792A-094E-A220-22C149BB8FB2}"/>
          </ac:spMkLst>
        </pc:spChg>
        <pc:spChg chg="mod">
          <ac:chgData name="Herrig, Meghan" userId="3f3061a6-9cf0-43c6-ba3b-0df8c923fc45" providerId="ADAL" clId="{F80E4B53-29AA-4A30-B61C-A418D548E7BD}" dt="2022-03-29T14:44:20.649" v="359"/>
          <ac:spMkLst>
            <pc:docMk/>
            <pc:sldMk cId="757219098" sldId="657"/>
            <ac:spMk id="8" creationId="{24721A69-5DEC-204B-899A-6C13DFF78D0E}"/>
          </ac:spMkLst>
        </pc:spChg>
        <pc:spChg chg="mod">
          <ac:chgData name="Herrig, Meghan" userId="3f3061a6-9cf0-43c6-ba3b-0df8c923fc45" providerId="ADAL" clId="{F80E4B53-29AA-4A30-B61C-A418D548E7BD}" dt="2022-03-29T14:40:28.133" v="185" actId="27636"/>
          <ac:spMkLst>
            <pc:docMk/>
            <pc:sldMk cId="757219098" sldId="657"/>
            <ac:spMk id="10" creationId="{A65AC2FD-9B53-A641-B445-86F500E5511F}"/>
          </ac:spMkLst>
        </pc:spChg>
        <pc:picChg chg="add mod">
          <ac:chgData name="Herrig, Meghan" userId="3f3061a6-9cf0-43c6-ba3b-0df8c923fc45" providerId="ADAL" clId="{F80E4B53-29AA-4A30-B61C-A418D548E7BD}" dt="2022-03-29T15:09:59.321" v="1065" actId="962"/>
          <ac:picMkLst>
            <pc:docMk/>
            <pc:sldMk cId="757219098" sldId="657"/>
            <ac:picMk id="3" creationId="{F2CFCE43-0439-4303-BD86-658BE9BC3B5E}"/>
          </ac:picMkLst>
        </pc:picChg>
        <pc:picChg chg="del">
          <ac:chgData name="Herrig, Meghan" userId="3f3061a6-9cf0-43c6-ba3b-0df8c923fc45" providerId="ADAL" clId="{F80E4B53-29AA-4A30-B61C-A418D548E7BD}" dt="2022-03-29T14:39:45.993" v="167" actId="478"/>
          <ac:picMkLst>
            <pc:docMk/>
            <pc:sldMk cId="757219098" sldId="657"/>
            <ac:picMk id="9" creationId="{8211C69D-1104-4280-8172-8251DEC7B670}"/>
          </ac:picMkLst>
        </pc:picChg>
      </pc:sldChg>
      <pc:sldChg chg="addSp delSp modSp mod">
        <pc:chgData name="Herrig, Meghan" userId="3f3061a6-9cf0-43c6-ba3b-0df8c923fc45" providerId="ADAL" clId="{F80E4B53-29AA-4A30-B61C-A418D548E7BD}" dt="2022-03-29T15:10:30.643" v="1271" actId="962"/>
        <pc:sldMkLst>
          <pc:docMk/>
          <pc:sldMk cId="3408840010" sldId="658"/>
        </pc:sldMkLst>
        <pc:spChg chg="mod">
          <ac:chgData name="Herrig, Meghan" userId="3f3061a6-9cf0-43c6-ba3b-0df8c923fc45" providerId="ADAL" clId="{F80E4B53-29AA-4A30-B61C-A418D548E7BD}" dt="2022-03-29T14:41:24.997" v="239" actId="20577"/>
          <ac:spMkLst>
            <pc:docMk/>
            <pc:sldMk cId="3408840010" sldId="658"/>
            <ac:spMk id="4" creationId="{5C175817-792A-094E-A220-22C149BB8FB2}"/>
          </ac:spMkLst>
        </pc:spChg>
        <pc:spChg chg="mod">
          <ac:chgData name="Herrig, Meghan" userId="3f3061a6-9cf0-43c6-ba3b-0df8c923fc45" providerId="ADAL" clId="{F80E4B53-29AA-4A30-B61C-A418D548E7BD}" dt="2022-03-29T14:44:26.607" v="361"/>
          <ac:spMkLst>
            <pc:docMk/>
            <pc:sldMk cId="3408840010" sldId="658"/>
            <ac:spMk id="8" creationId="{24721A69-5DEC-204B-899A-6C13DFF78D0E}"/>
          </ac:spMkLst>
        </pc:spChg>
        <pc:spChg chg="mod">
          <ac:chgData name="Herrig, Meghan" userId="3f3061a6-9cf0-43c6-ba3b-0df8c923fc45" providerId="ADAL" clId="{F80E4B53-29AA-4A30-B61C-A418D548E7BD}" dt="2022-03-29T14:52:30.869" v="394"/>
          <ac:spMkLst>
            <pc:docMk/>
            <pc:sldMk cId="3408840010" sldId="658"/>
            <ac:spMk id="9" creationId="{E5C00CC7-5C11-4377-8F99-8DE40E4E5D2E}"/>
          </ac:spMkLst>
        </pc:spChg>
        <pc:spChg chg="mod">
          <ac:chgData name="Herrig, Meghan" userId="3f3061a6-9cf0-43c6-ba3b-0df8c923fc45" providerId="ADAL" clId="{F80E4B53-29AA-4A30-B61C-A418D548E7BD}" dt="2022-03-29T14:41:38.142" v="244" actId="27636"/>
          <ac:spMkLst>
            <pc:docMk/>
            <pc:sldMk cId="3408840010" sldId="658"/>
            <ac:spMk id="10" creationId="{A65AC2FD-9B53-A641-B445-86F500E5511F}"/>
          </ac:spMkLst>
        </pc:spChg>
        <pc:spChg chg="del">
          <ac:chgData name="Herrig, Meghan" userId="3f3061a6-9cf0-43c6-ba3b-0df8c923fc45" providerId="ADAL" clId="{F80E4B53-29AA-4A30-B61C-A418D548E7BD}" dt="2022-03-29T14:45:06.268" v="375" actId="478"/>
          <ac:spMkLst>
            <pc:docMk/>
            <pc:sldMk cId="3408840010" sldId="658"/>
            <ac:spMk id="11" creationId="{30389736-5A4A-DB4B-90ED-D3BADF3642AC}"/>
          </ac:spMkLst>
        </pc:spChg>
        <pc:grpChg chg="add mod">
          <ac:chgData name="Herrig, Meghan" userId="3f3061a6-9cf0-43c6-ba3b-0df8c923fc45" providerId="ADAL" clId="{F80E4B53-29AA-4A30-B61C-A418D548E7BD}" dt="2022-03-29T15:10:30.643" v="1271" actId="962"/>
          <ac:grpSpMkLst>
            <pc:docMk/>
            <pc:sldMk cId="3408840010" sldId="658"/>
            <ac:grpSpMk id="6" creationId="{707AB9AD-30E9-43CF-8803-41EB80A4BB01}"/>
          </ac:grpSpMkLst>
        </pc:grpChg>
        <pc:picChg chg="mod">
          <ac:chgData name="Herrig, Meghan" userId="3f3061a6-9cf0-43c6-ba3b-0df8c923fc45" providerId="ADAL" clId="{F80E4B53-29AA-4A30-B61C-A418D548E7BD}" dt="2022-03-29T14:52:30.869" v="394"/>
          <ac:picMkLst>
            <pc:docMk/>
            <pc:sldMk cId="3408840010" sldId="658"/>
            <ac:picMk id="7" creationId="{5BCA54B2-E1C8-4C97-B57C-1F74EA4F9C32}"/>
          </ac:picMkLst>
        </pc:picChg>
      </pc:sldChg>
      <pc:sldChg chg="addSp delSp modSp mod">
        <pc:chgData name="Herrig, Meghan" userId="3f3061a6-9cf0-43c6-ba3b-0df8c923fc45" providerId="ADAL" clId="{F80E4B53-29AA-4A30-B61C-A418D548E7BD}" dt="2022-03-29T14:44:55.990" v="372" actId="478"/>
        <pc:sldMkLst>
          <pc:docMk/>
          <pc:sldMk cId="4179093587" sldId="659"/>
        </pc:sldMkLst>
        <pc:spChg chg="add del mod">
          <ac:chgData name="Herrig, Meghan" userId="3f3061a6-9cf0-43c6-ba3b-0df8c923fc45" providerId="ADAL" clId="{F80E4B53-29AA-4A30-B61C-A418D548E7BD}" dt="2022-03-29T14:42:49.914" v="311" actId="478"/>
          <ac:spMkLst>
            <pc:docMk/>
            <pc:sldMk cId="4179093587" sldId="659"/>
            <ac:spMk id="3" creationId="{94EC6148-B8BB-40CF-A1A2-123A34584B27}"/>
          </ac:spMkLst>
        </pc:spChg>
        <pc:spChg chg="mod">
          <ac:chgData name="Herrig, Meghan" userId="3f3061a6-9cf0-43c6-ba3b-0df8c923fc45" providerId="ADAL" clId="{F80E4B53-29AA-4A30-B61C-A418D548E7BD}" dt="2022-03-29T14:42:36.199" v="307" actId="20577"/>
          <ac:spMkLst>
            <pc:docMk/>
            <pc:sldMk cId="4179093587" sldId="659"/>
            <ac:spMk id="4" creationId="{5C175817-792A-094E-A220-22C149BB8FB2}"/>
          </ac:spMkLst>
        </pc:spChg>
        <pc:spChg chg="del">
          <ac:chgData name="Herrig, Meghan" userId="3f3061a6-9cf0-43c6-ba3b-0df8c923fc45" providerId="ADAL" clId="{F80E4B53-29AA-4A30-B61C-A418D548E7BD}" dt="2022-03-29T14:42:48.162" v="310" actId="478"/>
          <ac:spMkLst>
            <pc:docMk/>
            <pc:sldMk cId="4179093587" sldId="659"/>
            <ac:spMk id="6" creationId="{F86A5585-F2AC-914B-80B2-419DF8D91368}"/>
          </ac:spMkLst>
        </pc:spChg>
        <pc:spChg chg="mod">
          <ac:chgData name="Herrig, Meghan" userId="3f3061a6-9cf0-43c6-ba3b-0df8c923fc45" providerId="ADAL" clId="{F80E4B53-29AA-4A30-B61C-A418D548E7BD}" dt="2022-03-29T14:44:34.196" v="364"/>
          <ac:spMkLst>
            <pc:docMk/>
            <pc:sldMk cId="4179093587" sldId="659"/>
            <ac:spMk id="8" creationId="{24721A69-5DEC-204B-899A-6C13DFF78D0E}"/>
          </ac:spMkLst>
        </pc:spChg>
        <pc:spChg chg="mod">
          <ac:chgData name="Herrig, Meghan" userId="3f3061a6-9cf0-43c6-ba3b-0df8c923fc45" providerId="ADAL" clId="{F80E4B53-29AA-4A30-B61C-A418D548E7BD}" dt="2022-03-29T14:43:01.471" v="314" actId="20577"/>
          <ac:spMkLst>
            <pc:docMk/>
            <pc:sldMk cId="4179093587" sldId="659"/>
            <ac:spMk id="10" creationId="{A65AC2FD-9B53-A641-B445-86F500E5511F}"/>
          </ac:spMkLst>
        </pc:spChg>
        <pc:spChg chg="del">
          <ac:chgData name="Herrig, Meghan" userId="3f3061a6-9cf0-43c6-ba3b-0df8c923fc45" providerId="ADAL" clId="{F80E4B53-29AA-4A30-B61C-A418D548E7BD}" dt="2022-03-29T14:44:55.990" v="372" actId="478"/>
          <ac:spMkLst>
            <pc:docMk/>
            <pc:sldMk cId="4179093587" sldId="659"/>
            <ac:spMk id="11" creationId="{30389736-5A4A-DB4B-90ED-D3BADF3642AC}"/>
          </ac:spMkLst>
        </pc:spChg>
      </pc:sldChg>
      <pc:sldChg chg="addSp delSp modSp del mod">
        <pc:chgData name="Herrig, Meghan" userId="3f3061a6-9cf0-43c6-ba3b-0df8c923fc45" providerId="ADAL" clId="{F80E4B53-29AA-4A30-B61C-A418D548E7BD}" dt="2022-03-29T15:03:57.233" v="647" actId="2696"/>
        <pc:sldMkLst>
          <pc:docMk/>
          <pc:sldMk cId="1925897834" sldId="660"/>
        </pc:sldMkLst>
        <pc:spChg chg="add del mod">
          <ac:chgData name="Herrig, Meghan" userId="3f3061a6-9cf0-43c6-ba3b-0df8c923fc45" providerId="ADAL" clId="{F80E4B53-29AA-4A30-B61C-A418D548E7BD}" dt="2022-03-29T14:44:40.093" v="367" actId="478"/>
          <ac:spMkLst>
            <pc:docMk/>
            <pc:sldMk cId="1925897834" sldId="660"/>
            <ac:spMk id="3" creationId="{373BAB21-C0C9-4FD9-B0B2-4C24129F53DD}"/>
          </ac:spMkLst>
        </pc:spChg>
        <pc:spChg chg="mod">
          <ac:chgData name="Herrig, Meghan" userId="3f3061a6-9cf0-43c6-ba3b-0df8c923fc45" providerId="ADAL" clId="{F80E4B53-29AA-4A30-B61C-A418D548E7BD}" dt="2022-03-29T14:43:15.489" v="335" actId="20577"/>
          <ac:spMkLst>
            <pc:docMk/>
            <pc:sldMk cId="1925897834" sldId="660"/>
            <ac:spMk id="4" creationId="{5C175817-792A-094E-A220-22C149BB8FB2}"/>
          </ac:spMkLst>
        </pc:spChg>
        <pc:spChg chg="del">
          <ac:chgData name="Herrig, Meghan" userId="3f3061a6-9cf0-43c6-ba3b-0df8c923fc45" providerId="ADAL" clId="{F80E4B53-29AA-4A30-B61C-A418D548E7BD}" dt="2022-03-29T14:44:39.276" v="366" actId="478"/>
          <ac:spMkLst>
            <pc:docMk/>
            <pc:sldMk cId="1925897834" sldId="660"/>
            <ac:spMk id="6" creationId="{F86A5585-F2AC-914B-80B2-419DF8D91368}"/>
          </ac:spMkLst>
        </pc:spChg>
        <pc:spChg chg="mod">
          <ac:chgData name="Herrig, Meghan" userId="3f3061a6-9cf0-43c6-ba3b-0df8c923fc45" providerId="ADAL" clId="{F80E4B53-29AA-4A30-B61C-A418D548E7BD}" dt="2022-03-29T14:44:36.624" v="365"/>
          <ac:spMkLst>
            <pc:docMk/>
            <pc:sldMk cId="1925897834" sldId="660"/>
            <ac:spMk id="8" creationId="{24721A69-5DEC-204B-899A-6C13DFF78D0E}"/>
          </ac:spMkLst>
        </pc:spChg>
        <pc:spChg chg="mod">
          <ac:chgData name="Herrig, Meghan" userId="3f3061a6-9cf0-43c6-ba3b-0df8c923fc45" providerId="ADAL" clId="{F80E4B53-29AA-4A30-B61C-A418D548E7BD}" dt="2022-03-29T14:43:21.727" v="336"/>
          <ac:spMkLst>
            <pc:docMk/>
            <pc:sldMk cId="1925897834" sldId="660"/>
            <ac:spMk id="10" creationId="{A65AC2FD-9B53-A641-B445-86F500E5511F}"/>
          </ac:spMkLst>
        </pc:spChg>
        <pc:spChg chg="del">
          <ac:chgData name="Herrig, Meghan" userId="3f3061a6-9cf0-43c6-ba3b-0df8c923fc45" providerId="ADAL" clId="{F80E4B53-29AA-4A30-B61C-A418D548E7BD}" dt="2022-03-29T14:44:53.536" v="371" actId="478"/>
          <ac:spMkLst>
            <pc:docMk/>
            <pc:sldMk cId="1925897834" sldId="660"/>
            <ac:spMk id="11" creationId="{30389736-5A4A-DB4B-90ED-D3BADF3642AC}"/>
          </ac:spMkLst>
        </pc:spChg>
        <pc:picChg chg="add mod">
          <ac:chgData name="Herrig, Meghan" userId="3f3061a6-9cf0-43c6-ba3b-0df8c923fc45" providerId="ADAL" clId="{F80E4B53-29AA-4A30-B61C-A418D548E7BD}" dt="2022-03-29T15:03:44.629" v="646" actId="1076"/>
          <ac:picMkLst>
            <pc:docMk/>
            <pc:sldMk cId="1925897834" sldId="660"/>
            <ac:picMk id="7" creationId="{31BF2B3A-FE8C-4388-A2FF-68054AFFD779}"/>
          </ac:picMkLst>
        </pc:picChg>
      </pc:sldChg>
      <pc:sldChg chg="addSp delSp modSp mod">
        <pc:chgData name="Herrig, Meghan" userId="3f3061a6-9cf0-43c6-ba3b-0df8c923fc45" providerId="ADAL" clId="{F80E4B53-29AA-4A30-B61C-A418D548E7BD}" dt="2022-03-29T14:44:50.415" v="370" actId="478"/>
        <pc:sldMkLst>
          <pc:docMk/>
          <pc:sldMk cId="3077777684" sldId="662"/>
        </pc:sldMkLst>
        <pc:spChg chg="add del mod">
          <ac:chgData name="Herrig, Meghan" userId="3f3061a6-9cf0-43c6-ba3b-0df8c923fc45" providerId="ADAL" clId="{F80E4B53-29AA-4A30-B61C-A418D548E7BD}" dt="2022-03-29T14:43:44.264" v="353" actId="478"/>
          <ac:spMkLst>
            <pc:docMk/>
            <pc:sldMk cId="3077777684" sldId="662"/>
            <ac:spMk id="3" creationId="{82E00C8D-3F77-4B0F-8CAD-3E4A03ABD5C1}"/>
          </ac:spMkLst>
        </pc:spChg>
        <pc:spChg chg="mod">
          <ac:chgData name="Herrig, Meghan" userId="3f3061a6-9cf0-43c6-ba3b-0df8c923fc45" providerId="ADAL" clId="{F80E4B53-29AA-4A30-B61C-A418D548E7BD}" dt="2022-03-29T14:43:31.311" v="349" actId="20577"/>
          <ac:spMkLst>
            <pc:docMk/>
            <pc:sldMk cId="3077777684" sldId="662"/>
            <ac:spMk id="4" creationId="{5C175817-792A-094E-A220-22C149BB8FB2}"/>
          </ac:spMkLst>
        </pc:spChg>
        <pc:spChg chg="del">
          <ac:chgData name="Herrig, Meghan" userId="3f3061a6-9cf0-43c6-ba3b-0df8c923fc45" providerId="ADAL" clId="{F80E4B53-29AA-4A30-B61C-A418D548E7BD}" dt="2022-03-29T14:43:41.813" v="352" actId="478"/>
          <ac:spMkLst>
            <pc:docMk/>
            <pc:sldMk cId="3077777684" sldId="662"/>
            <ac:spMk id="6" creationId="{F86A5585-F2AC-914B-80B2-419DF8D91368}"/>
          </ac:spMkLst>
        </pc:spChg>
        <pc:spChg chg="mod">
          <ac:chgData name="Herrig, Meghan" userId="3f3061a6-9cf0-43c6-ba3b-0df8c923fc45" providerId="ADAL" clId="{F80E4B53-29AA-4A30-B61C-A418D548E7BD}" dt="2022-03-29T14:44:44.127" v="368"/>
          <ac:spMkLst>
            <pc:docMk/>
            <pc:sldMk cId="3077777684" sldId="662"/>
            <ac:spMk id="8" creationId="{24721A69-5DEC-204B-899A-6C13DFF78D0E}"/>
          </ac:spMkLst>
        </pc:spChg>
        <pc:spChg chg="mod">
          <ac:chgData name="Herrig, Meghan" userId="3f3061a6-9cf0-43c6-ba3b-0df8c923fc45" providerId="ADAL" clId="{F80E4B53-29AA-4A30-B61C-A418D548E7BD}" dt="2022-03-29T14:43:49.512" v="355" actId="27636"/>
          <ac:spMkLst>
            <pc:docMk/>
            <pc:sldMk cId="3077777684" sldId="662"/>
            <ac:spMk id="10" creationId="{A65AC2FD-9B53-A641-B445-86F500E5511F}"/>
          </ac:spMkLst>
        </pc:spChg>
        <pc:spChg chg="del">
          <ac:chgData name="Herrig, Meghan" userId="3f3061a6-9cf0-43c6-ba3b-0df8c923fc45" providerId="ADAL" clId="{F80E4B53-29AA-4A30-B61C-A418D548E7BD}" dt="2022-03-29T14:44:50.415" v="370" actId="478"/>
          <ac:spMkLst>
            <pc:docMk/>
            <pc:sldMk cId="3077777684" sldId="662"/>
            <ac:spMk id="11" creationId="{30389736-5A4A-DB4B-90ED-D3BADF3642AC}"/>
          </ac:spMkLst>
        </pc:spChg>
      </pc:sldChg>
      <pc:sldChg chg="modSp mod">
        <pc:chgData name="Herrig, Meghan" userId="3f3061a6-9cf0-43c6-ba3b-0df8c923fc45" providerId="ADAL" clId="{F80E4B53-29AA-4A30-B61C-A418D548E7BD}" dt="2022-03-29T14:44:46.636" v="369"/>
        <pc:sldMkLst>
          <pc:docMk/>
          <pc:sldMk cId="2114532338" sldId="663"/>
        </pc:sldMkLst>
        <pc:spChg chg="mod">
          <ac:chgData name="Herrig, Meghan" userId="3f3061a6-9cf0-43c6-ba3b-0df8c923fc45" providerId="ADAL" clId="{F80E4B53-29AA-4A30-B61C-A418D548E7BD}" dt="2022-03-29T14:44:46.636" v="369"/>
          <ac:spMkLst>
            <pc:docMk/>
            <pc:sldMk cId="2114532338" sldId="663"/>
            <ac:spMk id="8" creationId="{7902CA1C-0713-E24A-8F54-9A845B763395}"/>
          </ac:spMkLst>
        </pc:spChg>
      </pc:sldChg>
      <pc:sldChg chg="addSp delSp modSp add mod">
        <pc:chgData name="Herrig, Meghan" userId="3f3061a6-9cf0-43c6-ba3b-0df8c923fc45" providerId="ADAL" clId="{F80E4B53-29AA-4A30-B61C-A418D548E7BD}" dt="2022-03-29T15:10:14.131" v="1149" actId="962"/>
        <pc:sldMkLst>
          <pc:docMk/>
          <pc:sldMk cId="4246036044" sldId="664"/>
        </pc:sldMkLst>
        <pc:spChg chg="mod">
          <ac:chgData name="Herrig, Meghan" userId="3f3061a6-9cf0-43c6-ba3b-0df8c923fc45" providerId="ADAL" clId="{F80E4B53-29AA-4A30-B61C-A418D548E7BD}" dt="2022-03-29T14:40:50.164" v="206" actId="20577"/>
          <ac:spMkLst>
            <pc:docMk/>
            <pc:sldMk cId="4246036044" sldId="664"/>
            <ac:spMk id="4" creationId="{5C175817-792A-094E-A220-22C149BB8FB2}"/>
          </ac:spMkLst>
        </pc:spChg>
        <pc:spChg chg="add mod">
          <ac:chgData name="Herrig, Meghan" userId="3f3061a6-9cf0-43c6-ba3b-0df8c923fc45" providerId="ADAL" clId="{F80E4B53-29AA-4A30-B61C-A418D548E7BD}" dt="2022-03-29T14:50:42.452" v="393" actId="164"/>
          <ac:spMkLst>
            <pc:docMk/>
            <pc:sldMk cId="4246036044" sldId="664"/>
            <ac:spMk id="5" creationId="{29F1464C-89E3-4D4D-8866-854072AB166F}"/>
          </ac:spMkLst>
        </pc:spChg>
        <pc:spChg chg="mod">
          <ac:chgData name="Herrig, Meghan" userId="3f3061a6-9cf0-43c6-ba3b-0df8c923fc45" providerId="ADAL" clId="{F80E4B53-29AA-4A30-B61C-A418D548E7BD}" dt="2022-03-29T14:44:23.353" v="360"/>
          <ac:spMkLst>
            <pc:docMk/>
            <pc:sldMk cId="4246036044" sldId="664"/>
            <ac:spMk id="8" creationId="{24721A69-5DEC-204B-899A-6C13DFF78D0E}"/>
          </ac:spMkLst>
        </pc:spChg>
        <pc:spChg chg="mod">
          <ac:chgData name="Herrig, Meghan" userId="3f3061a6-9cf0-43c6-ba3b-0df8c923fc45" providerId="ADAL" clId="{F80E4B53-29AA-4A30-B61C-A418D548E7BD}" dt="2022-03-29T14:41:04.534" v="210" actId="5793"/>
          <ac:spMkLst>
            <pc:docMk/>
            <pc:sldMk cId="4246036044" sldId="664"/>
            <ac:spMk id="10" creationId="{A65AC2FD-9B53-A641-B445-86F500E5511F}"/>
          </ac:spMkLst>
        </pc:spChg>
        <pc:spChg chg="add mod">
          <ac:chgData name="Herrig, Meghan" userId="3f3061a6-9cf0-43c6-ba3b-0df8c923fc45" providerId="ADAL" clId="{F80E4B53-29AA-4A30-B61C-A418D548E7BD}" dt="2022-03-29T14:53:27.738" v="403" actId="164"/>
          <ac:spMkLst>
            <pc:docMk/>
            <pc:sldMk cId="4246036044" sldId="664"/>
            <ac:spMk id="11" creationId="{9C1A0B17-DAEE-43DC-9DEC-4A43A3D77F46}"/>
          </ac:spMkLst>
        </pc:spChg>
        <pc:grpChg chg="add del mod">
          <ac:chgData name="Herrig, Meghan" userId="3f3061a6-9cf0-43c6-ba3b-0df8c923fc45" providerId="ADAL" clId="{F80E4B53-29AA-4A30-B61C-A418D548E7BD}" dt="2022-03-29T14:52:33.742" v="395" actId="478"/>
          <ac:grpSpMkLst>
            <pc:docMk/>
            <pc:sldMk cId="4246036044" sldId="664"/>
            <ac:grpSpMk id="6" creationId="{C95AD079-0840-484F-BBF4-7D14F0D8F2F1}"/>
          </ac:grpSpMkLst>
        </pc:grpChg>
        <pc:grpChg chg="add mod">
          <ac:chgData name="Herrig, Meghan" userId="3f3061a6-9cf0-43c6-ba3b-0df8c923fc45" providerId="ADAL" clId="{F80E4B53-29AA-4A30-B61C-A418D548E7BD}" dt="2022-03-29T15:10:14.131" v="1149" actId="962"/>
          <ac:grpSpMkLst>
            <pc:docMk/>
            <pc:sldMk cId="4246036044" sldId="664"/>
            <ac:grpSpMk id="12" creationId="{D6A4D391-F295-48ED-BF34-7E371344F0BE}"/>
          </ac:grpSpMkLst>
        </pc:grpChg>
        <pc:picChg chg="add mod">
          <ac:chgData name="Herrig, Meghan" userId="3f3061a6-9cf0-43c6-ba3b-0df8c923fc45" providerId="ADAL" clId="{F80E4B53-29AA-4A30-B61C-A418D548E7BD}" dt="2022-03-29T14:50:42.452" v="393" actId="164"/>
          <ac:picMkLst>
            <pc:docMk/>
            <pc:sldMk cId="4246036044" sldId="664"/>
            <ac:picMk id="3" creationId="{220F76C0-B668-4B42-8438-E096B06E2DF8}"/>
          </ac:picMkLst>
        </pc:picChg>
        <pc:picChg chg="add mod">
          <ac:chgData name="Herrig, Meghan" userId="3f3061a6-9cf0-43c6-ba3b-0df8c923fc45" providerId="ADAL" clId="{F80E4B53-29AA-4A30-B61C-A418D548E7BD}" dt="2022-03-29T14:53:27.738" v="403" actId="164"/>
          <ac:picMkLst>
            <pc:docMk/>
            <pc:sldMk cId="4246036044" sldId="664"/>
            <ac:picMk id="9" creationId="{8F85A048-9D83-472D-946C-F0FD5A9D19DD}"/>
          </ac:picMkLst>
        </pc:picChg>
      </pc:sldChg>
      <pc:sldChg chg="addSp delSp modSp add mod">
        <pc:chgData name="Herrig, Meghan" userId="3f3061a6-9cf0-43c6-ba3b-0df8c923fc45" providerId="ADAL" clId="{F80E4B53-29AA-4A30-B61C-A418D548E7BD}" dt="2022-03-29T15:11:34.298" v="1651" actId="962"/>
        <pc:sldMkLst>
          <pc:docMk/>
          <pc:sldMk cId="1682418665" sldId="665"/>
        </pc:sldMkLst>
        <pc:spChg chg="mod">
          <ac:chgData name="Herrig, Meghan" userId="3f3061a6-9cf0-43c6-ba3b-0df8c923fc45" providerId="ADAL" clId="{F80E4B53-29AA-4A30-B61C-A418D548E7BD}" dt="2022-03-29T14:41:51.650" v="261" actId="20577"/>
          <ac:spMkLst>
            <pc:docMk/>
            <pc:sldMk cId="1682418665" sldId="665"/>
            <ac:spMk id="4" creationId="{5C175817-792A-094E-A220-22C149BB8FB2}"/>
          </ac:spMkLst>
        </pc:spChg>
        <pc:spChg chg="mod">
          <ac:chgData name="Herrig, Meghan" userId="3f3061a6-9cf0-43c6-ba3b-0df8c923fc45" providerId="ADAL" clId="{F80E4B53-29AA-4A30-B61C-A418D548E7BD}" dt="2022-03-29T14:44:29.443" v="362"/>
          <ac:spMkLst>
            <pc:docMk/>
            <pc:sldMk cId="1682418665" sldId="665"/>
            <ac:spMk id="8" creationId="{24721A69-5DEC-204B-899A-6C13DFF78D0E}"/>
          </ac:spMkLst>
        </pc:spChg>
        <pc:spChg chg="mod">
          <ac:chgData name="Herrig, Meghan" userId="3f3061a6-9cf0-43c6-ba3b-0df8c923fc45" providerId="ADAL" clId="{F80E4B53-29AA-4A30-B61C-A418D548E7BD}" dt="2022-03-29T14:58:00.697" v="462" actId="20577"/>
          <ac:spMkLst>
            <pc:docMk/>
            <pc:sldMk cId="1682418665" sldId="665"/>
            <ac:spMk id="10" creationId="{A65AC2FD-9B53-A641-B445-86F500E5511F}"/>
          </ac:spMkLst>
        </pc:spChg>
        <pc:spChg chg="del">
          <ac:chgData name="Herrig, Meghan" userId="3f3061a6-9cf0-43c6-ba3b-0df8c923fc45" providerId="ADAL" clId="{F80E4B53-29AA-4A30-B61C-A418D548E7BD}" dt="2022-03-29T14:45:01.303" v="374" actId="478"/>
          <ac:spMkLst>
            <pc:docMk/>
            <pc:sldMk cId="1682418665" sldId="665"/>
            <ac:spMk id="11" creationId="{30389736-5A4A-DB4B-90ED-D3BADF3642AC}"/>
          </ac:spMkLst>
        </pc:spChg>
        <pc:picChg chg="add mod">
          <ac:chgData name="Herrig, Meghan" userId="3f3061a6-9cf0-43c6-ba3b-0df8c923fc45" providerId="ADAL" clId="{F80E4B53-29AA-4A30-B61C-A418D548E7BD}" dt="2022-03-29T15:11:34.298" v="1651" actId="962"/>
          <ac:picMkLst>
            <pc:docMk/>
            <pc:sldMk cId="1682418665" sldId="665"/>
            <ac:picMk id="3" creationId="{D1A818B5-B211-487F-B795-167C7107F051}"/>
          </ac:picMkLst>
        </pc:picChg>
      </pc:sldChg>
      <pc:sldChg chg="delSp modSp add del mod">
        <pc:chgData name="Herrig, Meghan" userId="3f3061a6-9cf0-43c6-ba3b-0df8c923fc45" providerId="ADAL" clId="{F80E4B53-29AA-4A30-B61C-A418D548E7BD}" dt="2022-03-29T14:56:56.692" v="429" actId="2696"/>
        <pc:sldMkLst>
          <pc:docMk/>
          <pc:sldMk cId="1370039535" sldId="666"/>
        </pc:sldMkLst>
        <pc:spChg chg="mod">
          <ac:chgData name="Herrig, Meghan" userId="3f3061a6-9cf0-43c6-ba3b-0df8c923fc45" providerId="ADAL" clId="{F80E4B53-29AA-4A30-B61C-A418D548E7BD}" dt="2022-03-29T14:42:16.038" v="282" actId="20577"/>
          <ac:spMkLst>
            <pc:docMk/>
            <pc:sldMk cId="1370039535" sldId="666"/>
            <ac:spMk id="4" creationId="{5C175817-792A-094E-A220-22C149BB8FB2}"/>
          </ac:spMkLst>
        </pc:spChg>
        <pc:spChg chg="mod">
          <ac:chgData name="Herrig, Meghan" userId="3f3061a6-9cf0-43c6-ba3b-0df8c923fc45" providerId="ADAL" clId="{F80E4B53-29AA-4A30-B61C-A418D548E7BD}" dt="2022-03-29T14:44:31.627" v="363"/>
          <ac:spMkLst>
            <pc:docMk/>
            <pc:sldMk cId="1370039535" sldId="666"/>
            <ac:spMk id="8" creationId="{24721A69-5DEC-204B-899A-6C13DFF78D0E}"/>
          </ac:spMkLst>
        </pc:spChg>
        <pc:spChg chg="mod">
          <ac:chgData name="Herrig, Meghan" userId="3f3061a6-9cf0-43c6-ba3b-0df8c923fc45" providerId="ADAL" clId="{F80E4B53-29AA-4A30-B61C-A418D548E7BD}" dt="2022-03-29T14:42:21.916" v="284" actId="27636"/>
          <ac:spMkLst>
            <pc:docMk/>
            <pc:sldMk cId="1370039535" sldId="666"/>
            <ac:spMk id="10" creationId="{A65AC2FD-9B53-A641-B445-86F500E5511F}"/>
          </ac:spMkLst>
        </pc:spChg>
        <pc:spChg chg="del">
          <ac:chgData name="Herrig, Meghan" userId="3f3061a6-9cf0-43c6-ba3b-0df8c923fc45" providerId="ADAL" clId="{F80E4B53-29AA-4A30-B61C-A418D548E7BD}" dt="2022-03-29T14:44:58.599" v="373" actId="478"/>
          <ac:spMkLst>
            <pc:docMk/>
            <pc:sldMk cId="1370039535" sldId="666"/>
            <ac:spMk id="11" creationId="{30389736-5A4A-DB4B-90ED-D3BADF3642AC}"/>
          </ac:spMkLst>
        </pc:spChg>
      </pc:sldChg>
      <pc:sldChg chg="addSp delSp modSp new mod">
        <pc:chgData name="Herrig, Meghan" userId="3f3061a6-9cf0-43c6-ba3b-0df8c923fc45" providerId="ADAL" clId="{F80E4B53-29AA-4A30-B61C-A418D548E7BD}" dt="2022-03-29T15:11:51.879" v="1653" actId="962"/>
        <pc:sldMkLst>
          <pc:docMk/>
          <pc:sldMk cId="2557641662" sldId="666"/>
        </pc:sldMkLst>
        <pc:spChg chg="del">
          <ac:chgData name="Herrig, Meghan" userId="3f3061a6-9cf0-43c6-ba3b-0df8c923fc45" providerId="ADAL" clId="{F80E4B53-29AA-4A30-B61C-A418D548E7BD}" dt="2022-03-29T15:11:46.361" v="1652" actId="478"/>
          <ac:spMkLst>
            <pc:docMk/>
            <pc:sldMk cId="2557641662" sldId="666"/>
            <ac:spMk id="2" creationId="{F8227DEE-87AA-420D-B1FB-AC15264D0AE8}"/>
          </ac:spMkLst>
        </pc:spChg>
        <pc:spChg chg="mod">
          <ac:chgData name="Herrig, Meghan" userId="3f3061a6-9cf0-43c6-ba3b-0df8c923fc45" providerId="ADAL" clId="{F80E4B53-29AA-4A30-B61C-A418D548E7BD}" dt="2022-03-29T15:11:51.879" v="1653" actId="962"/>
          <ac:spMkLst>
            <pc:docMk/>
            <pc:sldMk cId="2557641662" sldId="666"/>
            <ac:spMk id="3" creationId="{BB0526F6-A8C6-4E75-9920-0C3939B000E6}"/>
          </ac:spMkLst>
        </pc:spChg>
        <pc:spChg chg="mod">
          <ac:chgData name="Herrig, Meghan" userId="3f3061a6-9cf0-43c6-ba3b-0df8c923fc45" providerId="ADAL" clId="{F80E4B53-29AA-4A30-B61C-A418D548E7BD}" dt="2022-03-29T15:00:07.801" v="506" actId="20577"/>
          <ac:spMkLst>
            <pc:docMk/>
            <pc:sldMk cId="2557641662" sldId="666"/>
            <ac:spMk id="4" creationId="{4D378B3A-743A-4A1D-9A43-84DB10CFFE3D}"/>
          </ac:spMkLst>
        </pc:spChg>
        <pc:spChg chg="mod">
          <ac:chgData name="Herrig, Meghan" userId="3f3061a6-9cf0-43c6-ba3b-0df8c923fc45" providerId="ADAL" clId="{F80E4B53-29AA-4A30-B61C-A418D548E7BD}" dt="2022-03-29T15:04:44.371" v="675" actId="113"/>
          <ac:spMkLst>
            <pc:docMk/>
            <pc:sldMk cId="2557641662" sldId="666"/>
            <ac:spMk id="5" creationId="{430F18A5-7C5D-4E5B-B159-62E2A081246E}"/>
          </ac:spMkLst>
        </pc:spChg>
        <pc:spChg chg="del">
          <ac:chgData name="Herrig, Meghan" userId="3f3061a6-9cf0-43c6-ba3b-0df8c923fc45" providerId="ADAL" clId="{F80E4B53-29AA-4A30-B61C-A418D548E7BD}" dt="2022-03-29T14:59:38.926" v="464" actId="478"/>
          <ac:spMkLst>
            <pc:docMk/>
            <pc:sldMk cId="2557641662" sldId="666"/>
            <ac:spMk id="6" creationId="{9E44BA7F-C272-4B5D-A67B-166DF73E3FD1}"/>
          </ac:spMkLst>
        </pc:spChg>
        <pc:picChg chg="add mod">
          <ac:chgData name="Herrig, Meghan" userId="3f3061a6-9cf0-43c6-ba3b-0df8c923fc45" providerId="ADAL" clId="{F80E4B53-29AA-4A30-B61C-A418D548E7BD}" dt="2022-03-29T15:10:52.606" v="1399" actId="962"/>
          <ac:picMkLst>
            <pc:docMk/>
            <pc:sldMk cId="2557641662" sldId="666"/>
            <ac:picMk id="8" creationId="{7B945300-6B13-4D7E-A5DC-7FCB26332A98}"/>
          </ac:picMkLst>
        </pc:picChg>
      </pc:sldChg>
      <pc:sldChg chg="addSp delSp modSp new mod ord">
        <pc:chgData name="Herrig, Meghan" userId="3f3061a6-9cf0-43c6-ba3b-0df8c923fc45" providerId="ADAL" clId="{F80E4B53-29AA-4A30-B61C-A418D548E7BD}" dt="2022-03-29T15:12:04.044" v="1655" actId="962"/>
        <pc:sldMkLst>
          <pc:docMk/>
          <pc:sldMk cId="1837490761" sldId="667"/>
        </pc:sldMkLst>
        <pc:spChg chg="del">
          <ac:chgData name="Herrig, Meghan" userId="3f3061a6-9cf0-43c6-ba3b-0df8c923fc45" providerId="ADAL" clId="{F80E4B53-29AA-4A30-B61C-A418D548E7BD}" dt="2022-03-29T15:12:01.407" v="1654" actId="478"/>
          <ac:spMkLst>
            <pc:docMk/>
            <pc:sldMk cId="1837490761" sldId="667"/>
            <ac:spMk id="2" creationId="{DB234496-295F-4227-BD16-4B0429ECD8DD}"/>
          </ac:spMkLst>
        </pc:spChg>
        <pc:spChg chg="mod">
          <ac:chgData name="Herrig, Meghan" userId="3f3061a6-9cf0-43c6-ba3b-0df8c923fc45" providerId="ADAL" clId="{F80E4B53-29AA-4A30-B61C-A418D548E7BD}" dt="2022-03-29T15:12:04.044" v="1655" actId="962"/>
          <ac:spMkLst>
            <pc:docMk/>
            <pc:sldMk cId="1837490761" sldId="667"/>
            <ac:spMk id="3" creationId="{DB1ADBD0-964B-4B5E-A69E-DB65B1A2FE62}"/>
          </ac:spMkLst>
        </pc:spChg>
        <pc:spChg chg="mod">
          <ac:chgData name="Herrig, Meghan" userId="3f3061a6-9cf0-43c6-ba3b-0df8c923fc45" providerId="ADAL" clId="{F80E4B53-29AA-4A30-B61C-A418D548E7BD}" dt="2022-03-29T15:07:11.237" v="725" actId="20577"/>
          <ac:spMkLst>
            <pc:docMk/>
            <pc:sldMk cId="1837490761" sldId="667"/>
            <ac:spMk id="4" creationId="{427DD6C8-7650-47F5-BDCB-7B9454DCC463}"/>
          </ac:spMkLst>
        </pc:spChg>
        <pc:spChg chg="mod">
          <ac:chgData name="Herrig, Meghan" userId="3f3061a6-9cf0-43c6-ba3b-0df8c923fc45" providerId="ADAL" clId="{F80E4B53-29AA-4A30-B61C-A418D548E7BD}" dt="2022-03-29T15:08:11.970" v="829" actId="20577"/>
          <ac:spMkLst>
            <pc:docMk/>
            <pc:sldMk cId="1837490761" sldId="667"/>
            <ac:spMk id="5" creationId="{9933AC4B-43A3-4531-8E0C-77497D3D22D1}"/>
          </ac:spMkLst>
        </pc:spChg>
        <pc:spChg chg="del">
          <ac:chgData name="Herrig, Meghan" userId="3f3061a6-9cf0-43c6-ba3b-0df8c923fc45" providerId="ADAL" clId="{F80E4B53-29AA-4A30-B61C-A418D548E7BD}" dt="2022-03-29T15:07:15.807" v="726" actId="478"/>
          <ac:spMkLst>
            <pc:docMk/>
            <pc:sldMk cId="1837490761" sldId="667"/>
            <ac:spMk id="6" creationId="{7F9B6625-0CCD-4E95-A285-C5D2D3E796DD}"/>
          </ac:spMkLst>
        </pc:spChg>
        <pc:picChg chg="add mod">
          <ac:chgData name="Herrig, Meghan" userId="3f3061a6-9cf0-43c6-ba3b-0df8c923fc45" providerId="ADAL" clId="{F80E4B53-29AA-4A30-B61C-A418D548E7BD}" dt="2022-03-29T15:11:16.795" v="1533" actId="962"/>
          <ac:picMkLst>
            <pc:docMk/>
            <pc:sldMk cId="1837490761" sldId="667"/>
            <ac:picMk id="8" creationId="{78041F0B-E923-4645-9CD2-E2FCE99B0BF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2" r:id="rId9"/>
    <p:sldLayoutId id="2147483902" r:id="rId10"/>
    <p:sldLayoutId id="2147483889" r:id="rId11"/>
    <p:sldLayoutId id="214748394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McGraw Hill Template</a:t>
            </a:r>
          </a:p>
          <a:p>
            <a:pPr lvl="1"/>
            <a:r>
              <a:rPr lang="en-US" dirty="0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lvl="3"/>
            <a:r>
              <a:rPr lang="en-US" dirty="0"/>
              <a:t>McGraw Hill Template</a:t>
            </a:r>
          </a:p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ateverystep.com/" TargetMode="External"/><Relationship Id="rId2" Type="http://schemas.openxmlformats.org/officeDocument/2006/relationships/hyperlink" Target="http://www.mhhe.com/SUPPORT" TargetMode="Externa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9C857-E79A-F545-BAB3-908AA67D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5115538" cy="1420574"/>
          </a:xfrm>
        </p:spPr>
        <p:txBody>
          <a:bodyPr>
            <a:normAutofit/>
          </a:bodyPr>
          <a:lstStyle/>
          <a:p>
            <a:r>
              <a:rPr lang="en-US" dirty="0"/>
              <a:t>Assigning SmartBook 2.0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FD6EFB-269E-194A-A965-948F2D8D67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Connect Training Series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F26C10-15BC-1541-80F0-D47778F796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Instructors</a:t>
            </a:r>
          </a:p>
        </p:txBody>
      </p:sp>
    </p:spTree>
    <p:extLst>
      <p:ext uri="{BB962C8B-B14F-4D97-AF65-F5344CB8AC3E}">
        <p14:creationId xmlns:p14="http://schemas.microsoft.com/office/powerpoint/2010/main" val="143142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Assigning SmartBook 2.0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 Assignment Notes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50090" cy="4374092"/>
          </a:xfrm>
        </p:spPr>
        <p:txBody>
          <a:bodyPr>
            <a:normAutofit/>
          </a:bodyPr>
          <a:lstStyle/>
          <a:p>
            <a:pPr marL="0" indent="0" fontAlgn="base"/>
            <a:r>
              <a:rPr lang="en-US" sz="1800" dirty="0"/>
              <a:t>Review Assignments serve two primary purposes: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800" dirty="0"/>
              <a:t>To create review assignments that include previously assigned chapters—typically for test preparation or course review.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800" dirty="0"/>
              <a:t>To create assignments based on topic rather than chapter—review assignments allow instructors to select content from various chapters. </a:t>
            </a:r>
          </a:p>
          <a:p>
            <a:pPr marL="0" indent="0" fontAlgn="base"/>
            <a:endParaRPr lang="en-US" sz="1800" dirty="0"/>
          </a:p>
          <a:p>
            <a:pPr marL="0" indent="0" fontAlgn="base"/>
            <a:r>
              <a:rPr lang="en-US" sz="1800" b="1" dirty="0"/>
              <a:t>Note: </a:t>
            </a:r>
            <a:r>
              <a:rPr lang="en-US" sz="1800" dirty="0"/>
              <a:t> For the Review Assignment to be a direct reflection of the previously assigned content, the Review Assignment must be created using the </a:t>
            </a:r>
            <a:r>
              <a:rPr lang="en-US" sz="1800" i="1" dirty="0"/>
              <a:t>exact same </a:t>
            </a:r>
            <a:r>
              <a:rPr lang="en-US" sz="1800" dirty="0"/>
              <a:t>Learning Objectives. </a:t>
            </a:r>
          </a:p>
          <a:p>
            <a:pPr marL="0" indent="0" fontAlgn="base"/>
            <a:endParaRPr lang="en-US" sz="1800" dirty="0"/>
          </a:p>
          <a:p>
            <a:pPr marL="0" indent="0" fontAlgn="base"/>
            <a:r>
              <a:rPr lang="en-US" sz="1800" dirty="0"/>
              <a:t>Otherwise, the Review Assignment could potentially cover content that has not been previously assigned. </a:t>
            </a:r>
          </a:p>
        </p:txBody>
      </p:sp>
    </p:spTree>
    <p:extLst>
      <p:ext uri="{BB962C8B-B14F-4D97-AF65-F5344CB8AC3E}">
        <p14:creationId xmlns:p14="http://schemas.microsoft.com/office/powerpoint/2010/main" val="417909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Assigning SmartBook 2.0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Recharge Mode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>
            <a:normAutofit/>
          </a:bodyPr>
          <a:lstStyle/>
          <a:p>
            <a:pPr marL="0" indent="0" fontAlgn="base"/>
            <a:r>
              <a:rPr lang="en-US" sz="1800" b="1" dirty="0"/>
              <a:t>Note</a:t>
            </a:r>
            <a:r>
              <a:rPr lang="en-US" sz="1800" dirty="0"/>
              <a:t>: With SmartBook 2.0, students can no longer access SmartBook in self-study mode. </a:t>
            </a:r>
          </a:p>
          <a:p>
            <a:pPr marL="0" indent="0" fontAlgn="base"/>
            <a:endParaRPr lang="en-US" sz="1800" dirty="0"/>
          </a:p>
          <a:p>
            <a:pPr marL="0" indent="0" fontAlgn="base"/>
            <a:r>
              <a:rPr lang="en-US" sz="1800" dirty="0"/>
              <a:t>Content </a:t>
            </a:r>
            <a:r>
              <a:rPr lang="en-US" sz="1800" i="1" dirty="0"/>
              <a:t>MUST</a:t>
            </a:r>
            <a:r>
              <a:rPr lang="en-US" sz="1800" dirty="0"/>
              <a:t> be assigned for students to access SmartBook. </a:t>
            </a:r>
          </a:p>
          <a:p>
            <a:pPr marL="0" indent="0" fontAlgn="base"/>
            <a:endParaRPr lang="en-US" sz="1800" dirty="0"/>
          </a:p>
          <a:p>
            <a:pPr marL="0" indent="0" fontAlgn="base"/>
            <a:r>
              <a:rPr lang="en-US" sz="1800" dirty="0"/>
              <a:t>To create self-study opportunities, you may assign content for ZERO points.  </a:t>
            </a:r>
          </a:p>
          <a:p>
            <a:pPr marL="0" indent="0" fontAlgn="base"/>
            <a:endParaRPr lang="en-US" sz="1800" dirty="0"/>
          </a:p>
          <a:p>
            <a:pPr marL="0" indent="0" fontAlgn="base"/>
            <a:r>
              <a:rPr lang="en-US" sz="1800" dirty="0"/>
              <a:t>Additionally, assignments that are past due convert to </a:t>
            </a:r>
            <a:r>
              <a:rPr lang="en-US" sz="1800" b="1" dirty="0"/>
              <a:t>Recharge mode</a:t>
            </a:r>
            <a:r>
              <a:rPr lang="en-US" sz="1800" dirty="0"/>
              <a:t>—which allows students to continue practicing concepts and receiving feedback, but progress is no longer recorded.  </a:t>
            </a:r>
          </a:p>
        </p:txBody>
      </p:sp>
    </p:spTree>
    <p:extLst>
      <p:ext uri="{BB962C8B-B14F-4D97-AF65-F5344CB8AC3E}">
        <p14:creationId xmlns:p14="http://schemas.microsoft.com/office/powerpoint/2010/main" val="307777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02CA1C-0713-E24A-8F54-9A845B763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82672" y="202497"/>
            <a:ext cx="4114800" cy="331932"/>
          </a:xfrm>
        </p:spPr>
        <p:txBody>
          <a:bodyPr/>
          <a:lstStyle/>
          <a:p>
            <a:r>
              <a:rPr lang="en-US"/>
              <a:t>Assigning SmartBook 2.0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D19660-95A6-0647-B61C-8948FD9D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>
            <a:normAutofit/>
          </a:bodyPr>
          <a:lstStyle/>
          <a:p>
            <a:r>
              <a:rPr lang="en-US" sz="3200" dirty="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164F-E35C-4FD5-904D-B9A994517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TECH SUPPORT &amp; FAQ:</a:t>
            </a:r>
          </a:p>
          <a:p>
            <a:pPr marL="0" indent="0">
              <a:buNone/>
            </a:pPr>
            <a:r>
              <a:rPr lang="en-US" dirty="0"/>
              <a:t>CALL: (800) 331-5094</a:t>
            </a:r>
          </a:p>
          <a:p>
            <a:pPr marL="0" indent="0">
              <a:buNone/>
            </a:pPr>
            <a:r>
              <a:rPr lang="en-US" dirty="0"/>
              <a:t>EMAIL &amp; CHAT: </a:t>
            </a:r>
            <a:r>
              <a:rPr lang="en-US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WWW.MHHE.COM/SUPPORT</a:t>
            </a:r>
            <a:endParaRPr lang="en-US"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MONDAY-THURSDAY: </a:t>
            </a:r>
            <a:r>
              <a:rPr lang="en-US" dirty="0"/>
              <a:t>24 hours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FRIDAY: </a:t>
            </a:r>
            <a:r>
              <a:rPr lang="en-US" dirty="0"/>
              <a:t>12 AM - 9 PM EST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SATURDAY: </a:t>
            </a:r>
            <a:r>
              <a:rPr lang="en-US" dirty="0"/>
              <a:t>10 AM - 8 PM EST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SUNDAY: </a:t>
            </a:r>
            <a:r>
              <a:rPr lang="en-US" dirty="0"/>
              <a:t>12 PM – 12 AM EST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FIND MORE TIPS: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WWW.SUPPORTATEVERYSTEP.COM</a:t>
            </a: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453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Assigning SmartBook 2.0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Add a SmartBook Assignment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3" y="1736496"/>
            <a:ext cx="3390783" cy="4374092"/>
          </a:xfrm>
        </p:spPr>
        <p:txBody>
          <a:bodyPr/>
          <a:lstStyle/>
          <a:p>
            <a:pPr marL="0" indent="0" fontAlgn="base"/>
            <a:r>
              <a:rPr lang="en-US" sz="1800" dirty="0"/>
              <a:t>Starting on your Connect section home page, click Add Assignment to view all assignment options.</a:t>
            </a:r>
            <a:r>
              <a:rPr lang="en-US" dirty="0"/>
              <a:t>  </a:t>
            </a:r>
          </a:p>
          <a:p>
            <a:pPr marL="0" indent="0" fontAlgn="base"/>
            <a:endParaRPr lang="en-US" dirty="0"/>
          </a:p>
          <a:p>
            <a:pPr fontAlgn="base"/>
            <a:r>
              <a:rPr lang="en-US" dirty="0"/>
              <a:t>To create a SmartBook assignment, click on SmartBook 2.0. </a:t>
            </a:r>
          </a:p>
          <a:p>
            <a:pPr marL="0" indent="0" fontAlgn="base"/>
            <a:endParaRPr lang="en-US" dirty="0"/>
          </a:p>
        </p:txBody>
      </p:sp>
      <p:grpSp>
        <p:nvGrpSpPr>
          <p:cNvPr id="6" name="Group 5" descr="Screenshot of section homepage">
            <a:extLst>
              <a:ext uri="{FF2B5EF4-FFF2-40B4-BE49-F238E27FC236}">
                <a16:creationId xmlns:a16="http://schemas.microsoft.com/office/drawing/2014/main" id="{E420C243-18C1-45BF-9B45-548F8B2329D5}"/>
              </a:ext>
            </a:extLst>
          </p:cNvPr>
          <p:cNvGrpSpPr/>
          <p:nvPr/>
        </p:nvGrpSpPr>
        <p:grpSpPr>
          <a:xfrm>
            <a:off x="5144035" y="1608771"/>
            <a:ext cx="6249454" cy="4629541"/>
            <a:chOff x="5144035" y="1608771"/>
            <a:chExt cx="6249454" cy="46295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3989AFC-C446-4309-8E7A-968785B20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44035" y="1608771"/>
              <a:ext cx="6249454" cy="462954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F3F6E80B-1174-44B8-BF62-C0AE8548F1B3}"/>
                </a:ext>
              </a:extLst>
            </p:cNvPr>
            <p:cNvSpPr/>
            <p:nvPr/>
          </p:nvSpPr>
          <p:spPr>
            <a:xfrm>
              <a:off x="6572250" y="3086100"/>
              <a:ext cx="314325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AF0CF92C-8F1A-4085-A85F-B21631B6EE03}"/>
                </a:ext>
              </a:extLst>
            </p:cNvPr>
            <p:cNvSpPr/>
            <p:nvPr/>
          </p:nvSpPr>
          <p:spPr>
            <a:xfrm rot="5400000">
              <a:off x="6643687" y="4792029"/>
              <a:ext cx="314325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680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Assigning SmartBook 2.0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New Assignment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fontAlgn="base"/>
            <a:r>
              <a:rPr lang="en-US" sz="1800" dirty="0"/>
              <a:t>Within SmartBook 2.0, you have two assignment types: </a:t>
            </a:r>
            <a:r>
              <a:rPr lang="en-US" sz="1800" b="1" dirty="0"/>
              <a:t>New Assignment </a:t>
            </a:r>
            <a:r>
              <a:rPr lang="en-US" sz="1800" dirty="0"/>
              <a:t>and </a:t>
            </a:r>
            <a:r>
              <a:rPr lang="en-US" sz="1800" b="1" dirty="0"/>
              <a:t>Review Assignment</a:t>
            </a:r>
            <a:r>
              <a:rPr lang="en-US" sz="1800" dirty="0"/>
              <a:t>. </a:t>
            </a:r>
          </a:p>
          <a:p>
            <a:pPr marL="0" indent="0" fontAlgn="base"/>
            <a:endParaRPr lang="en-US" sz="1800" dirty="0"/>
          </a:p>
          <a:p>
            <a:pPr marL="0" indent="0" fontAlgn="base"/>
            <a:r>
              <a:rPr lang="en-US" sz="1800" dirty="0"/>
              <a:t>Under </a:t>
            </a:r>
            <a:r>
              <a:rPr lang="en-US" sz="1800" b="1" dirty="0"/>
              <a:t>Select Assignment Type</a:t>
            </a:r>
            <a:r>
              <a:rPr lang="en-US" sz="1800" dirty="0"/>
              <a:t>, click on </a:t>
            </a:r>
            <a:r>
              <a:rPr lang="en-US" sz="1800" b="1" dirty="0"/>
              <a:t>New Assignment. </a:t>
            </a:r>
          </a:p>
          <a:p>
            <a:pPr marL="0" indent="0" fontAlgn="base"/>
            <a:endParaRPr lang="en-US" sz="1800" b="1" dirty="0"/>
          </a:p>
          <a:p>
            <a:pPr marL="0" indent="0" fontAlgn="base"/>
            <a:r>
              <a:rPr lang="en-US" sz="1800" dirty="0"/>
              <a:t>Under</a:t>
            </a:r>
            <a:r>
              <a:rPr lang="en-US" sz="1800" b="1" dirty="0"/>
              <a:t> Select Content </a:t>
            </a:r>
            <a:r>
              <a:rPr lang="en-US" sz="1800" dirty="0"/>
              <a:t>click desired chapter(s) and then click </a:t>
            </a:r>
            <a:r>
              <a:rPr lang="en-US" sz="1800" b="1" dirty="0"/>
              <a:t>Continue </a:t>
            </a:r>
            <a:r>
              <a:rPr lang="en-US" sz="1800" dirty="0"/>
              <a:t>at the bottom of the page. </a:t>
            </a:r>
          </a:p>
        </p:txBody>
      </p:sp>
      <p:pic>
        <p:nvPicPr>
          <p:cNvPr id="3" name="Picture 2" descr="screenshot of creating a new assignment in SmartBook 2.0">
            <a:extLst>
              <a:ext uri="{FF2B5EF4-FFF2-40B4-BE49-F238E27FC236}">
                <a16:creationId xmlns:a16="http://schemas.microsoft.com/office/drawing/2014/main" id="{7FD41D40-D633-451B-9588-DA4ECE42C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796" y="1020117"/>
            <a:ext cx="5777684" cy="50077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070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Assigning SmartBook 2.0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Slider Bar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pPr marL="0" indent="0" fontAlgn="base"/>
            <a:r>
              <a:rPr lang="en-US" sz="1800" dirty="0"/>
              <a:t>You have three main starting points for selecting chapter content: </a:t>
            </a:r>
            <a:r>
              <a:rPr lang="en-US" sz="1800" b="1" dirty="0"/>
              <a:t>slider bar</a:t>
            </a:r>
            <a:r>
              <a:rPr lang="en-US" sz="1800" dirty="0"/>
              <a:t>, </a:t>
            </a:r>
            <a:r>
              <a:rPr lang="en-US" sz="1800" b="1" dirty="0"/>
              <a:t>section</a:t>
            </a:r>
            <a:r>
              <a:rPr lang="en-US" sz="1800" dirty="0"/>
              <a:t>, or</a:t>
            </a:r>
            <a:r>
              <a:rPr lang="en-US" sz="1800" b="1" dirty="0"/>
              <a:t> learning objective. </a:t>
            </a:r>
            <a:r>
              <a:rPr lang="en-US" sz="1800" dirty="0"/>
              <a:t> </a:t>
            </a:r>
          </a:p>
          <a:p>
            <a:pPr marL="0" indent="0" fontAlgn="base"/>
            <a:r>
              <a:rPr lang="en-US" sz="1800" dirty="0"/>
              <a:t>The first option is the </a:t>
            </a:r>
            <a:r>
              <a:rPr lang="en-US" sz="1800" b="1" dirty="0"/>
              <a:t>Slider Bar. </a:t>
            </a:r>
          </a:p>
          <a:p>
            <a:pPr marL="0" indent="0" fontAlgn="base"/>
            <a:endParaRPr lang="en-US" b="1" dirty="0"/>
          </a:p>
          <a:p>
            <a:r>
              <a:rPr lang="en-US" dirty="0"/>
              <a:t>By moving the slider bar down, you decrease the depth of coverage, which results in less time to complete. </a:t>
            </a:r>
          </a:p>
          <a:p>
            <a:endParaRPr lang="en-US" dirty="0"/>
          </a:p>
          <a:p>
            <a:r>
              <a:rPr lang="en-US" dirty="0"/>
              <a:t>This strategy is effective when you want to include broad coverage but control the estimated Time to Complete. </a:t>
            </a:r>
          </a:p>
          <a:p>
            <a:pPr marL="0" indent="0" fontAlgn="base"/>
            <a:endParaRPr lang="en-US" sz="1800" b="1" dirty="0"/>
          </a:p>
        </p:txBody>
      </p:sp>
      <p:pic>
        <p:nvPicPr>
          <p:cNvPr id="3" name="Picture 2" descr="screenshot of selecting content using the slider bar">
            <a:extLst>
              <a:ext uri="{FF2B5EF4-FFF2-40B4-BE49-F238E27FC236}">
                <a16:creationId xmlns:a16="http://schemas.microsoft.com/office/drawing/2014/main" id="{F2CFCE43-0439-4303-BD86-658BE9BC3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200" y="1737809"/>
            <a:ext cx="7957141" cy="44648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721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Assigning SmartBook 2.0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Assign by Section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fontAlgn="base"/>
            <a:r>
              <a:rPr lang="en-US" sz="1600" dirty="0"/>
              <a:t>The second option is to select content based on </a:t>
            </a:r>
            <a:r>
              <a:rPr lang="en-US" sz="1600" b="1" dirty="0"/>
              <a:t>Section</a:t>
            </a:r>
            <a:r>
              <a:rPr lang="en-US" sz="1600" dirty="0"/>
              <a:t>. </a:t>
            </a:r>
          </a:p>
          <a:p>
            <a:pPr marL="457200" lvl="1" indent="0" fontAlgn="base"/>
            <a:r>
              <a:rPr lang="en-US" sz="1600" dirty="0"/>
              <a:t>By default all content will be selected.  </a:t>
            </a:r>
          </a:p>
          <a:p>
            <a:pPr marL="457200" lvl="1" indent="0" fontAlgn="base"/>
            <a:r>
              <a:rPr lang="en-US" sz="1600" dirty="0"/>
              <a:t>To delete an entire section, click on the check box at the section header. </a:t>
            </a:r>
          </a:p>
          <a:p>
            <a:pPr marL="457200" lvl="1" indent="0" fontAlgn="base">
              <a:buNone/>
            </a:pPr>
            <a:endParaRPr lang="en-US" sz="1600" dirty="0"/>
          </a:p>
          <a:p>
            <a:pPr marL="0" indent="0" fontAlgn="base"/>
            <a:r>
              <a:rPr lang="en-US" sz="1400" dirty="0"/>
              <a:t>Note: If you manually select concepts, moving the slider afterwards may change your selection.</a:t>
            </a:r>
            <a:endParaRPr lang="en-US" dirty="0"/>
          </a:p>
        </p:txBody>
      </p:sp>
      <p:grpSp>
        <p:nvGrpSpPr>
          <p:cNvPr id="12" name="Group 11" descr="screenshot of selecting content by section">
            <a:extLst>
              <a:ext uri="{FF2B5EF4-FFF2-40B4-BE49-F238E27FC236}">
                <a16:creationId xmlns:a16="http://schemas.microsoft.com/office/drawing/2014/main" id="{D6A4D391-F295-48ED-BF34-7E371344F0BE}"/>
              </a:ext>
            </a:extLst>
          </p:cNvPr>
          <p:cNvGrpSpPr/>
          <p:nvPr/>
        </p:nvGrpSpPr>
        <p:grpSpPr>
          <a:xfrm>
            <a:off x="4590541" y="1736496"/>
            <a:ext cx="6923825" cy="4080458"/>
            <a:chOff x="4590541" y="1736496"/>
            <a:chExt cx="6923825" cy="40804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85A048-9D83-472D-946C-F0FD5A9D1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0541" y="1736496"/>
              <a:ext cx="6923825" cy="408045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9C1A0B17-DAEE-43DC-9DEC-4A43A3D77F46}"/>
                </a:ext>
              </a:extLst>
            </p:cNvPr>
            <p:cNvSpPr/>
            <p:nvPr/>
          </p:nvSpPr>
          <p:spPr>
            <a:xfrm>
              <a:off x="4680243" y="3848041"/>
              <a:ext cx="234892" cy="2038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603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Assigning SmartBook 2.0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Assign by Learning Objectives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pPr marL="0" indent="0" fontAlgn="base"/>
            <a:r>
              <a:rPr lang="en-US" sz="1800" dirty="0"/>
              <a:t>Selecting content based on </a:t>
            </a:r>
            <a:r>
              <a:rPr lang="en-US" sz="1800" b="1" dirty="0"/>
              <a:t>Learning Objectives,</a:t>
            </a:r>
            <a:r>
              <a:rPr lang="en-US" sz="1800" dirty="0"/>
              <a:t> results in the most specific content coverage. </a:t>
            </a:r>
          </a:p>
          <a:p>
            <a:pPr marL="0" indent="0" fontAlgn="base"/>
            <a:endParaRPr lang="en-US" sz="1800" dirty="0"/>
          </a:p>
          <a:p>
            <a:pPr marL="0" indent="0" fontAlgn="base"/>
            <a:r>
              <a:rPr lang="en-US" sz="1800" dirty="0"/>
              <a:t>To view content by learning objectives, simply</a:t>
            </a:r>
            <a:r>
              <a:rPr lang="en-US" sz="1800" b="1" dirty="0"/>
              <a:t> </a:t>
            </a:r>
            <a:r>
              <a:rPr lang="en-US" sz="1800" dirty="0"/>
              <a:t>expand the Section and Sub-section, then choose deselect content you do not wish to cover by </a:t>
            </a:r>
            <a:r>
              <a:rPr lang="en-US" sz="1800" b="1" dirty="0"/>
              <a:t>Learning Objectives</a:t>
            </a:r>
            <a:r>
              <a:rPr lang="en-US" sz="1800" dirty="0"/>
              <a:t>.</a:t>
            </a:r>
            <a:r>
              <a:rPr lang="en-US" dirty="0"/>
              <a:t> </a:t>
            </a:r>
          </a:p>
          <a:p>
            <a:pPr marL="0" indent="0" fontAlgn="base"/>
            <a:r>
              <a:rPr lang="en-US" dirty="0"/>
              <a:t>  </a:t>
            </a:r>
          </a:p>
          <a:p>
            <a:pPr marL="0" indent="0" fontAlgn="base"/>
            <a:r>
              <a:rPr lang="en-US" sz="1600" dirty="0"/>
              <a:t>Note: If you manually select concepts, moving the slider afterwards may change your selection.</a:t>
            </a:r>
          </a:p>
        </p:txBody>
      </p:sp>
      <p:grpSp>
        <p:nvGrpSpPr>
          <p:cNvPr id="6" name="Group 5" descr="screenshot of selecting content by learning objective">
            <a:extLst>
              <a:ext uri="{FF2B5EF4-FFF2-40B4-BE49-F238E27FC236}">
                <a16:creationId xmlns:a16="http://schemas.microsoft.com/office/drawing/2014/main" id="{707AB9AD-30E9-43CF-8803-41EB80A4BB01}"/>
              </a:ext>
            </a:extLst>
          </p:cNvPr>
          <p:cNvGrpSpPr/>
          <p:nvPr/>
        </p:nvGrpSpPr>
        <p:grpSpPr>
          <a:xfrm>
            <a:off x="4644103" y="1736496"/>
            <a:ext cx="6870263" cy="4166148"/>
            <a:chOff x="4644103" y="1736496"/>
            <a:chExt cx="6870263" cy="41661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BCA54B2-E1C8-4C97-B57C-1F74EA4F9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4103" y="1736496"/>
              <a:ext cx="6870263" cy="416614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E5C00CC7-5C11-4377-8F99-8DE40E4E5D2E}"/>
                </a:ext>
              </a:extLst>
            </p:cNvPr>
            <p:cNvSpPr/>
            <p:nvPr/>
          </p:nvSpPr>
          <p:spPr>
            <a:xfrm>
              <a:off x="4731390" y="4723001"/>
              <a:ext cx="385893" cy="2768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884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526F6-A8C6-4E75-9920-0C3939B00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Assigning SmartBook 2.0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378B3A-743A-4A1D-9A43-84DB10CF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 Up SmartBook Assignment Policies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0F18A5-7C5D-4E5B-B159-62E2A08124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To complete assignment set up the next screen will ask you to give the assignment a </a:t>
            </a:r>
            <a:r>
              <a:rPr lang="en-US" b="1" dirty="0"/>
              <a:t>name</a:t>
            </a:r>
            <a:r>
              <a:rPr lang="en-US" dirty="0"/>
              <a:t>, set a </a:t>
            </a:r>
            <a:r>
              <a:rPr lang="en-US" b="1" dirty="0"/>
              <a:t>due date</a:t>
            </a:r>
            <a:r>
              <a:rPr lang="en-US" dirty="0"/>
              <a:t> and set </a:t>
            </a:r>
            <a:r>
              <a:rPr lang="en-US" b="1" dirty="0"/>
              <a:t>points</a:t>
            </a:r>
            <a:r>
              <a:rPr lang="en-US" dirty="0"/>
              <a:t> possible. When done, click </a:t>
            </a:r>
            <a:r>
              <a:rPr lang="en-US" b="1" dirty="0"/>
              <a:t>Assign</a:t>
            </a:r>
            <a:r>
              <a:rPr lang="en-US" dirty="0"/>
              <a:t>. </a:t>
            </a:r>
          </a:p>
        </p:txBody>
      </p:sp>
      <p:pic>
        <p:nvPicPr>
          <p:cNvPr id="8" name="Picture 7" descr="screenshot of policies page in assignment set up process">
            <a:extLst>
              <a:ext uri="{FF2B5EF4-FFF2-40B4-BE49-F238E27FC236}">
                <a16:creationId xmlns:a16="http://schemas.microsoft.com/office/drawing/2014/main" id="{7B945300-6B13-4D7E-A5DC-7FCB26332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634" y="1618049"/>
            <a:ext cx="7036257" cy="39522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7641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ADBD0-964B-4B5E-A69E-DB65B1A2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Assigning SmartBook 2.0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DD6C8-7650-47F5-BDCB-7B9454DC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SmartBook Assignment on Course Homepage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3AC4B-43A3-4531-8E0C-77497D3D22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Your assignment can now be found on the course homepage. </a:t>
            </a:r>
          </a:p>
        </p:txBody>
      </p:sp>
      <p:pic>
        <p:nvPicPr>
          <p:cNvPr id="8" name="Picture 7" descr="smartbook assignment showing in course homepage assignment listing">
            <a:extLst>
              <a:ext uri="{FF2B5EF4-FFF2-40B4-BE49-F238E27FC236}">
                <a16:creationId xmlns:a16="http://schemas.microsoft.com/office/drawing/2014/main" id="{78041F0B-E923-4645-9CD2-E2FCE99B0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982" y="1850235"/>
            <a:ext cx="4619625" cy="23336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7490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Assigning SmartBook 2.0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 Assignment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pPr marL="0" indent="0" fontAlgn="base"/>
            <a:r>
              <a:rPr lang="en-US" sz="1800" dirty="0"/>
              <a:t>Creating a </a:t>
            </a:r>
            <a:r>
              <a:rPr lang="en-US" sz="1800" b="1" dirty="0"/>
              <a:t>Review Assignment</a:t>
            </a:r>
            <a:r>
              <a:rPr lang="en-US" sz="1800" dirty="0"/>
              <a:t> is the same process as creating a New Assignment. The difference is that review assignments incorporate a student's previous performance to create a personalized review experience. </a:t>
            </a:r>
          </a:p>
          <a:p>
            <a:pPr marL="0" indent="0" fontAlgn="base"/>
            <a:endParaRPr lang="en-US" sz="1800" dirty="0"/>
          </a:p>
          <a:p>
            <a:pPr marL="0" indent="0" fontAlgn="base"/>
            <a:r>
              <a:rPr lang="en-US" sz="1800" dirty="0"/>
              <a:t>To get started, click on </a:t>
            </a:r>
            <a:r>
              <a:rPr lang="en-US" sz="1800" b="1" dirty="0"/>
              <a:t>Review Assignment, </a:t>
            </a:r>
            <a:r>
              <a:rPr lang="en-US" sz="1800" dirty="0"/>
              <a:t>select content and then click </a:t>
            </a:r>
            <a:r>
              <a:rPr lang="en-US" sz="1800" b="1" dirty="0"/>
              <a:t>Continue </a:t>
            </a:r>
            <a:r>
              <a:rPr lang="en-US" sz="1800" dirty="0"/>
              <a:t>at the bottom of the page and assign as in previous steps. </a:t>
            </a:r>
          </a:p>
        </p:txBody>
      </p:sp>
      <p:pic>
        <p:nvPicPr>
          <p:cNvPr id="3" name="Picture 2" descr="screenshot of creating a review assignment in SmartBook 2.0">
            <a:extLst>
              <a:ext uri="{FF2B5EF4-FFF2-40B4-BE49-F238E27FC236}">
                <a16:creationId xmlns:a16="http://schemas.microsoft.com/office/drawing/2014/main" id="{D1A818B5-B211-487F-B795-167C7107F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208" y="1132489"/>
            <a:ext cx="5427266" cy="51215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241866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CBF0A74E-FA6B-413A-9BB5-8DFC5D11FBF0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2939D353-C029-4626-8FB5-59EB766678B0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AFAA98DC-8764-4207-A487-4BF8CC4FF12A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1D3A4F9AF3443959B6BEA4FF4AD53" ma:contentTypeVersion="9" ma:contentTypeDescription="Create a new document." ma:contentTypeScope="" ma:versionID="96c0f5b0c6f242f0e67fd44d7694e9af">
  <xsd:schema xmlns:xsd="http://www.w3.org/2001/XMLSchema" xmlns:xs="http://www.w3.org/2001/XMLSchema" xmlns:p="http://schemas.microsoft.com/office/2006/metadata/properties" xmlns:ns2="a99e9cf6-ac0e-49e6-ae56-96fc14e3250c" targetNamespace="http://schemas.microsoft.com/office/2006/metadata/properties" ma:root="true" ma:fieldsID="baa3616fc023d83333f6832212fdadf4" ns2:_="">
    <xsd:import namespace="a99e9cf6-ac0e-49e6-ae56-96fc14e325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e9cf6-ac0e-49e6-ae56-96fc14e325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FB1409-6A3F-404B-9217-7ED1FD83E38F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99e9cf6-ac0e-49e6-ae56-96fc14e3250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0C87685-ADA0-43F5-A6F3-48C3359EC3BE}">
  <ds:schemaRefs>
    <ds:schemaRef ds:uri="a99e9cf6-ac0e-49e6-ae56-96fc14e325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New+McGraw+Hill+PPT+template+as+of+11.15.21 (1)</Template>
  <TotalTime>325</TotalTime>
  <Words>656</Words>
  <Application>Microsoft Office PowerPoint</Application>
  <PresentationFormat>Widescreen</PresentationFormat>
  <Paragraphs>81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Cover Slides</vt:lpstr>
      <vt:lpstr>1_Cover Slides</vt:lpstr>
      <vt:lpstr>Master Slide White Header</vt:lpstr>
      <vt:lpstr>Master Slide Gray Header</vt:lpstr>
      <vt:lpstr>Assigning SmartBook 2.0</vt:lpstr>
      <vt:lpstr>Add a SmartBook Assignment</vt:lpstr>
      <vt:lpstr>New Assignment</vt:lpstr>
      <vt:lpstr>Slider Bar</vt:lpstr>
      <vt:lpstr>Assign by Section</vt:lpstr>
      <vt:lpstr>Assign by Learning Objectives</vt:lpstr>
      <vt:lpstr>Set Up SmartBook Assignment Policies</vt:lpstr>
      <vt:lpstr>SmartBook Assignment on Course Homepage</vt:lpstr>
      <vt:lpstr>Review Assignment</vt:lpstr>
      <vt:lpstr>Review Assignment Notes</vt:lpstr>
      <vt:lpstr>Recharge Mode</vt:lpstr>
      <vt:lpstr>Support and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with Silhouetted Photo in RED</dc:title>
  <dc:creator>Herrig, Meghan</dc:creator>
  <cp:lastModifiedBy>Herrig, Meghan</cp:lastModifiedBy>
  <cp:revision>2</cp:revision>
  <dcterms:created xsi:type="dcterms:W3CDTF">2022-02-17T20:16:12Z</dcterms:created>
  <dcterms:modified xsi:type="dcterms:W3CDTF">2022-03-31T18:18:42Z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0x010100C171D3A4F9AF3443959B6BEA4FF4AD53</vt:lpwstr>
  </property>
</Properties>
</file>