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4"/>
  </p:notesMasterIdLst>
  <p:handoutMasterIdLst>
    <p:handoutMasterId r:id="rId15"/>
  </p:handoutMasterIdLst>
  <p:sldIdLst>
    <p:sldId id="654" r:id="rId8"/>
    <p:sldId id="564" r:id="rId9"/>
    <p:sldId id="559" r:id="rId10"/>
    <p:sldId id="563" r:id="rId11"/>
    <p:sldId id="560" r:id="rId12"/>
    <p:sldId id="55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BCB9D-E405-4DD8-A17C-CEC3BD44898E}" v="13" dt="2022-02-17T18:51:14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78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3f3061a6-9cf0-43c6-ba3b-0df8c923fc45" providerId="ADAL" clId="{F4DBCB9D-E405-4DD8-A17C-CEC3BD44898E}"/>
    <pc:docChg chg="undo redo custSel addSld delSld modSld sldOrd addMainMaster delMainMaster delSection">
      <pc:chgData name="Herrig, Meghan" userId="3f3061a6-9cf0-43c6-ba3b-0df8c923fc45" providerId="ADAL" clId="{F4DBCB9D-E405-4DD8-A17C-CEC3BD44898E}" dt="2022-03-04T14:46:15.329" v="720" actId="20577"/>
      <pc:docMkLst>
        <pc:docMk/>
      </pc:docMkLst>
      <pc:sldChg chg="delSp modSp del mod">
        <pc:chgData name="Herrig, Meghan" userId="3f3061a6-9cf0-43c6-ba3b-0df8c923fc45" providerId="ADAL" clId="{F4DBCB9D-E405-4DD8-A17C-CEC3BD44898E}" dt="2022-02-17T16:20:25.112" v="434" actId="47"/>
        <pc:sldMkLst>
          <pc:docMk/>
          <pc:sldMk cId="2143312126" sldId="444"/>
        </pc:sldMkLst>
        <pc:spChg chg="mod">
          <ac:chgData name="Herrig, Meghan" userId="3f3061a6-9cf0-43c6-ba3b-0df8c923fc45" providerId="ADAL" clId="{F4DBCB9D-E405-4DD8-A17C-CEC3BD44898E}" dt="2022-02-17T15:54:41.561" v="83" actId="20577"/>
          <ac:spMkLst>
            <pc:docMk/>
            <pc:sldMk cId="2143312126" sldId="444"/>
            <ac:spMk id="8" creationId="{D1EDB763-3D44-F449-903A-087BE0E7A83A}"/>
          </ac:spMkLst>
        </pc:spChg>
        <pc:spChg chg="del">
          <ac:chgData name="Herrig, Meghan" userId="3f3061a6-9cf0-43c6-ba3b-0df8c923fc45" providerId="ADAL" clId="{F4DBCB9D-E405-4DD8-A17C-CEC3BD44898E}" dt="2022-02-17T15:54:48.538" v="84" actId="478"/>
          <ac:spMkLst>
            <pc:docMk/>
            <pc:sldMk cId="2143312126" sldId="444"/>
            <ac:spMk id="11" creationId="{7AC10CEC-88B1-3940-BA56-D7F2BCED0CDD}"/>
          </ac:spMkLst>
        </pc:spChg>
      </pc:sldChg>
      <pc:sldChg chg="del">
        <pc:chgData name="Herrig, Meghan" userId="3f3061a6-9cf0-43c6-ba3b-0df8c923fc45" providerId="ADAL" clId="{F4DBCB9D-E405-4DD8-A17C-CEC3BD44898E}" dt="2022-02-17T16:20:25.112" v="434" actId="47"/>
        <pc:sldMkLst>
          <pc:docMk/>
          <pc:sldMk cId="3386267501" sldId="445"/>
        </pc:sldMkLst>
      </pc:sldChg>
      <pc:sldChg chg="del">
        <pc:chgData name="Herrig, Meghan" userId="3f3061a6-9cf0-43c6-ba3b-0df8c923fc45" providerId="ADAL" clId="{F4DBCB9D-E405-4DD8-A17C-CEC3BD44898E}" dt="2022-02-17T15:57:19.490" v="92" actId="47"/>
        <pc:sldMkLst>
          <pc:docMk/>
          <pc:sldMk cId="2841783660" sldId="447"/>
        </pc:sldMkLst>
      </pc:sldChg>
      <pc:sldChg chg="del">
        <pc:chgData name="Herrig, Meghan" userId="3f3061a6-9cf0-43c6-ba3b-0df8c923fc45" providerId="ADAL" clId="{F4DBCB9D-E405-4DD8-A17C-CEC3BD44898E}" dt="2022-02-17T16:20:25.112" v="434" actId="47"/>
        <pc:sldMkLst>
          <pc:docMk/>
          <pc:sldMk cId="1645874648" sldId="474"/>
        </pc:sldMkLst>
      </pc:sldChg>
      <pc:sldChg chg="del">
        <pc:chgData name="Herrig, Meghan" userId="3f3061a6-9cf0-43c6-ba3b-0df8c923fc45" providerId="ADAL" clId="{F4DBCB9D-E405-4DD8-A17C-CEC3BD44898E}" dt="2022-02-17T16:33:00.622" v="629" actId="47"/>
        <pc:sldMkLst>
          <pc:docMk/>
          <pc:sldMk cId="4234013393" sldId="475"/>
        </pc:sldMkLst>
      </pc:sldChg>
      <pc:sldChg chg="del">
        <pc:chgData name="Herrig, Meghan" userId="3f3061a6-9cf0-43c6-ba3b-0df8c923fc45" providerId="ADAL" clId="{F4DBCB9D-E405-4DD8-A17C-CEC3BD44898E}" dt="2022-02-17T16:33:01.912" v="630" actId="47"/>
        <pc:sldMkLst>
          <pc:docMk/>
          <pc:sldMk cId="1964844765" sldId="476"/>
        </pc:sldMkLst>
      </pc:sldChg>
      <pc:sldChg chg="del">
        <pc:chgData name="Herrig, Meghan" userId="3f3061a6-9cf0-43c6-ba3b-0df8c923fc45" providerId="ADAL" clId="{F4DBCB9D-E405-4DD8-A17C-CEC3BD44898E}" dt="2022-02-17T15:57:28.999" v="94" actId="47"/>
        <pc:sldMkLst>
          <pc:docMk/>
          <pc:sldMk cId="1363560348" sldId="480"/>
        </pc:sldMkLst>
      </pc:sldChg>
      <pc:sldChg chg="del">
        <pc:chgData name="Herrig, Meghan" userId="3f3061a6-9cf0-43c6-ba3b-0df8c923fc45" providerId="ADAL" clId="{F4DBCB9D-E405-4DD8-A17C-CEC3BD44898E}" dt="2022-02-17T15:57:28.999" v="94" actId="47"/>
        <pc:sldMkLst>
          <pc:docMk/>
          <pc:sldMk cId="2159703435" sldId="481"/>
        </pc:sldMkLst>
      </pc:sldChg>
      <pc:sldChg chg="del">
        <pc:chgData name="Herrig, Meghan" userId="3f3061a6-9cf0-43c6-ba3b-0df8c923fc45" providerId="ADAL" clId="{F4DBCB9D-E405-4DD8-A17C-CEC3BD44898E}" dt="2022-02-17T15:57:28.999" v="94" actId="47"/>
        <pc:sldMkLst>
          <pc:docMk/>
          <pc:sldMk cId="284334754" sldId="482"/>
        </pc:sldMkLst>
      </pc:sldChg>
      <pc:sldChg chg="del">
        <pc:chgData name="Herrig, Meghan" userId="3f3061a6-9cf0-43c6-ba3b-0df8c923fc45" providerId="ADAL" clId="{F4DBCB9D-E405-4DD8-A17C-CEC3BD44898E}" dt="2022-02-17T16:07:23.873" v="326" actId="47"/>
        <pc:sldMkLst>
          <pc:docMk/>
          <pc:sldMk cId="461120407" sldId="485"/>
        </pc:sldMkLst>
      </pc:sldChg>
      <pc:sldChg chg="del">
        <pc:chgData name="Herrig, Meghan" userId="3f3061a6-9cf0-43c6-ba3b-0df8c923fc45" providerId="ADAL" clId="{F4DBCB9D-E405-4DD8-A17C-CEC3BD44898E}" dt="2022-02-17T16:07:23.873" v="326" actId="47"/>
        <pc:sldMkLst>
          <pc:docMk/>
          <pc:sldMk cId="831898232" sldId="486"/>
        </pc:sldMkLst>
      </pc:sldChg>
      <pc:sldChg chg="del">
        <pc:chgData name="Herrig, Meghan" userId="3f3061a6-9cf0-43c6-ba3b-0df8c923fc45" providerId="ADAL" clId="{F4DBCB9D-E405-4DD8-A17C-CEC3BD44898E}" dt="2022-02-17T16:07:23.873" v="326" actId="47"/>
        <pc:sldMkLst>
          <pc:docMk/>
          <pc:sldMk cId="2848691801" sldId="487"/>
        </pc:sldMkLst>
      </pc:sldChg>
      <pc:sldChg chg="del">
        <pc:chgData name="Herrig, Meghan" userId="3f3061a6-9cf0-43c6-ba3b-0df8c923fc45" providerId="ADAL" clId="{F4DBCB9D-E405-4DD8-A17C-CEC3BD44898E}" dt="2022-02-17T16:18:45.805" v="432" actId="47"/>
        <pc:sldMkLst>
          <pc:docMk/>
          <pc:sldMk cId="4270830525" sldId="494"/>
        </pc:sldMkLst>
      </pc:sldChg>
      <pc:sldChg chg="del">
        <pc:chgData name="Herrig, Meghan" userId="3f3061a6-9cf0-43c6-ba3b-0df8c923fc45" providerId="ADAL" clId="{F4DBCB9D-E405-4DD8-A17C-CEC3BD44898E}" dt="2022-02-17T15:36:33.064" v="57" actId="47"/>
        <pc:sldMkLst>
          <pc:docMk/>
          <pc:sldMk cId="4029781142" sldId="505"/>
        </pc:sldMkLst>
      </pc:sldChg>
      <pc:sldChg chg="del">
        <pc:chgData name="Herrig, Meghan" userId="3f3061a6-9cf0-43c6-ba3b-0df8c923fc45" providerId="ADAL" clId="{F4DBCB9D-E405-4DD8-A17C-CEC3BD44898E}" dt="2022-02-17T15:36:33.064" v="57" actId="47"/>
        <pc:sldMkLst>
          <pc:docMk/>
          <pc:sldMk cId="299635913" sldId="521"/>
        </pc:sldMkLst>
      </pc:sldChg>
      <pc:sldChg chg="del">
        <pc:chgData name="Herrig, Meghan" userId="3f3061a6-9cf0-43c6-ba3b-0df8c923fc45" providerId="ADAL" clId="{F4DBCB9D-E405-4DD8-A17C-CEC3BD44898E}" dt="2022-02-17T15:36:33.064" v="57" actId="47"/>
        <pc:sldMkLst>
          <pc:docMk/>
          <pc:sldMk cId="1035352499" sldId="532"/>
        </pc:sldMkLst>
      </pc:sldChg>
      <pc:sldChg chg="del">
        <pc:chgData name="Herrig, Meghan" userId="3f3061a6-9cf0-43c6-ba3b-0df8c923fc45" providerId="ADAL" clId="{F4DBCB9D-E405-4DD8-A17C-CEC3BD44898E}" dt="2022-02-17T16:18:45.805" v="432" actId="47"/>
        <pc:sldMkLst>
          <pc:docMk/>
          <pc:sldMk cId="60272868" sldId="533"/>
        </pc:sldMkLst>
      </pc:sldChg>
      <pc:sldChg chg="del">
        <pc:chgData name="Herrig, Meghan" userId="3f3061a6-9cf0-43c6-ba3b-0df8c923fc45" providerId="ADAL" clId="{F4DBCB9D-E405-4DD8-A17C-CEC3BD44898E}" dt="2022-02-17T15:36:33.064" v="57" actId="47"/>
        <pc:sldMkLst>
          <pc:docMk/>
          <pc:sldMk cId="2871498978" sldId="536"/>
        </pc:sldMkLst>
      </pc:sldChg>
      <pc:sldChg chg="del">
        <pc:chgData name="Herrig, Meghan" userId="3f3061a6-9cf0-43c6-ba3b-0df8c923fc45" providerId="ADAL" clId="{F4DBCB9D-E405-4DD8-A17C-CEC3BD44898E}" dt="2022-02-17T15:37:05.590" v="61" actId="47"/>
        <pc:sldMkLst>
          <pc:docMk/>
          <pc:sldMk cId="3081402747" sldId="537"/>
        </pc:sldMkLst>
      </pc:sldChg>
      <pc:sldChg chg="del">
        <pc:chgData name="Herrig, Meghan" userId="3f3061a6-9cf0-43c6-ba3b-0df8c923fc45" providerId="ADAL" clId="{F4DBCB9D-E405-4DD8-A17C-CEC3BD44898E}" dt="2022-02-17T15:36:17.022" v="56" actId="47"/>
        <pc:sldMkLst>
          <pc:docMk/>
          <pc:sldMk cId="3713413799" sldId="538"/>
        </pc:sldMkLst>
      </pc:sldChg>
      <pc:sldChg chg="del">
        <pc:chgData name="Herrig, Meghan" userId="3f3061a6-9cf0-43c6-ba3b-0df8c923fc45" providerId="ADAL" clId="{F4DBCB9D-E405-4DD8-A17C-CEC3BD44898E}" dt="2022-02-17T15:36:12.097" v="55" actId="47"/>
        <pc:sldMkLst>
          <pc:docMk/>
          <pc:sldMk cId="3406295830" sldId="546"/>
        </pc:sldMkLst>
      </pc:sldChg>
      <pc:sldChg chg="del">
        <pc:chgData name="Herrig, Meghan" userId="3f3061a6-9cf0-43c6-ba3b-0df8c923fc45" providerId="ADAL" clId="{F4DBCB9D-E405-4DD8-A17C-CEC3BD44898E}" dt="2022-02-17T16:18:45.805" v="432" actId="47"/>
        <pc:sldMkLst>
          <pc:docMk/>
          <pc:sldMk cId="3604061037" sldId="547"/>
        </pc:sldMkLst>
      </pc:sldChg>
      <pc:sldChg chg="del">
        <pc:chgData name="Herrig, Meghan" userId="3f3061a6-9cf0-43c6-ba3b-0df8c923fc45" providerId="ADAL" clId="{F4DBCB9D-E405-4DD8-A17C-CEC3BD44898E}" dt="2022-02-17T15:36:10.230" v="54" actId="47"/>
        <pc:sldMkLst>
          <pc:docMk/>
          <pc:sldMk cId="3410757669" sldId="548"/>
        </pc:sldMkLst>
      </pc:sldChg>
      <pc:sldChg chg="addSp delSp modSp mod">
        <pc:chgData name="Herrig, Meghan" userId="3f3061a6-9cf0-43c6-ba3b-0df8c923fc45" providerId="ADAL" clId="{F4DBCB9D-E405-4DD8-A17C-CEC3BD44898E}" dt="2022-02-17T18:50:38.154" v="703"/>
        <pc:sldMkLst>
          <pc:docMk/>
          <pc:sldMk cId="3164118078" sldId="550"/>
        </pc:sldMkLst>
        <pc:spChg chg="add mod">
          <ac:chgData name="Herrig, Meghan" userId="3f3061a6-9cf0-43c6-ba3b-0df8c923fc45" providerId="ADAL" clId="{F4DBCB9D-E405-4DD8-A17C-CEC3BD44898E}" dt="2022-02-17T18:50:38.154" v="703"/>
          <ac:spMkLst>
            <pc:docMk/>
            <pc:sldMk cId="3164118078" sldId="550"/>
            <ac:spMk id="3" creationId="{890C164F-E35C-4FD5-904D-B9A9945176CC}"/>
          </ac:spMkLst>
        </pc:spChg>
        <pc:spChg chg="del">
          <ac:chgData name="Herrig, Meghan" userId="3f3061a6-9cf0-43c6-ba3b-0df8c923fc45" providerId="ADAL" clId="{F4DBCB9D-E405-4DD8-A17C-CEC3BD44898E}" dt="2022-02-17T16:01:41.127" v="124" actId="478"/>
          <ac:spMkLst>
            <pc:docMk/>
            <pc:sldMk cId="3164118078" sldId="550"/>
            <ac:spMk id="5" creationId="{A549E296-B190-7C47-B4F6-D958DAB1313A}"/>
          </ac:spMkLst>
        </pc:spChg>
        <pc:spChg chg="mod">
          <ac:chgData name="Herrig, Meghan" userId="3f3061a6-9cf0-43c6-ba3b-0df8c923fc45" providerId="ADAL" clId="{F4DBCB9D-E405-4DD8-A17C-CEC3BD44898E}" dt="2022-02-17T16:07:02.755" v="324" actId="403"/>
          <ac:spMkLst>
            <pc:docMk/>
            <pc:sldMk cId="3164118078" sldId="550"/>
            <ac:spMk id="7" creationId="{95D19660-95A6-0647-B61C-8948FD9D78E7}"/>
          </ac:spMkLst>
        </pc:spChg>
        <pc:spChg chg="mod">
          <ac:chgData name="Herrig, Meghan" userId="3f3061a6-9cf0-43c6-ba3b-0df8c923fc45" providerId="ADAL" clId="{F4DBCB9D-E405-4DD8-A17C-CEC3BD44898E}" dt="2022-02-17T16:05:41.704" v="321" actId="20577"/>
          <ac:spMkLst>
            <pc:docMk/>
            <pc:sldMk cId="3164118078" sldId="550"/>
            <ac:spMk id="8" creationId="{7902CA1C-0713-E24A-8F54-9A845B763395}"/>
          </ac:spMkLst>
        </pc:spChg>
        <pc:spChg chg="del">
          <ac:chgData name="Herrig, Meghan" userId="3f3061a6-9cf0-43c6-ba3b-0df8c923fc45" providerId="ADAL" clId="{F4DBCB9D-E405-4DD8-A17C-CEC3BD44898E}" dt="2022-02-17T16:05:48.819" v="322" actId="478"/>
          <ac:spMkLst>
            <pc:docMk/>
            <pc:sldMk cId="3164118078" sldId="550"/>
            <ac:spMk id="9" creationId="{39CBCBF9-5A82-A14D-B2D7-5F2C3131C4E7}"/>
          </ac:spMkLst>
        </pc:spChg>
      </pc:sldChg>
      <pc:sldChg chg="del ord">
        <pc:chgData name="Herrig, Meghan" userId="3f3061a6-9cf0-43c6-ba3b-0df8c923fc45" providerId="ADAL" clId="{F4DBCB9D-E405-4DD8-A17C-CEC3BD44898E}" dt="2022-02-17T16:19:09.667" v="433" actId="47"/>
        <pc:sldMkLst>
          <pc:docMk/>
          <pc:sldMk cId="3057467656" sldId="551"/>
        </pc:sldMkLst>
      </pc:sldChg>
      <pc:sldChg chg="del">
        <pc:chgData name="Herrig, Meghan" userId="3f3061a6-9cf0-43c6-ba3b-0df8c923fc45" providerId="ADAL" clId="{F4DBCB9D-E405-4DD8-A17C-CEC3BD44898E}" dt="2022-02-17T15:57:13.660" v="91" actId="47"/>
        <pc:sldMkLst>
          <pc:docMk/>
          <pc:sldMk cId="2721155709" sldId="552"/>
        </pc:sldMkLst>
      </pc:sldChg>
      <pc:sldChg chg="del">
        <pc:chgData name="Herrig, Meghan" userId="3f3061a6-9cf0-43c6-ba3b-0df8c923fc45" providerId="ADAL" clId="{F4DBCB9D-E405-4DD8-A17C-CEC3BD44898E}" dt="2022-02-17T15:35:48.213" v="48" actId="47"/>
        <pc:sldMkLst>
          <pc:docMk/>
          <pc:sldMk cId="1457901885" sldId="558"/>
        </pc:sldMkLst>
      </pc:sldChg>
      <pc:sldChg chg="addSp delSp modSp mod ord">
        <pc:chgData name="Herrig, Meghan" userId="3f3061a6-9cf0-43c6-ba3b-0df8c923fc45" providerId="ADAL" clId="{F4DBCB9D-E405-4DD8-A17C-CEC3BD44898E}" dt="2022-02-17T16:13:14.867" v="427" actId="478"/>
        <pc:sldMkLst>
          <pc:docMk/>
          <pc:sldMk cId="4031633454" sldId="559"/>
        </pc:sldMkLst>
        <pc:spChg chg="add del mod">
          <ac:chgData name="Herrig, Meghan" userId="3f3061a6-9cf0-43c6-ba3b-0df8c923fc45" providerId="ADAL" clId="{F4DBCB9D-E405-4DD8-A17C-CEC3BD44898E}" dt="2022-02-17T16:12:28.860" v="418" actId="478"/>
          <ac:spMkLst>
            <pc:docMk/>
            <pc:sldMk cId="4031633454" sldId="559"/>
            <ac:spMk id="3" creationId="{913B7495-B848-442D-BE88-568308BF71E9}"/>
          </ac:spMkLst>
        </pc:spChg>
        <pc:spChg chg="del mod">
          <ac:chgData name="Herrig, Meghan" userId="3f3061a6-9cf0-43c6-ba3b-0df8c923fc45" providerId="ADAL" clId="{F4DBCB9D-E405-4DD8-A17C-CEC3BD44898E}" dt="2022-02-17T16:12:26.746" v="417" actId="478"/>
          <ac:spMkLst>
            <pc:docMk/>
            <pc:sldMk cId="4031633454" sldId="559"/>
            <ac:spMk id="5" creationId="{DE3B194E-3953-AF40-AEA2-E2DFC0B3B5F0}"/>
          </ac:spMkLst>
        </pc:spChg>
        <pc:spChg chg="del">
          <ac:chgData name="Herrig, Meghan" userId="3f3061a6-9cf0-43c6-ba3b-0df8c923fc45" providerId="ADAL" clId="{F4DBCB9D-E405-4DD8-A17C-CEC3BD44898E}" dt="2022-02-17T16:12:31.054" v="419" actId="478"/>
          <ac:spMkLst>
            <pc:docMk/>
            <pc:sldMk cId="4031633454" sldId="559"/>
            <ac:spMk id="6" creationId="{CD04B544-ACE2-9F44-BF40-6C48B2203F9B}"/>
          </ac:spMkLst>
        </pc:spChg>
        <pc:spChg chg="del">
          <ac:chgData name="Herrig, Meghan" userId="3f3061a6-9cf0-43c6-ba3b-0df8c923fc45" providerId="ADAL" clId="{F4DBCB9D-E405-4DD8-A17C-CEC3BD44898E}" dt="2022-02-17T16:12:34.274" v="421" actId="478"/>
          <ac:spMkLst>
            <pc:docMk/>
            <pc:sldMk cId="4031633454" sldId="559"/>
            <ac:spMk id="7" creationId="{C2397656-1343-824B-B00B-89BD9A295CB2}"/>
          </ac:spMkLst>
        </pc:spChg>
        <pc:spChg chg="add del mod">
          <ac:chgData name="Herrig, Meghan" userId="3f3061a6-9cf0-43c6-ba3b-0df8c923fc45" providerId="ADAL" clId="{F4DBCB9D-E405-4DD8-A17C-CEC3BD44898E}" dt="2022-02-17T16:12:32.411" v="420" actId="478"/>
          <ac:spMkLst>
            <pc:docMk/>
            <pc:sldMk cId="4031633454" sldId="559"/>
            <ac:spMk id="8" creationId="{E48A9255-F59D-4EC7-8237-E02A21839273}"/>
          </ac:spMkLst>
        </pc:spChg>
        <pc:spChg chg="add del mod">
          <ac:chgData name="Herrig, Meghan" userId="3f3061a6-9cf0-43c6-ba3b-0df8c923fc45" providerId="ADAL" clId="{F4DBCB9D-E405-4DD8-A17C-CEC3BD44898E}" dt="2022-02-17T16:12:35.742" v="422" actId="478"/>
          <ac:spMkLst>
            <pc:docMk/>
            <pc:sldMk cId="4031633454" sldId="559"/>
            <ac:spMk id="10" creationId="{54FE51AE-9C5E-44B2-B63D-1E3BFA2AC440}"/>
          </ac:spMkLst>
        </pc:spChg>
        <pc:spChg chg="mod">
          <ac:chgData name="Herrig, Meghan" userId="3f3061a6-9cf0-43c6-ba3b-0df8c923fc45" providerId="ADAL" clId="{F4DBCB9D-E405-4DD8-A17C-CEC3BD44898E}" dt="2022-02-17T16:12:06.994" v="413" actId="20577"/>
          <ac:spMkLst>
            <pc:docMk/>
            <pc:sldMk cId="4031633454" sldId="559"/>
            <ac:spMk id="11" creationId="{042BA3F0-F7A5-3343-BA50-A8142E7B4955}"/>
          </ac:spMkLst>
        </pc:spChg>
        <pc:spChg chg="mod">
          <ac:chgData name="Herrig, Meghan" userId="3f3061a6-9cf0-43c6-ba3b-0df8c923fc45" providerId="ADAL" clId="{F4DBCB9D-E405-4DD8-A17C-CEC3BD44898E}" dt="2022-02-17T16:12:22.607" v="415" actId="14100"/>
          <ac:spMkLst>
            <pc:docMk/>
            <pc:sldMk cId="4031633454" sldId="559"/>
            <ac:spMk id="12" creationId="{1B8EE39D-69D6-F34A-95A8-5F9222AC68F1}"/>
          </ac:spMkLst>
        </pc:spChg>
        <pc:spChg chg="del">
          <ac:chgData name="Herrig, Meghan" userId="3f3061a6-9cf0-43c6-ba3b-0df8c923fc45" providerId="ADAL" clId="{F4DBCB9D-E405-4DD8-A17C-CEC3BD44898E}" dt="2022-02-17T16:13:14.867" v="427" actId="478"/>
          <ac:spMkLst>
            <pc:docMk/>
            <pc:sldMk cId="4031633454" sldId="559"/>
            <ac:spMk id="13" creationId="{1E183E06-D620-BB44-889E-B266BF10B8E1}"/>
          </ac:spMkLst>
        </pc:spChg>
        <pc:picChg chg="add mod">
          <ac:chgData name="Herrig, Meghan" userId="3f3061a6-9cf0-43c6-ba3b-0df8c923fc45" providerId="ADAL" clId="{F4DBCB9D-E405-4DD8-A17C-CEC3BD44898E}" dt="2022-02-17T16:13:07.759" v="426" actId="1076"/>
          <ac:picMkLst>
            <pc:docMk/>
            <pc:sldMk cId="4031633454" sldId="559"/>
            <ac:picMk id="14" creationId="{B87A09B7-34DB-49F4-B8AE-FFBE5179DAFA}"/>
          </ac:picMkLst>
        </pc:picChg>
      </pc:sldChg>
      <pc:sldChg chg="addSp delSp modSp mod ord">
        <pc:chgData name="Herrig, Meghan" userId="3f3061a6-9cf0-43c6-ba3b-0df8c923fc45" providerId="ADAL" clId="{F4DBCB9D-E405-4DD8-A17C-CEC3BD44898E}" dt="2022-03-04T14:46:15.329" v="720" actId="20577"/>
        <pc:sldMkLst>
          <pc:docMk/>
          <pc:sldMk cId="817159129" sldId="560"/>
        </pc:sldMkLst>
        <pc:spChg chg="add del mod">
          <ac:chgData name="Herrig, Meghan" userId="3f3061a6-9cf0-43c6-ba3b-0df8c923fc45" providerId="ADAL" clId="{F4DBCB9D-E405-4DD8-A17C-CEC3BD44898E}" dt="2022-02-17T16:31:25.653" v="603" actId="478"/>
          <ac:spMkLst>
            <pc:docMk/>
            <pc:sldMk cId="817159129" sldId="560"/>
            <ac:spMk id="3" creationId="{EFAC7B3E-5D02-4EC3-BE07-F0788BC6D74C}"/>
          </ac:spMkLst>
        </pc:spChg>
        <pc:spChg chg="mod">
          <ac:chgData name="Herrig, Meghan" userId="3f3061a6-9cf0-43c6-ba3b-0df8c923fc45" providerId="ADAL" clId="{F4DBCB9D-E405-4DD8-A17C-CEC3BD44898E}" dt="2022-03-04T14:46:15.329" v="720" actId="20577"/>
          <ac:spMkLst>
            <pc:docMk/>
            <pc:sldMk cId="817159129" sldId="560"/>
            <ac:spMk id="5" creationId="{688920ED-2C0A-8D44-B10B-ED6DB841DD29}"/>
          </ac:spMkLst>
        </pc:spChg>
        <pc:spChg chg="del">
          <ac:chgData name="Herrig, Meghan" userId="3f3061a6-9cf0-43c6-ba3b-0df8c923fc45" providerId="ADAL" clId="{F4DBCB9D-E405-4DD8-A17C-CEC3BD44898E}" dt="2022-02-17T16:31:22.520" v="602" actId="478"/>
          <ac:spMkLst>
            <pc:docMk/>
            <pc:sldMk cId="817159129" sldId="560"/>
            <ac:spMk id="6" creationId="{66D0FE9E-88BA-4041-A995-E5DE395C146E}"/>
          </ac:spMkLst>
        </pc:spChg>
        <pc:spChg chg="del">
          <ac:chgData name="Herrig, Meghan" userId="3f3061a6-9cf0-43c6-ba3b-0df8c923fc45" providerId="ADAL" clId="{F4DBCB9D-E405-4DD8-A17C-CEC3BD44898E}" dt="2022-02-17T16:31:28.804" v="604" actId="478"/>
          <ac:spMkLst>
            <pc:docMk/>
            <pc:sldMk cId="817159129" sldId="560"/>
            <ac:spMk id="7" creationId="{C0E559B3-AF95-584D-8EA6-E7B1184D0FC5}"/>
          </ac:spMkLst>
        </pc:spChg>
        <pc:spChg chg="add del mod">
          <ac:chgData name="Herrig, Meghan" userId="3f3061a6-9cf0-43c6-ba3b-0df8c923fc45" providerId="ADAL" clId="{F4DBCB9D-E405-4DD8-A17C-CEC3BD44898E}" dt="2022-02-17T16:31:30.439" v="605" actId="478"/>
          <ac:spMkLst>
            <pc:docMk/>
            <pc:sldMk cId="817159129" sldId="560"/>
            <ac:spMk id="8" creationId="{F88674DD-9CD1-4DB9-B08F-347C0D059365}"/>
          </ac:spMkLst>
        </pc:spChg>
        <pc:spChg chg="del">
          <ac:chgData name="Herrig, Meghan" userId="3f3061a6-9cf0-43c6-ba3b-0df8c923fc45" providerId="ADAL" clId="{F4DBCB9D-E405-4DD8-A17C-CEC3BD44898E}" dt="2022-02-17T16:31:48.166" v="626" actId="478"/>
          <ac:spMkLst>
            <pc:docMk/>
            <pc:sldMk cId="817159129" sldId="560"/>
            <ac:spMk id="10" creationId="{94DFE538-3C40-4748-8769-FDB58CA1EE21}"/>
          </ac:spMkLst>
        </pc:spChg>
        <pc:spChg chg="mod">
          <ac:chgData name="Herrig, Meghan" userId="3f3061a6-9cf0-43c6-ba3b-0df8c923fc45" providerId="ADAL" clId="{F4DBCB9D-E405-4DD8-A17C-CEC3BD44898E}" dt="2022-02-17T16:31:45.190" v="625" actId="20577"/>
          <ac:spMkLst>
            <pc:docMk/>
            <pc:sldMk cId="817159129" sldId="560"/>
            <ac:spMk id="11" creationId="{3EF08A8F-D0CE-D149-AA46-E2497265DD59}"/>
          </ac:spMkLst>
        </pc:spChg>
        <pc:spChg chg="mod">
          <ac:chgData name="Herrig, Meghan" userId="3f3061a6-9cf0-43c6-ba3b-0df8c923fc45" providerId="ADAL" clId="{F4DBCB9D-E405-4DD8-A17C-CEC3BD44898E}" dt="2022-02-17T16:30:27.069" v="596" actId="20577"/>
          <ac:spMkLst>
            <pc:docMk/>
            <pc:sldMk cId="817159129" sldId="560"/>
            <ac:spMk id="12" creationId="{55D8251B-BEAC-3B4B-8615-6EC8EE4EE2EB}"/>
          </ac:spMkLst>
        </pc:spChg>
      </pc:sldChg>
      <pc:sldChg chg="del ord">
        <pc:chgData name="Herrig, Meghan" userId="3f3061a6-9cf0-43c6-ba3b-0df8c923fc45" providerId="ADAL" clId="{F4DBCB9D-E405-4DD8-A17C-CEC3BD44898E}" dt="2022-02-17T16:32:57.585" v="627" actId="47"/>
        <pc:sldMkLst>
          <pc:docMk/>
          <pc:sldMk cId="601942112" sldId="561"/>
        </pc:sldMkLst>
      </pc:sldChg>
      <pc:sldChg chg="del ord">
        <pc:chgData name="Herrig, Meghan" userId="3f3061a6-9cf0-43c6-ba3b-0df8c923fc45" providerId="ADAL" clId="{F4DBCB9D-E405-4DD8-A17C-CEC3BD44898E}" dt="2022-02-17T16:32:59.266" v="628" actId="47"/>
        <pc:sldMkLst>
          <pc:docMk/>
          <pc:sldMk cId="2879630602" sldId="562"/>
        </pc:sldMkLst>
      </pc:sldChg>
      <pc:sldChg chg="addSp delSp modSp mod ord">
        <pc:chgData name="Herrig, Meghan" userId="3f3061a6-9cf0-43c6-ba3b-0df8c923fc45" providerId="ADAL" clId="{F4DBCB9D-E405-4DD8-A17C-CEC3BD44898E}" dt="2022-03-04T14:45:50.267" v="716" actId="20577"/>
        <pc:sldMkLst>
          <pc:docMk/>
          <pc:sldMk cId="2368259436" sldId="563"/>
        </pc:sldMkLst>
        <pc:spChg chg="add del mod">
          <ac:chgData name="Herrig, Meghan" userId="3f3061a6-9cf0-43c6-ba3b-0df8c923fc45" providerId="ADAL" clId="{F4DBCB9D-E405-4DD8-A17C-CEC3BD44898E}" dt="2022-02-17T16:24:10.452" v="505" actId="478"/>
          <ac:spMkLst>
            <pc:docMk/>
            <pc:sldMk cId="2368259436" sldId="563"/>
            <ac:spMk id="3" creationId="{62D39C3E-C815-4637-BC33-CA7290140C0A}"/>
          </ac:spMkLst>
        </pc:spChg>
        <pc:spChg chg="del">
          <ac:chgData name="Herrig, Meghan" userId="3f3061a6-9cf0-43c6-ba3b-0df8c923fc45" providerId="ADAL" clId="{F4DBCB9D-E405-4DD8-A17C-CEC3BD44898E}" dt="2022-02-17T16:24:09.434" v="504" actId="478"/>
          <ac:spMkLst>
            <pc:docMk/>
            <pc:sldMk cId="2368259436" sldId="563"/>
            <ac:spMk id="5" creationId="{1E0C3069-31F2-764B-8E84-AD587C20D7E2}"/>
          </ac:spMkLst>
        </pc:spChg>
        <pc:spChg chg="del">
          <ac:chgData name="Herrig, Meghan" userId="3f3061a6-9cf0-43c6-ba3b-0df8c923fc45" providerId="ADAL" clId="{F4DBCB9D-E405-4DD8-A17C-CEC3BD44898E}" dt="2022-02-17T16:24:12.111" v="506" actId="478"/>
          <ac:spMkLst>
            <pc:docMk/>
            <pc:sldMk cId="2368259436" sldId="563"/>
            <ac:spMk id="6" creationId="{15134870-2A55-5B4B-8A81-A7CE1037650A}"/>
          </ac:spMkLst>
        </pc:spChg>
        <pc:spChg chg="add del mod">
          <ac:chgData name="Herrig, Meghan" userId="3f3061a6-9cf0-43c6-ba3b-0df8c923fc45" providerId="ADAL" clId="{F4DBCB9D-E405-4DD8-A17C-CEC3BD44898E}" dt="2022-02-17T16:24:13.496" v="507" actId="478"/>
          <ac:spMkLst>
            <pc:docMk/>
            <pc:sldMk cId="2368259436" sldId="563"/>
            <ac:spMk id="7" creationId="{D160BE71-893A-490E-80D6-87C8CABBE5A8}"/>
          </ac:spMkLst>
        </pc:spChg>
        <pc:spChg chg="mod">
          <ac:chgData name="Herrig, Meghan" userId="3f3061a6-9cf0-43c6-ba3b-0df8c923fc45" providerId="ADAL" clId="{F4DBCB9D-E405-4DD8-A17C-CEC3BD44898E}" dt="2022-02-17T16:22:42.734" v="456" actId="20577"/>
          <ac:spMkLst>
            <pc:docMk/>
            <pc:sldMk cId="2368259436" sldId="563"/>
            <ac:spMk id="8" creationId="{97386BC5-D0F3-854C-B45C-E9E97D248422}"/>
          </ac:spMkLst>
        </pc:spChg>
        <pc:spChg chg="mod">
          <ac:chgData name="Herrig, Meghan" userId="3f3061a6-9cf0-43c6-ba3b-0df8c923fc45" providerId="ADAL" clId="{F4DBCB9D-E405-4DD8-A17C-CEC3BD44898E}" dt="2022-03-04T14:45:50.267" v="716" actId="20577"/>
          <ac:spMkLst>
            <pc:docMk/>
            <pc:sldMk cId="2368259436" sldId="563"/>
            <ac:spMk id="9" creationId="{E2C6D79D-0CA3-1B4D-8D92-96CE216DFBEF}"/>
          </ac:spMkLst>
        </pc:spChg>
        <pc:spChg chg="del">
          <ac:chgData name="Herrig, Meghan" userId="3f3061a6-9cf0-43c6-ba3b-0df8c923fc45" providerId="ADAL" clId="{F4DBCB9D-E405-4DD8-A17C-CEC3BD44898E}" dt="2022-02-17T16:25:44.819" v="574" actId="478"/>
          <ac:spMkLst>
            <pc:docMk/>
            <pc:sldMk cId="2368259436" sldId="563"/>
            <ac:spMk id="16" creationId="{D8AAA6D8-AA9C-554C-8A4E-FBFC8FFC7B12}"/>
          </ac:spMkLst>
        </pc:spChg>
        <pc:picChg chg="add mod">
          <ac:chgData name="Herrig, Meghan" userId="3f3061a6-9cf0-43c6-ba3b-0df8c923fc45" providerId="ADAL" clId="{F4DBCB9D-E405-4DD8-A17C-CEC3BD44898E}" dt="2022-02-17T16:38:06.945" v="695" actId="962"/>
          <ac:picMkLst>
            <pc:docMk/>
            <pc:sldMk cId="2368259436" sldId="563"/>
            <ac:picMk id="11" creationId="{3B12407D-99A9-4589-8338-B80D1026752D}"/>
          </ac:picMkLst>
        </pc:picChg>
      </pc:sldChg>
      <pc:sldChg chg="addSp delSp modSp mod ord modClrScheme chgLayout">
        <pc:chgData name="Herrig, Meghan" userId="3f3061a6-9cf0-43c6-ba3b-0df8c923fc45" providerId="ADAL" clId="{F4DBCB9D-E405-4DD8-A17C-CEC3BD44898E}" dt="2022-03-04T14:45:40.868" v="714" actId="20577"/>
        <pc:sldMkLst>
          <pc:docMk/>
          <pc:sldMk cId="1626807098" sldId="564"/>
        </pc:sldMkLst>
        <pc:spChg chg="add mod">
          <ac:chgData name="Herrig, Meghan" userId="3f3061a6-9cf0-43c6-ba3b-0df8c923fc45" providerId="ADAL" clId="{F4DBCB9D-E405-4DD8-A17C-CEC3BD44898E}" dt="2022-03-04T14:45:40.868" v="714" actId="20577"/>
          <ac:spMkLst>
            <pc:docMk/>
            <pc:sldMk cId="1626807098" sldId="564"/>
            <ac:spMk id="3" creationId="{A20B713C-F1C0-41C3-938B-68B180BA5CD7}"/>
          </ac:spMkLst>
        </pc:spChg>
        <pc:spChg chg="mod">
          <ac:chgData name="Herrig, Meghan" userId="3f3061a6-9cf0-43c6-ba3b-0df8c923fc45" providerId="ADAL" clId="{F4DBCB9D-E405-4DD8-A17C-CEC3BD44898E}" dt="2022-02-17T16:10:29.383" v="370" actId="14100"/>
          <ac:spMkLst>
            <pc:docMk/>
            <pc:sldMk cId="1626807098" sldId="564"/>
            <ac:spMk id="4" creationId="{5C175817-792A-094E-A220-22C149BB8FB2}"/>
          </ac:spMkLst>
        </pc:spChg>
        <pc:spChg chg="del">
          <ac:chgData name="Herrig, Meghan" userId="3f3061a6-9cf0-43c6-ba3b-0df8c923fc45" providerId="ADAL" clId="{F4DBCB9D-E405-4DD8-A17C-CEC3BD44898E}" dt="2022-02-17T16:08:22.578" v="327" actId="478"/>
          <ac:spMkLst>
            <pc:docMk/>
            <pc:sldMk cId="1626807098" sldId="564"/>
            <ac:spMk id="6" creationId="{F86A5585-F2AC-914B-80B2-419DF8D91368}"/>
          </ac:spMkLst>
        </pc:spChg>
        <pc:spChg chg="mod">
          <ac:chgData name="Herrig, Meghan" userId="3f3061a6-9cf0-43c6-ba3b-0df8c923fc45" providerId="ADAL" clId="{F4DBCB9D-E405-4DD8-A17C-CEC3BD44898E}" dt="2022-02-17T16:10:36.060" v="390" actId="20577"/>
          <ac:spMkLst>
            <pc:docMk/>
            <pc:sldMk cId="1626807098" sldId="564"/>
            <ac:spMk id="8" creationId="{24721A69-5DEC-204B-899A-6C13DFF78D0E}"/>
          </ac:spMkLst>
        </pc:spChg>
        <pc:spChg chg="del">
          <ac:chgData name="Herrig, Meghan" userId="3f3061a6-9cf0-43c6-ba3b-0df8c923fc45" providerId="ADAL" clId="{F4DBCB9D-E405-4DD8-A17C-CEC3BD44898E}" dt="2022-02-17T16:09:03.119" v="358" actId="478"/>
          <ac:spMkLst>
            <pc:docMk/>
            <pc:sldMk cId="1626807098" sldId="564"/>
            <ac:spMk id="10" creationId="{A65AC2FD-9B53-A641-B445-86F500E5511F}"/>
          </ac:spMkLst>
        </pc:spChg>
        <pc:spChg chg="del">
          <ac:chgData name="Herrig, Meghan" userId="3f3061a6-9cf0-43c6-ba3b-0df8c923fc45" providerId="ADAL" clId="{F4DBCB9D-E405-4DD8-A17C-CEC3BD44898E}" dt="2022-02-17T16:09:27.538" v="362" actId="478"/>
          <ac:spMkLst>
            <pc:docMk/>
            <pc:sldMk cId="1626807098" sldId="564"/>
            <ac:spMk id="11" creationId="{30389736-5A4A-DB4B-90ED-D3BADF3642AC}"/>
          </ac:spMkLst>
        </pc:spChg>
        <pc:spChg chg="add del mod">
          <ac:chgData name="Herrig, Meghan" userId="3f3061a6-9cf0-43c6-ba3b-0df8c923fc45" providerId="ADAL" clId="{F4DBCB9D-E405-4DD8-A17C-CEC3BD44898E}" dt="2022-02-17T16:09:48.225" v="364" actId="26606"/>
          <ac:spMkLst>
            <pc:docMk/>
            <pc:sldMk cId="1626807098" sldId="564"/>
            <ac:spMk id="14" creationId="{0B3FA94E-9D12-462B-985C-5524B5C427AF}"/>
          </ac:spMkLst>
        </pc:spChg>
        <pc:spChg chg="add del mod">
          <ac:chgData name="Herrig, Meghan" userId="3f3061a6-9cf0-43c6-ba3b-0df8c923fc45" providerId="ADAL" clId="{F4DBCB9D-E405-4DD8-A17C-CEC3BD44898E}" dt="2022-02-17T16:09:48.225" v="364" actId="26606"/>
          <ac:spMkLst>
            <pc:docMk/>
            <pc:sldMk cId="1626807098" sldId="564"/>
            <ac:spMk id="16" creationId="{1F679A84-9B76-4964-9FA4-48933C4A1901}"/>
          </ac:spMkLst>
        </pc:spChg>
        <pc:spChg chg="add del mod">
          <ac:chgData name="Herrig, Meghan" userId="3f3061a6-9cf0-43c6-ba3b-0df8c923fc45" providerId="ADAL" clId="{F4DBCB9D-E405-4DD8-A17C-CEC3BD44898E}" dt="2022-02-17T16:09:48.225" v="364" actId="26606"/>
          <ac:spMkLst>
            <pc:docMk/>
            <pc:sldMk cId="1626807098" sldId="564"/>
            <ac:spMk id="18" creationId="{EDE7764A-02C3-4424-BAA3-D1AD34D6905C}"/>
          </ac:spMkLst>
        </pc:spChg>
        <pc:spChg chg="add del mod">
          <ac:chgData name="Herrig, Meghan" userId="3f3061a6-9cf0-43c6-ba3b-0df8c923fc45" providerId="ADAL" clId="{F4DBCB9D-E405-4DD8-A17C-CEC3BD44898E}" dt="2022-02-17T16:10:39.183" v="391" actId="478"/>
          <ac:spMkLst>
            <pc:docMk/>
            <pc:sldMk cId="1626807098" sldId="564"/>
            <ac:spMk id="20" creationId="{2D8725AB-357B-40EF-B6B7-DE65762BE374}"/>
          </ac:spMkLst>
        </pc:spChg>
        <pc:spChg chg="add del mod">
          <ac:chgData name="Herrig, Meghan" userId="3f3061a6-9cf0-43c6-ba3b-0df8c923fc45" providerId="ADAL" clId="{F4DBCB9D-E405-4DD8-A17C-CEC3BD44898E}" dt="2022-02-17T16:10:10.747" v="366" actId="478"/>
          <ac:spMkLst>
            <pc:docMk/>
            <pc:sldMk cId="1626807098" sldId="564"/>
            <ac:spMk id="21" creationId="{8E81689C-342E-422B-BB81-89F896E8749A}"/>
          </ac:spMkLst>
        </pc:spChg>
        <pc:spChg chg="add del mod">
          <ac:chgData name="Herrig, Meghan" userId="3f3061a6-9cf0-43c6-ba3b-0df8c923fc45" providerId="ADAL" clId="{F4DBCB9D-E405-4DD8-A17C-CEC3BD44898E}" dt="2022-02-17T16:10:12.349" v="367" actId="478"/>
          <ac:spMkLst>
            <pc:docMk/>
            <pc:sldMk cId="1626807098" sldId="564"/>
            <ac:spMk id="22" creationId="{A0C80457-F486-44C6-AA31-0BF676AC6065}"/>
          </ac:spMkLst>
        </pc:spChg>
        <pc:picChg chg="add mod">
          <ac:chgData name="Herrig, Meghan" userId="3f3061a6-9cf0-43c6-ba3b-0df8c923fc45" providerId="ADAL" clId="{F4DBCB9D-E405-4DD8-A17C-CEC3BD44898E}" dt="2022-02-17T16:21:50.782" v="436" actId="1076"/>
          <ac:picMkLst>
            <pc:docMk/>
            <pc:sldMk cId="1626807098" sldId="564"/>
            <ac:picMk id="9" creationId="{05A0E56B-37BC-4FD4-8488-946466DA2F3E}"/>
          </ac:picMkLst>
        </pc:picChg>
      </pc:sldChg>
      <pc:sldChg chg="del">
        <pc:chgData name="Herrig, Meghan" userId="3f3061a6-9cf0-43c6-ba3b-0df8c923fc45" providerId="ADAL" clId="{F4DBCB9D-E405-4DD8-A17C-CEC3BD44898E}" dt="2022-02-17T16:01:01.595" v="102" actId="47"/>
        <pc:sldMkLst>
          <pc:docMk/>
          <pc:sldMk cId="419799038" sldId="565"/>
        </pc:sldMkLst>
      </pc:sldChg>
      <pc:sldChg chg="del">
        <pc:chgData name="Herrig, Meghan" userId="3f3061a6-9cf0-43c6-ba3b-0df8c923fc45" providerId="ADAL" clId="{F4DBCB9D-E405-4DD8-A17C-CEC3BD44898E}" dt="2022-02-17T16:01:01.595" v="102" actId="47"/>
        <pc:sldMkLst>
          <pc:docMk/>
          <pc:sldMk cId="2323207921" sldId="566"/>
        </pc:sldMkLst>
      </pc:sldChg>
      <pc:sldChg chg="del">
        <pc:chgData name="Herrig, Meghan" userId="3f3061a6-9cf0-43c6-ba3b-0df8c923fc45" providerId="ADAL" clId="{F4DBCB9D-E405-4DD8-A17C-CEC3BD44898E}" dt="2022-02-17T16:00:57.180" v="101" actId="47"/>
        <pc:sldMkLst>
          <pc:docMk/>
          <pc:sldMk cId="3467257845" sldId="569"/>
        </pc:sldMkLst>
      </pc:sldChg>
      <pc:sldChg chg="del">
        <pc:chgData name="Herrig, Meghan" userId="3f3061a6-9cf0-43c6-ba3b-0df8c923fc45" providerId="ADAL" clId="{F4DBCB9D-E405-4DD8-A17C-CEC3BD44898E}" dt="2022-02-17T16:00:57.180" v="101" actId="47"/>
        <pc:sldMkLst>
          <pc:docMk/>
          <pc:sldMk cId="3686620344" sldId="571"/>
        </pc:sldMkLst>
      </pc:sldChg>
      <pc:sldChg chg="del">
        <pc:chgData name="Herrig, Meghan" userId="3f3061a6-9cf0-43c6-ba3b-0df8c923fc45" providerId="ADAL" clId="{F4DBCB9D-E405-4DD8-A17C-CEC3BD44898E}" dt="2022-02-17T15:36:17.022" v="56" actId="47"/>
        <pc:sldMkLst>
          <pc:docMk/>
          <pc:sldMk cId="2096066491" sldId="574"/>
        </pc:sldMkLst>
      </pc:sldChg>
      <pc:sldChg chg="del">
        <pc:chgData name="Herrig, Meghan" userId="3f3061a6-9cf0-43c6-ba3b-0df8c923fc45" providerId="ADAL" clId="{F4DBCB9D-E405-4DD8-A17C-CEC3BD44898E}" dt="2022-02-17T15:36:17.022" v="56" actId="47"/>
        <pc:sldMkLst>
          <pc:docMk/>
          <pc:sldMk cId="2120193697" sldId="575"/>
        </pc:sldMkLst>
      </pc:sldChg>
      <pc:sldChg chg="del">
        <pc:chgData name="Herrig, Meghan" userId="3f3061a6-9cf0-43c6-ba3b-0df8c923fc45" providerId="ADAL" clId="{F4DBCB9D-E405-4DD8-A17C-CEC3BD44898E}" dt="2022-02-17T15:36:17.022" v="56" actId="47"/>
        <pc:sldMkLst>
          <pc:docMk/>
          <pc:sldMk cId="2602246511" sldId="576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2716595301" sldId="582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3224830907" sldId="583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1697968435" sldId="585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3409354214" sldId="586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1502711993" sldId="587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4138206494" sldId="588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3279345870" sldId="589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1762344554" sldId="590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1229601696" sldId="593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1786927520" sldId="594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379227356" sldId="595"/>
        </pc:sldMkLst>
      </pc:sldChg>
      <pc:sldChg chg="del">
        <pc:chgData name="Herrig, Meghan" userId="3f3061a6-9cf0-43c6-ba3b-0df8c923fc45" providerId="ADAL" clId="{F4DBCB9D-E405-4DD8-A17C-CEC3BD44898E}" dt="2022-02-17T16:00:41.520" v="100" actId="47"/>
        <pc:sldMkLst>
          <pc:docMk/>
          <pc:sldMk cId="1283517786" sldId="603"/>
        </pc:sldMkLst>
      </pc:sldChg>
      <pc:sldChg chg="del">
        <pc:chgData name="Herrig, Meghan" userId="3f3061a6-9cf0-43c6-ba3b-0df8c923fc45" providerId="ADAL" clId="{F4DBCB9D-E405-4DD8-A17C-CEC3BD44898E}" dt="2022-02-17T16:00:41.520" v="100" actId="47"/>
        <pc:sldMkLst>
          <pc:docMk/>
          <pc:sldMk cId="3498788945" sldId="604"/>
        </pc:sldMkLst>
      </pc:sldChg>
      <pc:sldChg chg="del">
        <pc:chgData name="Herrig, Meghan" userId="3f3061a6-9cf0-43c6-ba3b-0df8c923fc45" providerId="ADAL" clId="{F4DBCB9D-E405-4DD8-A17C-CEC3BD44898E}" dt="2022-02-17T16:00:41.520" v="100" actId="47"/>
        <pc:sldMkLst>
          <pc:docMk/>
          <pc:sldMk cId="2989482711" sldId="605"/>
        </pc:sldMkLst>
      </pc:sldChg>
      <pc:sldChg chg="del">
        <pc:chgData name="Herrig, Meghan" userId="3f3061a6-9cf0-43c6-ba3b-0df8c923fc45" providerId="ADAL" clId="{F4DBCB9D-E405-4DD8-A17C-CEC3BD44898E}" dt="2022-02-17T16:00:41.520" v="100" actId="47"/>
        <pc:sldMkLst>
          <pc:docMk/>
          <pc:sldMk cId="442136386" sldId="607"/>
        </pc:sldMkLst>
      </pc:sldChg>
      <pc:sldChg chg="del">
        <pc:chgData name="Herrig, Meghan" userId="3f3061a6-9cf0-43c6-ba3b-0df8c923fc45" providerId="ADAL" clId="{F4DBCB9D-E405-4DD8-A17C-CEC3BD44898E}" dt="2022-02-17T16:07:16.867" v="325" actId="47"/>
        <pc:sldMkLst>
          <pc:docMk/>
          <pc:sldMk cId="2323083606" sldId="608"/>
        </pc:sldMkLst>
      </pc:sldChg>
      <pc:sldChg chg="del">
        <pc:chgData name="Herrig, Meghan" userId="3f3061a6-9cf0-43c6-ba3b-0df8c923fc45" providerId="ADAL" clId="{F4DBCB9D-E405-4DD8-A17C-CEC3BD44898E}" dt="2022-02-17T15:36:33.064" v="57" actId="47"/>
        <pc:sldMkLst>
          <pc:docMk/>
          <pc:sldMk cId="3696809990" sldId="612"/>
        </pc:sldMkLst>
      </pc:sldChg>
      <pc:sldChg chg="del">
        <pc:chgData name="Herrig, Meghan" userId="3f3061a6-9cf0-43c6-ba3b-0df8c923fc45" providerId="ADAL" clId="{F4DBCB9D-E405-4DD8-A17C-CEC3BD44898E}" dt="2022-02-17T15:36:42.401" v="60" actId="47"/>
        <pc:sldMkLst>
          <pc:docMk/>
          <pc:sldMk cId="1232048283" sldId="613"/>
        </pc:sldMkLst>
      </pc:sldChg>
      <pc:sldChg chg="del">
        <pc:chgData name="Herrig, Meghan" userId="3f3061a6-9cf0-43c6-ba3b-0df8c923fc45" providerId="ADAL" clId="{F4DBCB9D-E405-4DD8-A17C-CEC3BD44898E}" dt="2022-02-17T15:57:22.979" v="93" actId="47"/>
        <pc:sldMkLst>
          <pc:docMk/>
          <pc:sldMk cId="1332673087" sldId="614"/>
        </pc:sldMkLst>
      </pc:sldChg>
      <pc:sldChg chg="del">
        <pc:chgData name="Herrig, Meghan" userId="3f3061a6-9cf0-43c6-ba3b-0df8c923fc45" providerId="ADAL" clId="{F4DBCB9D-E405-4DD8-A17C-CEC3BD44898E}" dt="2022-02-17T15:57:22.979" v="93" actId="47"/>
        <pc:sldMkLst>
          <pc:docMk/>
          <pc:sldMk cId="1229671753" sldId="615"/>
        </pc:sldMkLst>
      </pc:sldChg>
      <pc:sldChg chg="del">
        <pc:chgData name="Herrig, Meghan" userId="3f3061a6-9cf0-43c6-ba3b-0df8c923fc45" providerId="ADAL" clId="{F4DBCB9D-E405-4DD8-A17C-CEC3BD44898E}" dt="2022-02-17T15:58:05.217" v="95" actId="47"/>
        <pc:sldMkLst>
          <pc:docMk/>
          <pc:sldMk cId="1337407078" sldId="617"/>
        </pc:sldMkLst>
      </pc:sldChg>
      <pc:sldChg chg="del">
        <pc:chgData name="Herrig, Meghan" userId="3f3061a6-9cf0-43c6-ba3b-0df8c923fc45" providerId="ADAL" clId="{F4DBCB9D-E405-4DD8-A17C-CEC3BD44898E}" dt="2022-02-17T15:57:19.490" v="92" actId="47"/>
        <pc:sldMkLst>
          <pc:docMk/>
          <pc:sldMk cId="4068076977" sldId="622"/>
        </pc:sldMkLst>
      </pc:sldChg>
      <pc:sldChg chg="del">
        <pc:chgData name="Herrig, Meghan" userId="3f3061a6-9cf0-43c6-ba3b-0df8c923fc45" providerId="ADAL" clId="{F4DBCB9D-E405-4DD8-A17C-CEC3BD44898E}" dt="2022-02-17T15:35:07.591" v="46" actId="47"/>
        <pc:sldMkLst>
          <pc:docMk/>
          <pc:sldMk cId="2326153161" sldId="623"/>
        </pc:sldMkLst>
      </pc:sldChg>
      <pc:sldChg chg="del">
        <pc:chgData name="Herrig, Meghan" userId="3f3061a6-9cf0-43c6-ba3b-0df8c923fc45" providerId="ADAL" clId="{F4DBCB9D-E405-4DD8-A17C-CEC3BD44898E}" dt="2022-02-17T15:35:09.552" v="47" actId="47"/>
        <pc:sldMkLst>
          <pc:docMk/>
          <pc:sldMk cId="1301174438" sldId="624"/>
        </pc:sldMkLst>
      </pc:sldChg>
      <pc:sldChg chg="del">
        <pc:chgData name="Herrig, Meghan" userId="3f3061a6-9cf0-43c6-ba3b-0df8c923fc45" providerId="ADAL" clId="{F4DBCB9D-E405-4DD8-A17C-CEC3BD44898E}" dt="2022-02-17T16:33:04.039" v="631" actId="47"/>
        <pc:sldMkLst>
          <pc:docMk/>
          <pc:sldMk cId="1592036901" sldId="630"/>
        </pc:sldMkLst>
      </pc:sldChg>
      <pc:sldChg chg="del">
        <pc:chgData name="Herrig, Meghan" userId="3f3061a6-9cf0-43c6-ba3b-0df8c923fc45" providerId="ADAL" clId="{F4DBCB9D-E405-4DD8-A17C-CEC3BD44898E}" dt="2022-02-17T16:21:27.115" v="435" actId="47"/>
        <pc:sldMkLst>
          <pc:docMk/>
          <pc:sldMk cId="3670194552" sldId="631"/>
        </pc:sldMkLst>
      </pc:sldChg>
      <pc:sldChg chg="del">
        <pc:chgData name="Herrig, Meghan" userId="3f3061a6-9cf0-43c6-ba3b-0df8c923fc45" providerId="ADAL" clId="{F4DBCB9D-E405-4DD8-A17C-CEC3BD44898E}" dt="2022-02-17T15:35:50.938" v="50" actId="47"/>
        <pc:sldMkLst>
          <pc:docMk/>
          <pc:sldMk cId="2433951220" sldId="633"/>
        </pc:sldMkLst>
      </pc:sldChg>
      <pc:sldChg chg="del">
        <pc:chgData name="Herrig, Meghan" userId="3f3061a6-9cf0-43c6-ba3b-0df8c923fc45" providerId="ADAL" clId="{F4DBCB9D-E405-4DD8-A17C-CEC3BD44898E}" dt="2022-02-17T15:35:51.941" v="51" actId="47"/>
        <pc:sldMkLst>
          <pc:docMk/>
          <pc:sldMk cId="351526673" sldId="634"/>
        </pc:sldMkLst>
      </pc:sldChg>
      <pc:sldChg chg="del">
        <pc:chgData name="Herrig, Meghan" userId="3f3061a6-9cf0-43c6-ba3b-0df8c923fc45" providerId="ADAL" clId="{F4DBCB9D-E405-4DD8-A17C-CEC3BD44898E}" dt="2022-02-17T15:35:49.764" v="49" actId="47"/>
        <pc:sldMkLst>
          <pc:docMk/>
          <pc:sldMk cId="4440312" sldId="635"/>
        </pc:sldMkLst>
      </pc:sldChg>
      <pc:sldChg chg="del">
        <pc:chgData name="Herrig, Meghan" userId="3f3061a6-9cf0-43c6-ba3b-0df8c923fc45" providerId="ADAL" clId="{F4DBCB9D-E405-4DD8-A17C-CEC3BD44898E}" dt="2022-02-17T15:36:00.891" v="53" actId="47"/>
        <pc:sldMkLst>
          <pc:docMk/>
          <pc:sldMk cId="20468139" sldId="636"/>
        </pc:sldMkLst>
      </pc:sldChg>
      <pc:sldChg chg="del">
        <pc:chgData name="Herrig, Meghan" userId="3f3061a6-9cf0-43c6-ba3b-0df8c923fc45" providerId="ADAL" clId="{F4DBCB9D-E405-4DD8-A17C-CEC3BD44898E}" dt="2022-02-17T15:35:59.273" v="52" actId="47"/>
        <pc:sldMkLst>
          <pc:docMk/>
          <pc:sldMk cId="375953579" sldId="637"/>
        </pc:sldMkLst>
      </pc:sldChg>
      <pc:sldChg chg="del">
        <pc:chgData name="Herrig, Meghan" userId="3f3061a6-9cf0-43c6-ba3b-0df8c923fc45" providerId="ADAL" clId="{F4DBCB9D-E405-4DD8-A17C-CEC3BD44898E}" dt="2022-02-17T16:07:16.867" v="325" actId="47"/>
        <pc:sldMkLst>
          <pc:docMk/>
          <pc:sldMk cId="1234661787" sldId="639"/>
        </pc:sldMkLst>
      </pc:sldChg>
      <pc:sldChg chg="del">
        <pc:chgData name="Herrig, Meghan" userId="3f3061a6-9cf0-43c6-ba3b-0df8c923fc45" providerId="ADAL" clId="{F4DBCB9D-E405-4DD8-A17C-CEC3BD44898E}" dt="2022-02-17T15:36:40.185" v="59" actId="47"/>
        <pc:sldMkLst>
          <pc:docMk/>
          <pc:sldMk cId="1791855284" sldId="649"/>
        </pc:sldMkLst>
      </pc:sldChg>
      <pc:sldChg chg="addSp delSp modSp del mod">
        <pc:chgData name="Herrig, Meghan" userId="3f3061a6-9cf0-43c6-ba3b-0df8c923fc45" providerId="ADAL" clId="{F4DBCB9D-E405-4DD8-A17C-CEC3BD44898E}" dt="2022-02-17T15:57:19.490" v="92" actId="47"/>
        <pc:sldMkLst>
          <pc:docMk/>
          <pc:sldMk cId="1395927628" sldId="650"/>
        </pc:sldMkLst>
        <pc:spChg chg="mod">
          <ac:chgData name="Herrig, Meghan" userId="3f3061a6-9cf0-43c6-ba3b-0df8c923fc45" providerId="ADAL" clId="{F4DBCB9D-E405-4DD8-A17C-CEC3BD44898E}" dt="2022-02-17T15:56:03.217" v="89"/>
          <ac:spMkLst>
            <pc:docMk/>
            <pc:sldMk cId="1395927628" sldId="650"/>
            <ac:spMk id="4" creationId="{4B5572AD-53C4-5242-B3B3-1283E0654B8B}"/>
          </ac:spMkLst>
        </pc:spChg>
        <pc:spChg chg="add del mod">
          <ac:chgData name="Herrig, Meghan" userId="3f3061a6-9cf0-43c6-ba3b-0df8c923fc45" providerId="ADAL" clId="{F4DBCB9D-E405-4DD8-A17C-CEC3BD44898E}" dt="2022-02-17T15:56:03.780" v="90" actId="478"/>
          <ac:spMkLst>
            <pc:docMk/>
            <pc:sldMk cId="1395927628" sldId="650"/>
            <ac:spMk id="5" creationId="{B99C8285-4990-4F85-8573-D9BC004D2DD1}"/>
          </ac:spMkLst>
        </pc:spChg>
        <pc:picChg chg="add del">
          <ac:chgData name="Herrig, Meghan" userId="3f3061a6-9cf0-43c6-ba3b-0df8c923fc45" providerId="ADAL" clId="{F4DBCB9D-E405-4DD8-A17C-CEC3BD44898E}" dt="2022-02-17T15:56:03.780" v="90" actId="478"/>
          <ac:picMkLst>
            <pc:docMk/>
            <pc:sldMk cId="1395927628" sldId="650"/>
            <ac:picMk id="12" creationId="{B589D1FF-591A-344F-A780-8042F4413E69}"/>
          </ac:picMkLst>
        </pc:picChg>
      </pc:sldChg>
      <pc:sldChg chg="del">
        <pc:chgData name="Herrig, Meghan" userId="3f3061a6-9cf0-43c6-ba3b-0df8c923fc45" providerId="ADAL" clId="{F4DBCB9D-E405-4DD8-A17C-CEC3BD44898E}" dt="2022-02-17T15:57:19.490" v="92" actId="47"/>
        <pc:sldMkLst>
          <pc:docMk/>
          <pc:sldMk cId="307841003" sldId="651"/>
        </pc:sldMkLst>
      </pc:sldChg>
      <pc:sldChg chg="del">
        <pc:chgData name="Herrig, Meghan" userId="3f3061a6-9cf0-43c6-ba3b-0df8c923fc45" providerId="ADAL" clId="{F4DBCB9D-E405-4DD8-A17C-CEC3BD44898E}" dt="2022-02-17T16:01:01.595" v="102" actId="47"/>
        <pc:sldMkLst>
          <pc:docMk/>
          <pc:sldMk cId="1679959928" sldId="652"/>
        </pc:sldMkLst>
      </pc:sldChg>
      <pc:sldChg chg="del">
        <pc:chgData name="Herrig, Meghan" userId="3f3061a6-9cf0-43c6-ba3b-0df8c923fc45" providerId="ADAL" clId="{F4DBCB9D-E405-4DD8-A17C-CEC3BD44898E}" dt="2022-02-17T15:36:36.975" v="58" actId="47"/>
        <pc:sldMkLst>
          <pc:docMk/>
          <pc:sldMk cId="3439318981" sldId="653"/>
        </pc:sldMkLst>
      </pc:sldChg>
      <pc:sldChg chg="delSp modSp add del mod">
        <pc:chgData name="Herrig, Meghan" userId="3f3061a6-9cf0-43c6-ba3b-0df8c923fc45" providerId="ADAL" clId="{F4DBCB9D-E405-4DD8-A17C-CEC3BD44898E}" dt="2022-02-17T16:34:20.312" v="641" actId="20577"/>
        <pc:sldMkLst>
          <pc:docMk/>
          <pc:sldMk cId="714738472" sldId="654"/>
        </pc:sldMkLst>
        <pc:spChg chg="mod">
          <ac:chgData name="Herrig, Meghan" userId="3f3061a6-9cf0-43c6-ba3b-0df8c923fc45" providerId="ADAL" clId="{F4DBCB9D-E405-4DD8-A17C-CEC3BD44898E}" dt="2022-02-17T15:32:43.810" v="22" actId="20577"/>
          <ac:spMkLst>
            <pc:docMk/>
            <pc:sldMk cId="714738472" sldId="654"/>
            <ac:spMk id="3" creationId="{F2A43FDF-6E23-4085-988A-108E280E4849}"/>
          </ac:spMkLst>
        </pc:spChg>
        <pc:spChg chg="mod">
          <ac:chgData name="Herrig, Meghan" userId="3f3061a6-9cf0-43c6-ba3b-0df8c923fc45" providerId="ADAL" clId="{F4DBCB9D-E405-4DD8-A17C-CEC3BD44898E}" dt="2022-02-17T16:34:20.312" v="641" actId="20577"/>
          <ac:spMkLst>
            <pc:docMk/>
            <pc:sldMk cId="714738472" sldId="654"/>
            <ac:spMk id="4" creationId="{237D138D-EC63-4646-874E-8065B93248CA}"/>
          </ac:spMkLst>
        </pc:spChg>
        <pc:spChg chg="del">
          <ac:chgData name="Herrig, Meghan" userId="3f3061a6-9cf0-43c6-ba3b-0df8c923fc45" providerId="ADAL" clId="{F4DBCB9D-E405-4DD8-A17C-CEC3BD44898E}" dt="2022-02-17T15:34:45.239" v="43" actId="478"/>
          <ac:spMkLst>
            <pc:docMk/>
            <pc:sldMk cId="714738472" sldId="654"/>
            <ac:spMk id="5" creationId="{B36ACB13-69AC-463F-9A3F-1C6E1E33E8A4}"/>
          </ac:spMkLst>
        </pc:spChg>
        <pc:spChg chg="del">
          <ac:chgData name="Herrig, Meghan" userId="3f3061a6-9cf0-43c6-ba3b-0df8c923fc45" providerId="ADAL" clId="{F4DBCB9D-E405-4DD8-A17C-CEC3BD44898E}" dt="2022-02-17T15:34:47.715" v="44" actId="478"/>
          <ac:spMkLst>
            <pc:docMk/>
            <pc:sldMk cId="714738472" sldId="654"/>
            <ac:spMk id="6" creationId="{59D493A3-BFB9-4928-A526-27D91FFE840A}"/>
          </ac:spMkLst>
        </pc:spChg>
      </pc:sldChg>
      <pc:sldMasterChg chg="add del addSldLayout delSldLayout">
        <pc:chgData name="Herrig, Meghan" userId="3f3061a6-9cf0-43c6-ba3b-0df8c923fc45" providerId="ADAL" clId="{F4DBCB9D-E405-4DD8-A17C-CEC3BD44898E}" dt="2022-02-17T16:33:09.713" v="633" actId="47"/>
        <pc:sldMasterMkLst>
          <pc:docMk/>
          <pc:sldMasterMk cId="335214372" sldId="2147483829"/>
        </pc:sldMasterMkLst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3041603131" sldId="2147483836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563602028" sldId="2147483838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3537243103" sldId="2147483839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2837488443" sldId="2147483840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3869682596" sldId="2147483889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871028101" sldId="2147483890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2123438791" sldId="2147483891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3155256994" sldId="2147483892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1974431282" sldId="2147483899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460138119" sldId="2147483900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4008785046" sldId="2147483901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1203134339" sldId="2147483902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2730467386" sldId="2147483947"/>
          </pc:sldLayoutMkLst>
        </pc:sldLayoutChg>
        <pc:sldLayoutChg chg="add del">
          <pc:chgData name="Herrig, Meghan" userId="3f3061a6-9cf0-43c6-ba3b-0df8c923fc45" providerId="ADAL" clId="{F4DBCB9D-E405-4DD8-A17C-CEC3BD44898E}" dt="2022-02-17T16:33:09.713" v="633" actId="47"/>
          <pc:sldLayoutMkLst>
            <pc:docMk/>
            <pc:sldMasterMk cId="335214372" sldId="2147483829"/>
            <pc:sldLayoutMk cId="615636995" sldId="2147483948"/>
          </pc:sldLayoutMkLst>
        </pc:sldLayoutChg>
      </pc:sldMasterChg>
      <pc:sldMasterChg chg="delSldLayout">
        <pc:chgData name="Herrig, Meghan" userId="3f3061a6-9cf0-43c6-ba3b-0df8c923fc45" providerId="ADAL" clId="{F4DBCB9D-E405-4DD8-A17C-CEC3BD44898E}" dt="2022-02-17T15:36:36.975" v="58" actId="47"/>
        <pc:sldMasterMkLst>
          <pc:docMk/>
          <pc:sldMasterMk cId="3195602368" sldId="2147483929"/>
        </pc:sldMasterMkLst>
        <pc:sldLayoutChg chg="del">
          <pc:chgData name="Herrig, Meghan" userId="3f3061a6-9cf0-43c6-ba3b-0df8c923fc45" providerId="ADAL" clId="{F4DBCB9D-E405-4DD8-A17C-CEC3BD44898E}" dt="2022-02-17T15:36:36.975" v="58" actId="47"/>
          <pc:sldLayoutMkLst>
            <pc:docMk/>
            <pc:sldMasterMk cId="3195602368" sldId="2147483929"/>
            <pc:sldLayoutMk cId="291374048" sldId="214748393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3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AB9F-E7D5-4A11-B4DC-737E1B1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for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43FDF-6E23-4085-988A-108E280E4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Connect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D138D-EC63-4646-874E-8065B93248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71473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50408" y="190253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Where to go for help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347619"/>
            <a:ext cx="4700854" cy="74823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Digital Technical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713C-F1C0-41C3-938B-68B180BA5C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888419" cy="4425225"/>
          </a:xfrm>
        </p:spPr>
        <p:txBody>
          <a:bodyPr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Prior to entering your Connect course, access the support site directly at 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mhedu.force.com/CXG</a:t>
            </a:r>
            <a:r>
              <a:rPr kumimoji="0" lang="en-US" sz="28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From within your Connect course, locate the course menu on your home page. 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If your course menu is in 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banner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 mode, scroll to the bottom and click on the question mark icon.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9" name="Picture 4" descr="Student homepage with menu in banner mode, help icon of a question mark is located at the bottom of the banner. ">
            <a:extLst>
              <a:ext uri="{FF2B5EF4-FFF2-40B4-BE49-F238E27FC236}">
                <a16:creationId xmlns:a16="http://schemas.microsoft.com/office/drawing/2014/main" id="{05A0E56B-37BC-4FD4-8488-946466DA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079" y="1013072"/>
            <a:ext cx="2855611" cy="56546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2BA3F0-F7A5-3343-BA50-A8142E7B4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Where to go for help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347619"/>
            <a:ext cx="7852018" cy="748230"/>
          </a:xfrm>
        </p:spPr>
        <p:txBody>
          <a:bodyPr>
            <a:normAutofit fontScale="90000"/>
          </a:bodyPr>
          <a:lstStyle/>
          <a:p>
            <a:pPr marL="0" indent="0" fontAlgn="base"/>
            <a:r>
              <a:rPr lang="en-US" dirty="0"/>
              <a:t>If your course menu is in </a:t>
            </a:r>
            <a:r>
              <a:rPr lang="en-US" i="1" dirty="0"/>
              <a:t>expanded </a:t>
            </a:r>
            <a:r>
              <a:rPr lang="en-US" dirty="0"/>
              <a:t>mode, scroll to the bottom and click on “Need Help? Contact Support.” </a:t>
            </a:r>
          </a:p>
        </p:txBody>
      </p:sp>
      <p:pic>
        <p:nvPicPr>
          <p:cNvPr id="14" name="Picture 2" descr="Student homepage with menu in expanded mode, help icon of a question mark is located at the bottom of the banner. ">
            <a:extLst>
              <a:ext uri="{FF2B5EF4-FFF2-40B4-BE49-F238E27FC236}">
                <a16:creationId xmlns:a16="http://schemas.microsoft.com/office/drawing/2014/main" id="{B87A09B7-34DB-49F4-B8AE-FFBE5179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8" y="2187527"/>
            <a:ext cx="6691401" cy="43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3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386BC5-D0F3-854C-B45C-E9E97D248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Where to go for help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C6D79D-0CA3-1B4D-8D92-96CE216D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You will be sent to the support home page. </a:t>
            </a:r>
          </a:p>
        </p:txBody>
      </p:sp>
      <p:pic>
        <p:nvPicPr>
          <p:cNvPr id="11" name="Picture 10" descr="Image of the Digital Technical Support Page home screen. ">
            <a:extLst>
              <a:ext uri="{FF2B5EF4-FFF2-40B4-BE49-F238E27FC236}">
                <a16:creationId xmlns:a16="http://schemas.microsoft.com/office/drawing/2014/main" id="{3B12407D-99A9-4589-8338-B80D10267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12" y="1626569"/>
            <a:ext cx="7891975" cy="4963731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36825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F08A8F-D0CE-D149-AA46-E2497265D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Where to go for help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5D8251B-BEAC-3B4B-8615-6EC8EE4E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4" y="1347619"/>
            <a:ext cx="2942212" cy="748230"/>
          </a:xfrm>
        </p:spPr>
        <p:txBody>
          <a:bodyPr>
            <a:normAutofit/>
          </a:bodyPr>
          <a:lstStyle/>
          <a:p>
            <a:r>
              <a:rPr lang="en-US" dirty="0"/>
              <a:t>Support Details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688920ED-2C0A-8D44-B10B-ED6DB841DD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795" y="2242522"/>
            <a:ext cx="6888419" cy="158849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the support site, you can search to find a solution, or you contact a customer support agent via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Email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Phone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Save your case number!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When contacting a support agent, you will always receive a case number.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will be important to save this case number if additional follow-up or documentation is needed.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5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Where to go for help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 SUPPORT &amp; FAQ:</a:t>
            </a:r>
          </a:p>
          <a:p>
            <a:pPr marL="0" indent="0">
              <a:buNone/>
            </a:pPr>
            <a:r>
              <a:rPr lang="en-US" dirty="0"/>
              <a:t>CALL: (800) 331-5094</a:t>
            </a:r>
          </a:p>
          <a:p>
            <a:pPr marL="0" indent="0">
              <a:buNone/>
            </a:pPr>
            <a:r>
              <a:rPr lang="en-US" dirty="0"/>
              <a:t>EMAIL &amp; CHAT: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FIND MORE TIPS: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1180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1 FINAL" id="{E96D9E07-F9DB-4C22-8BC8-49C97193981B}" vid="{37333BA1-6AC9-488B-907A-0221C10B045C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1 FINAL" id="{E96D9E07-F9DB-4C22-8BC8-49C97193981B}" vid="{3CBCF278-1701-437E-8C1B-7DC4F1400F88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1 FINAL" id="{E96D9E07-F9DB-4C22-8BC8-49C97193981B}" vid="{EA4CFD9F-5B57-48C6-A230-E9F1198AD726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1 FINAL" id="{E96D9E07-F9DB-4C22-8BC8-49C97193981B}" vid="{4992CE87-1AF4-4777-951F-6858F134967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1D3A4F9AF3443959B6BEA4FF4AD53" ma:contentTypeVersion="9" ma:contentTypeDescription="Create a new document." ma:contentTypeScope="" ma:versionID="96c0f5b0c6f242f0e67fd44d7694e9af">
  <xsd:schema xmlns:xsd="http://www.w3.org/2001/XMLSchema" xmlns:xs="http://www.w3.org/2001/XMLSchema" xmlns:p="http://schemas.microsoft.com/office/2006/metadata/properties" xmlns:ns2="a99e9cf6-ac0e-49e6-ae56-96fc14e3250c" targetNamespace="http://schemas.microsoft.com/office/2006/metadata/properties" ma:root="true" ma:fieldsID="baa3616fc023d83333f6832212fdadf4" ns2:_="">
    <xsd:import namespace="a99e9cf6-ac0e-49e6-ae56-96fc14e32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e9cf6-ac0e-49e6-ae56-96fc14e3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C87685-ADA0-43F5-A6F3-48C3359EC3BE}">
  <ds:schemaRefs>
    <ds:schemaRef ds:uri="a99e9cf6-ac0e-49e6-ae56-96fc14e32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9e9cf6-ac0e-49e6-ae56-96fc14e3250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McGraw+Hill+PPT+template+as+of+11.15.21+FINAL</Template>
  <TotalTime>126</TotalTime>
  <Words>252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Cover Slides</vt:lpstr>
      <vt:lpstr>1_Cover Slides</vt:lpstr>
      <vt:lpstr>Master Slide White Header</vt:lpstr>
      <vt:lpstr>Master Slide Gray Header</vt:lpstr>
      <vt:lpstr>Where to go for help</vt:lpstr>
      <vt:lpstr>Digital Technical Support</vt:lpstr>
      <vt:lpstr>If your course menu is in expanded mode, scroll to the bottom and click on “Need Help? Contact Support.” </vt:lpstr>
      <vt:lpstr>You will be sent to the support home page. </vt:lpstr>
      <vt:lpstr>Support Details</vt:lpstr>
      <vt:lpstr>Support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Herrig, Meghan</dc:creator>
  <cp:lastModifiedBy>Herrig, Meghan</cp:lastModifiedBy>
  <cp:revision>2</cp:revision>
  <dcterms:created xsi:type="dcterms:W3CDTF">2021-11-23T17:30:26Z</dcterms:created>
  <dcterms:modified xsi:type="dcterms:W3CDTF">2022-03-04T14:46:20Z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0x010100C171D3A4F9AF3443959B6BEA4FF4AD53</vt:lpwstr>
  </property>
</Properties>
</file>