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3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9" r:id="rId4"/>
    <p:sldMasterId id="2147483930" r:id="rId5"/>
    <p:sldMasterId id="2147483928" r:id="rId6"/>
    <p:sldMasterId id="2147483929" r:id="rId7"/>
  </p:sldMasterIdLst>
  <p:notesMasterIdLst>
    <p:notesMasterId r:id="rId23"/>
  </p:notesMasterIdLst>
  <p:handoutMasterIdLst>
    <p:handoutMasterId r:id="rId24"/>
  </p:handoutMasterIdLst>
  <p:sldIdLst>
    <p:sldId id="462" r:id="rId8"/>
    <p:sldId id="655" r:id="rId9"/>
    <p:sldId id="656" r:id="rId10"/>
    <p:sldId id="657" r:id="rId11"/>
    <p:sldId id="658" r:id="rId12"/>
    <p:sldId id="661" r:id="rId13"/>
    <p:sldId id="552" r:id="rId14"/>
    <p:sldId id="659" r:id="rId15"/>
    <p:sldId id="560" r:id="rId16"/>
    <p:sldId id="551" r:id="rId17"/>
    <p:sldId id="559" r:id="rId18"/>
    <p:sldId id="561" r:id="rId19"/>
    <p:sldId id="662" r:id="rId20"/>
    <p:sldId id="665" r:id="rId21"/>
    <p:sldId id="55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BDF9"/>
    <a:srgbClr val="4E6DBB"/>
    <a:srgbClr val="800E14"/>
    <a:srgbClr val="FFB3B6"/>
    <a:srgbClr val="FF4D55"/>
    <a:srgbClr val="991219"/>
    <a:srgbClr val="8D6BB3"/>
    <a:srgbClr val="E5E5E5"/>
    <a:srgbClr val="092467"/>
    <a:srgbClr val="0B4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3BE774-76CB-0C54-8610-F161EC552851}" v="6" dt="2022-03-18T20:45:41.626"/>
    <p1510:client id="{C51ABB65-C7E9-4F61-B71B-BDB890F73447}" v="1" dt="2022-03-18T20:14:56.5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792" autoAdjust="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outlineViewPr>
    <p:cViewPr>
      <p:scale>
        <a:sx n="33" d="100"/>
        <a:sy n="33" d="100"/>
      </p:scale>
      <p:origin x="0" y="-1096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27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rrig, Meghan" userId="3f3061a6-9cf0-43c6-ba3b-0df8c923fc45" providerId="ADAL" clId="{C51ABB65-C7E9-4F61-B71B-BDB890F73447}"/>
    <pc:docChg chg="custSel modSld">
      <pc:chgData name="Herrig, Meghan" userId="3f3061a6-9cf0-43c6-ba3b-0df8c923fc45" providerId="ADAL" clId="{C51ABB65-C7E9-4F61-B71B-BDB890F73447}" dt="2022-03-18T20:15:35.745" v="31" actId="20577"/>
      <pc:docMkLst>
        <pc:docMk/>
      </pc:docMkLst>
      <pc:sldChg chg="modSp mod">
        <pc:chgData name="Herrig, Meghan" userId="3f3061a6-9cf0-43c6-ba3b-0df8c923fc45" providerId="ADAL" clId="{C51ABB65-C7E9-4F61-B71B-BDB890F73447}" dt="2022-03-18T20:15:35.745" v="31" actId="20577"/>
        <pc:sldMkLst>
          <pc:docMk/>
          <pc:sldMk cId="3164118078" sldId="550"/>
        </pc:sldMkLst>
        <pc:spChg chg="mod">
          <ac:chgData name="Herrig, Meghan" userId="3f3061a6-9cf0-43c6-ba3b-0df8c923fc45" providerId="ADAL" clId="{C51ABB65-C7E9-4F61-B71B-BDB890F73447}" dt="2022-03-18T20:15:35.745" v="31" actId="20577"/>
          <ac:spMkLst>
            <pc:docMk/>
            <pc:sldMk cId="3164118078" sldId="550"/>
            <ac:spMk id="8" creationId="{7902CA1C-0713-E24A-8F54-9A845B763395}"/>
          </ac:spMkLst>
        </pc:spChg>
      </pc:sldChg>
      <pc:sldChg chg="modSp mod">
        <pc:chgData name="Herrig, Meghan" userId="3f3061a6-9cf0-43c6-ba3b-0df8c923fc45" providerId="ADAL" clId="{C51ABB65-C7E9-4F61-B71B-BDB890F73447}" dt="2022-03-18T20:14:22.954" v="24" actId="208"/>
        <pc:sldMkLst>
          <pc:docMk/>
          <pc:sldMk cId="4031633454" sldId="559"/>
        </pc:sldMkLst>
        <pc:picChg chg="mod">
          <ac:chgData name="Herrig, Meghan" userId="3f3061a6-9cf0-43c6-ba3b-0df8c923fc45" providerId="ADAL" clId="{C51ABB65-C7E9-4F61-B71B-BDB890F73447}" dt="2022-03-18T20:14:22.954" v="24" actId="208"/>
          <ac:picMkLst>
            <pc:docMk/>
            <pc:sldMk cId="4031633454" sldId="559"/>
            <ac:picMk id="10" creationId="{9107B16D-9872-45C5-893F-0D82B65C66D4}"/>
          </ac:picMkLst>
        </pc:picChg>
      </pc:sldChg>
      <pc:sldChg chg="addSp delSp modSp mod modClrScheme chgLayout">
        <pc:chgData name="Herrig, Meghan" userId="3f3061a6-9cf0-43c6-ba3b-0df8c923fc45" providerId="ADAL" clId="{C51ABB65-C7E9-4F61-B71B-BDB890F73447}" dt="2022-03-18T20:15:17.541" v="29" actId="478"/>
        <pc:sldMkLst>
          <pc:docMk/>
          <pc:sldMk cId="817159129" sldId="560"/>
        </pc:sldMkLst>
        <pc:spChg chg="add del mod ord">
          <ac:chgData name="Herrig, Meghan" userId="3f3061a6-9cf0-43c6-ba3b-0df8c923fc45" providerId="ADAL" clId="{C51ABB65-C7E9-4F61-B71B-BDB890F73447}" dt="2022-03-18T20:13:25.560" v="20" actId="478"/>
          <ac:spMkLst>
            <pc:docMk/>
            <pc:sldMk cId="817159129" sldId="560"/>
            <ac:spMk id="2" creationId="{A16D1FBB-0F3E-4F16-B7A9-AF1E8B27898C}"/>
          </ac:spMkLst>
        </pc:spChg>
        <pc:spChg chg="add del mod ord">
          <ac:chgData name="Herrig, Meghan" userId="3f3061a6-9cf0-43c6-ba3b-0df8c923fc45" providerId="ADAL" clId="{C51ABB65-C7E9-4F61-B71B-BDB890F73447}" dt="2022-03-18T20:15:17.541" v="29" actId="478"/>
          <ac:spMkLst>
            <pc:docMk/>
            <pc:sldMk cId="817159129" sldId="560"/>
            <ac:spMk id="3" creationId="{C0E586EC-07E3-4287-A39E-116FFA8B145E}"/>
          </ac:spMkLst>
        </pc:spChg>
        <pc:spChg chg="mod ord">
          <ac:chgData name="Herrig, Meghan" userId="3f3061a6-9cf0-43c6-ba3b-0df8c923fc45" providerId="ADAL" clId="{C51ABB65-C7E9-4F61-B71B-BDB890F73447}" dt="2022-03-18T20:13:56.407" v="23" actId="113"/>
          <ac:spMkLst>
            <pc:docMk/>
            <pc:sldMk cId="817159129" sldId="560"/>
            <ac:spMk id="5" creationId="{688920ED-2C0A-8D44-B10B-ED6DB841DD29}"/>
          </ac:spMkLst>
        </pc:spChg>
        <pc:spChg chg="mod ord">
          <ac:chgData name="Herrig, Meghan" userId="3f3061a6-9cf0-43c6-ba3b-0df8c923fc45" providerId="ADAL" clId="{C51ABB65-C7E9-4F61-B71B-BDB890F73447}" dt="2022-03-18T20:13:21.950" v="18" actId="700"/>
          <ac:spMkLst>
            <pc:docMk/>
            <pc:sldMk cId="817159129" sldId="560"/>
            <ac:spMk id="11" creationId="{3EF08A8F-D0CE-D149-AA46-E2497265DD59}"/>
          </ac:spMkLst>
        </pc:spChg>
        <pc:spChg chg="mod ord">
          <ac:chgData name="Herrig, Meghan" userId="3f3061a6-9cf0-43c6-ba3b-0df8c923fc45" providerId="ADAL" clId="{C51ABB65-C7E9-4F61-B71B-BDB890F73447}" dt="2022-03-18T20:13:21.981" v="19" actId="27636"/>
          <ac:spMkLst>
            <pc:docMk/>
            <pc:sldMk cId="817159129" sldId="560"/>
            <ac:spMk id="12" creationId="{55D8251B-BEAC-3B4B-8615-6EC8EE4EE2EB}"/>
          </ac:spMkLst>
        </pc:spChg>
      </pc:sldChg>
      <pc:sldChg chg="addSp delSp modSp mod modClrScheme chgLayout">
        <pc:chgData name="Herrig, Meghan" userId="3f3061a6-9cf0-43c6-ba3b-0df8c923fc45" providerId="ADAL" clId="{C51ABB65-C7E9-4F61-B71B-BDB890F73447}" dt="2022-03-18T20:14:48.994" v="25" actId="478"/>
        <pc:sldMkLst>
          <pc:docMk/>
          <pc:sldMk cId="1501756029" sldId="655"/>
        </pc:sldMkLst>
        <pc:spChg chg="add del mod ord">
          <ac:chgData name="Herrig, Meghan" userId="3f3061a6-9cf0-43c6-ba3b-0df8c923fc45" providerId="ADAL" clId="{C51ABB65-C7E9-4F61-B71B-BDB890F73447}" dt="2022-03-18T20:10:52.331" v="1" actId="478"/>
          <ac:spMkLst>
            <pc:docMk/>
            <pc:sldMk cId="1501756029" sldId="655"/>
            <ac:spMk id="2" creationId="{A2A8743E-4477-46C3-9AE7-45D64126F36D}"/>
          </ac:spMkLst>
        </pc:spChg>
        <pc:spChg chg="add del mod ord">
          <ac:chgData name="Herrig, Meghan" userId="3f3061a6-9cf0-43c6-ba3b-0df8c923fc45" providerId="ADAL" clId="{C51ABB65-C7E9-4F61-B71B-BDB890F73447}" dt="2022-03-18T20:14:48.994" v="25" actId="478"/>
          <ac:spMkLst>
            <pc:docMk/>
            <pc:sldMk cId="1501756029" sldId="655"/>
            <ac:spMk id="3" creationId="{039AA943-0EBD-41AD-8519-E4D77BFAD97A}"/>
          </ac:spMkLst>
        </pc:spChg>
        <pc:spChg chg="mod ord">
          <ac:chgData name="Herrig, Meghan" userId="3f3061a6-9cf0-43c6-ba3b-0df8c923fc45" providerId="ADAL" clId="{C51ABB65-C7E9-4F61-B71B-BDB890F73447}" dt="2022-03-18T20:11:04.394" v="4" actId="14100"/>
          <ac:spMkLst>
            <pc:docMk/>
            <pc:sldMk cId="1501756029" sldId="655"/>
            <ac:spMk id="5" creationId="{DE3B194E-3953-AF40-AEA2-E2DFC0B3B5F0}"/>
          </ac:spMkLst>
        </pc:spChg>
        <pc:spChg chg="mod ord">
          <ac:chgData name="Herrig, Meghan" userId="3f3061a6-9cf0-43c6-ba3b-0df8c923fc45" providerId="ADAL" clId="{C51ABB65-C7E9-4F61-B71B-BDB890F73447}" dt="2022-03-18T20:10:43.987" v="0" actId="700"/>
          <ac:spMkLst>
            <pc:docMk/>
            <pc:sldMk cId="1501756029" sldId="655"/>
            <ac:spMk id="11" creationId="{042BA3F0-F7A5-3343-BA50-A8142E7B4955}"/>
          </ac:spMkLst>
        </pc:spChg>
        <pc:spChg chg="mod ord">
          <ac:chgData name="Herrig, Meghan" userId="3f3061a6-9cf0-43c6-ba3b-0df8c923fc45" providerId="ADAL" clId="{C51ABB65-C7E9-4F61-B71B-BDB890F73447}" dt="2022-03-18T20:10:43.987" v="0" actId="700"/>
          <ac:spMkLst>
            <pc:docMk/>
            <pc:sldMk cId="1501756029" sldId="655"/>
            <ac:spMk id="12" creationId="{1B8EE39D-69D6-F34A-95A8-5F9222AC68F1}"/>
          </ac:spMkLst>
        </pc:spChg>
        <pc:picChg chg="mod">
          <ac:chgData name="Herrig, Meghan" userId="3f3061a6-9cf0-43c6-ba3b-0df8c923fc45" providerId="ADAL" clId="{C51ABB65-C7E9-4F61-B71B-BDB890F73447}" dt="2022-03-18T20:10:59.204" v="3" actId="1076"/>
          <ac:picMkLst>
            <pc:docMk/>
            <pc:sldMk cId="1501756029" sldId="655"/>
            <ac:picMk id="10" creationId="{88F550E1-4DF5-4369-8B74-68DC4FFCEFB4}"/>
          </ac:picMkLst>
        </pc:picChg>
      </pc:sldChg>
      <pc:sldChg chg="addSp delSp modSp mod modClrScheme chgLayout">
        <pc:chgData name="Herrig, Meghan" userId="3f3061a6-9cf0-43c6-ba3b-0df8c923fc45" providerId="ADAL" clId="{C51ABB65-C7E9-4F61-B71B-BDB890F73447}" dt="2022-03-18T20:14:52.059" v="26" actId="478"/>
        <pc:sldMkLst>
          <pc:docMk/>
          <pc:sldMk cId="3575339816" sldId="656"/>
        </pc:sldMkLst>
        <pc:spChg chg="add del mod ord">
          <ac:chgData name="Herrig, Meghan" userId="3f3061a6-9cf0-43c6-ba3b-0df8c923fc45" providerId="ADAL" clId="{C51ABB65-C7E9-4F61-B71B-BDB890F73447}" dt="2022-03-18T20:11:18.105" v="6" actId="478"/>
          <ac:spMkLst>
            <pc:docMk/>
            <pc:sldMk cId="3575339816" sldId="656"/>
            <ac:spMk id="2" creationId="{AFF3E8F7-B087-4FA5-8DB0-A11F0F209BEA}"/>
          </ac:spMkLst>
        </pc:spChg>
        <pc:spChg chg="add del mod ord">
          <ac:chgData name="Herrig, Meghan" userId="3f3061a6-9cf0-43c6-ba3b-0df8c923fc45" providerId="ADAL" clId="{C51ABB65-C7E9-4F61-B71B-BDB890F73447}" dt="2022-03-18T20:14:52.059" v="26" actId="478"/>
          <ac:spMkLst>
            <pc:docMk/>
            <pc:sldMk cId="3575339816" sldId="656"/>
            <ac:spMk id="3" creationId="{439B4422-62EB-489C-8B2D-F543B854FCF3}"/>
          </ac:spMkLst>
        </pc:spChg>
        <pc:spChg chg="mod ord">
          <ac:chgData name="Herrig, Meghan" userId="3f3061a6-9cf0-43c6-ba3b-0df8c923fc45" providerId="ADAL" clId="{C51ABB65-C7E9-4F61-B71B-BDB890F73447}" dt="2022-03-18T20:11:14.866" v="5" actId="700"/>
          <ac:spMkLst>
            <pc:docMk/>
            <pc:sldMk cId="3575339816" sldId="656"/>
            <ac:spMk id="5" creationId="{688920ED-2C0A-8D44-B10B-ED6DB841DD29}"/>
          </ac:spMkLst>
        </pc:spChg>
        <pc:spChg chg="mod ord">
          <ac:chgData name="Herrig, Meghan" userId="3f3061a6-9cf0-43c6-ba3b-0df8c923fc45" providerId="ADAL" clId="{C51ABB65-C7E9-4F61-B71B-BDB890F73447}" dt="2022-03-18T20:11:14.866" v="5" actId="700"/>
          <ac:spMkLst>
            <pc:docMk/>
            <pc:sldMk cId="3575339816" sldId="656"/>
            <ac:spMk id="11" creationId="{3EF08A8F-D0CE-D149-AA46-E2497265DD59}"/>
          </ac:spMkLst>
        </pc:spChg>
        <pc:spChg chg="mod ord">
          <ac:chgData name="Herrig, Meghan" userId="3f3061a6-9cf0-43c6-ba3b-0df8c923fc45" providerId="ADAL" clId="{C51ABB65-C7E9-4F61-B71B-BDB890F73447}" dt="2022-03-18T20:11:14.866" v="5" actId="700"/>
          <ac:spMkLst>
            <pc:docMk/>
            <pc:sldMk cId="3575339816" sldId="656"/>
            <ac:spMk id="12" creationId="{55D8251B-BEAC-3B4B-8615-6EC8EE4EE2EB}"/>
          </ac:spMkLst>
        </pc:spChg>
        <pc:picChg chg="mod">
          <ac:chgData name="Herrig, Meghan" userId="3f3061a6-9cf0-43c6-ba3b-0df8c923fc45" providerId="ADAL" clId="{C51ABB65-C7E9-4F61-B71B-BDB890F73447}" dt="2022-03-18T20:11:25.317" v="7" actId="1076"/>
          <ac:picMkLst>
            <pc:docMk/>
            <pc:sldMk cId="3575339816" sldId="656"/>
            <ac:picMk id="13" creationId="{C1BC93C2-5F15-401F-A06F-F9CF5A61EA53}"/>
          </ac:picMkLst>
        </pc:picChg>
        <pc:picChg chg="mod">
          <ac:chgData name="Herrig, Meghan" userId="3f3061a6-9cf0-43c6-ba3b-0df8c923fc45" providerId="ADAL" clId="{C51ABB65-C7E9-4F61-B71B-BDB890F73447}" dt="2022-03-18T20:11:29.072" v="8" actId="1076"/>
          <ac:picMkLst>
            <pc:docMk/>
            <pc:sldMk cId="3575339816" sldId="656"/>
            <ac:picMk id="15" creationId="{7DEA1C36-B24A-440E-87BC-12306B32A59E}"/>
          </ac:picMkLst>
        </pc:picChg>
      </pc:sldChg>
      <pc:sldChg chg="addSp delSp modSp mod modClrScheme chgLayout">
        <pc:chgData name="Herrig, Meghan" userId="3f3061a6-9cf0-43c6-ba3b-0df8c923fc45" providerId="ADAL" clId="{C51ABB65-C7E9-4F61-B71B-BDB890F73447}" dt="2022-03-18T20:15:03.861" v="27" actId="478"/>
        <pc:sldMkLst>
          <pc:docMk/>
          <pc:sldMk cId="2148551028" sldId="658"/>
        </pc:sldMkLst>
        <pc:spChg chg="add del mod ord">
          <ac:chgData name="Herrig, Meghan" userId="3f3061a6-9cf0-43c6-ba3b-0df8c923fc45" providerId="ADAL" clId="{C51ABB65-C7E9-4F61-B71B-BDB890F73447}" dt="2022-03-18T20:11:53.985" v="10" actId="478"/>
          <ac:spMkLst>
            <pc:docMk/>
            <pc:sldMk cId="2148551028" sldId="658"/>
            <ac:spMk id="2" creationId="{B95F063A-FA52-492F-B958-8860B3C0BBC3}"/>
          </ac:spMkLst>
        </pc:spChg>
        <pc:spChg chg="add del mod ord">
          <ac:chgData name="Herrig, Meghan" userId="3f3061a6-9cf0-43c6-ba3b-0df8c923fc45" providerId="ADAL" clId="{C51ABB65-C7E9-4F61-B71B-BDB890F73447}" dt="2022-03-18T20:15:03.861" v="27" actId="478"/>
          <ac:spMkLst>
            <pc:docMk/>
            <pc:sldMk cId="2148551028" sldId="658"/>
            <ac:spMk id="3" creationId="{BAD6B295-7064-40E9-83D0-7E9575182F04}"/>
          </ac:spMkLst>
        </pc:spChg>
        <pc:spChg chg="mod ord">
          <ac:chgData name="Herrig, Meghan" userId="3f3061a6-9cf0-43c6-ba3b-0df8c923fc45" providerId="ADAL" clId="{C51ABB65-C7E9-4F61-B71B-BDB890F73447}" dt="2022-03-18T20:11:51.259" v="9" actId="700"/>
          <ac:spMkLst>
            <pc:docMk/>
            <pc:sldMk cId="2148551028" sldId="658"/>
            <ac:spMk id="5" creationId="{1E0C3069-31F2-764B-8E84-AD587C20D7E2}"/>
          </ac:spMkLst>
        </pc:spChg>
        <pc:spChg chg="mod ord">
          <ac:chgData name="Herrig, Meghan" userId="3f3061a6-9cf0-43c6-ba3b-0df8c923fc45" providerId="ADAL" clId="{C51ABB65-C7E9-4F61-B71B-BDB890F73447}" dt="2022-03-18T20:11:51.259" v="9" actId="700"/>
          <ac:spMkLst>
            <pc:docMk/>
            <pc:sldMk cId="2148551028" sldId="658"/>
            <ac:spMk id="8" creationId="{97386BC5-D0F3-854C-B45C-E9E97D248422}"/>
          </ac:spMkLst>
        </pc:spChg>
        <pc:spChg chg="mod ord">
          <ac:chgData name="Herrig, Meghan" userId="3f3061a6-9cf0-43c6-ba3b-0df8c923fc45" providerId="ADAL" clId="{C51ABB65-C7E9-4F61-B71B-BDB890F73447}" dt="2022-03-18T20:11:51.259" v="9" actId="700"/>
          <ac:spMkLst>
            <pc:docMk/>
            <pc:sldMk cId="2148551028" sldId="658"/>
            <ac:spMk id="9" creationId="{E2C6D79D-0CA3-1B4D-8D92-96CE216DFBEF}"/>
          </ac:spMkLst>
        </pc:spChg>
        <pc:picChg chg="mod">
          <ac:chgData name="Herrig, Meghan" userId="3f3061a6-9cf0-43c6-ba3b-0df8c923fc45" providerId="ADAL" clId="{C51ABB65-C7E9-4F61-B71B-BDB890F73447}" dt="2022-03-18T20:11:57.840" v="11" actId="1076"/>
          <ac:picMkLst>
            <pc:docMk/>
            <pc:sldMk cId="2148551028" sldId="658"/>
            <ac:picMk id="11" creationId="{89D2F5F5-FC05-4B9D-839E-97BEF2D62B01}"/>
          </ac:picMkLst>
        </pc:picChg>
      </pc:sldChg>
      <pc:sldChg chg="addSp delSp modSp mod modClrScheme chgLayout">
        <pc:chgData name="Herrig, Meghan" userId="3f3061a6-9cf0-43c6-ba3b-0df8c923fc45" providerId="ADAL" clId="{C51ABB65-C7E9-4F61-B71B-BDB890F73447}" dt="2022-03-18T20:15:13.188" v="28" actId="478"/>
        <pc:sldMkLst>
          <pc:docMk/>
          <pc:sldMk cId="3396313064" sldId="659"/>
        </pc:sldMkLst>
        <pc:spChg chg="add del mod ord">
          <ac:chgData name="Herrig, Meghan" userId="3f3061a6-9cf0-43c6-ba3b-0df8c923fc45" providerId="ADAL" clId="{C51ABB65-C7E9-4F61-B71B-BDB890F73447}" dt="2022-03-18T20:12:33.123" v="13" actId="478"/>
          <ac:spMkLst>
            <pc:docMk/>
            <pc:sldMk cId="3396313064" sldId="659"/>
            <ac:spMk id="2" creationId="{E0C438B2-8A57-4381-BF43-5A4EA9B844D6}"/>
          </ac:spMkLst>
        </pc:spChg>
        <pc:spChg chg="add del mod ord">
          <ac:chgData name="Herrig, Meghan" userId="3f3061a6-9cf0-43c6-ba3b-0df8c923fc45" providerId="ADAL" clId="{C51ABB65-C7E9-4F61-B71B-BDB890F73447}" dt="2022-03-18T20:15:13.188" v="28" actId="478"/>
          <ac:spMkLst>
            <pc:docMk/>
            <pc:sldMk cId="3396313064" sldId="659"/>
            <ac:spMk id="3" creationId="{6C78590E-4673-418B-B645-D72B5F379891}"/>
          </ac:spMkLst>
        </pc:spChg>
        <pc:spChg chg="mod ord">
          <ac:chgData name="Herrig, Meghan" userId="3f3061a6-9cf0-43c6-ba3b-0df8c923fc45" providerId="ADAL" clId="{C51ABB65-C7E9-4F61-B71B-BDB890F73447}" dt="2022-03-18T20:12:30.481" v="12" actId="700"/>
          <ac:spMkLst>
            <pc:docMk/>
            <pc:sldMk cId="3396313064" sldId="659"/>
            <ac:spMk id="5" creationId="{25569459-5E7E-464C-92B2-214691D5B40B}"/>
          </ac:spMkLst>
        </pc:spChg>
        <pc:spChg chg="mod ord">
          <ac:chgData name="Herrig, Meghan" userId="3f3061a6-9cf0-43c6-ba3b-0df8c923fc45" providerId="ADAL" clId="{C51ABB65-C7E9-4F61-B71B-BDB890F73447}" dt="2022-03-18T20:12:30.481" v="12" actId="700"/>
          <ac:spMkLst>
            <pc:docMk/>
            <pc:sldMk cId="3396313064" sldId="659"/>
            <ac:spMk id="8" creationId="{24D8B44D-E864-C24F-946E-E48A1D89CF60}"/>
          </ac:spMkLst>
        </pc:spChg>
        <pc:spChg chg="mod ord">
          <ac:chgData name="Herrig, Meghan" userId="3f3061a6-9cf0-43c6-ba3b-0df8c923fc45" providerId="ADAL" clId="{C51ABB65-C7E9-4F61-B71B-BDB890F73447}" dt="2022-03-18T20:12:30.481" v="12" actId="700"/>
          <ac:spMkLst>
            <pc:docMk/>
            <pc:sldMk cId="3396313064" sldId="659"/>
            <ac:spMk id="9" creationId="{C8F0874E-18A4-3347-8C1D-B11773832A76}"/>
          </ac:spMkLst>
        </pc:spChg>
        <pc:picChg chg="mod">
          <ac:chgData name="Herrig, Meghan" userId="3f3061a6-9cf0-43c6-ba3b-0df8c923fc45" providerId="ADAL" clId="{C51ABB65-C7E9-4F61-B71B-BDB890F73447}" dt="2022-03-18T20:13:05.376" v="17" actId="1076"/>
          <ac:picMkLst>
            <pc:docMk/>
            <pc:sldMk cId="3396313064" sldId="659"/>
            <ac:picMk id="7" creationId="{43FDD91B-5D99-439E-B626-7462B3CD2763}"/>
          </ac:picMkLst>
        </pc:picChg>
      </pc:sldChg>
    </pc:docChg>
  </pc:docChgLst>
  <pc:docChgLst>
    <pc:chgData name="Herrig, Meghan" userId="3f3061a6-9cf0-43c6-ba3b-0df8c923fc45" providerId="ADAL" clId="{9DA1DF4C-CB2B-474B-AD07-34C21F0EBFB9}"/>
    <pc:docChg chg="undo custSel addSld delSld modSld sldOrd delSection modSection">
      <pc:chgData name="Herrig, Meghan" userId="3f3061a6-9cf0-43c6-ba3b-0df8c923fc45" providerId="ADAL" clId="{9DA1DF4C-CB2B-474B-AD07-34C21F0EBFB9}" dt="2022-02-18T15:04:17.982" v="2404" actId="962"/>
      <pc:docMkLst>
        <pc:docMk/>
      </pc:docMkLst>
      <pc:sldChg chg="del">
        <pc:chgData name="Herrig, Meghan" userId="3f3061a6-9cf0-43c6-ba3b-0df8c923fc45" providerId="ADAL" clId="{9DA1DF4C-CB2B-474B-AD07-34C21F0EBFB9}" dt="2022-02-17T21:23:03.062" v="0" actId="47"/>
        <pc:sldMkLst>
          <pc:docMk/>
          <pc:sldMk cId="2781553613" sldId="432"/>
        </pc:sldMkLst>
      </pc:sldChg>
      <pc:sldChg chg="add del">
        <pc:chgData name="Herrig, Meghan" userId="3f3061a6-9cf0-43c6-ba3b-0df8c923fc45" providerId="ADAL" clId="{9DA1DF4C-CB2B-474B-AD07-34C21F0EBFB9}" dt="2022-02-17T22:27:12.696" v="978" actId="47"/>
        <pc:sldMkLst>
          <pc:docMk/>
          <pc:sldMk cId="2143312126" sldId="444"/>
        </pc:sldMkLst>
      </pc:sldChg>
      <pc:sldChg chg="add del">
        <pc:chgData name="Herrig, Meghan" userId="3f3061a6-9cf0-43c6-ba3b-0df8c923fc45" providerId="ADAL" clId="{9DA1DF4C-CB2B-474B-AD07-34C21F0EBFB9}" dt="2022-02-17T22:27:12.696" v="978" actId="47"/>
        <pc:sldMkLst>
          <pc:docMk/>
          <pc:sldMk cId="3386267501" sldId="445"/>
        </pc:sldMkLst>
      </pc:sldChg>
      <pc:sldChg chg="add del">
        <pc:chgData name="Herrig, Meghan" userId="3f3061a6-9cf0-43c6-ba3b-0df8c923fc45" providerId="ADAL" clId="{9DA1DF4C-CB2B-474B-AD07-34C21F0EBFB9}" dt="2022-02-17T22:27:12.696" v="978" actId="47"/>
        <pc:sldMkLst>
          <pc:docMk/>
          <pc:sldMk cId="2841783660" sldId="447"/>
        </pc:sldMkLst>
      </pc:sldChg>
      <pc:sldChg chg="add del">
        <pc:chgData name="Herrig, Meghan" userId="3f3061a6-9cf0-43c6-ba3b-0df8c923fc45" providerId="ADAL" clId="{9DA1DF4C-CB2B-474B-AD07-34C21F0EBFB9}" dt="2022-02-17T21:25:06.972" v="70" actId="47"/>
        <pc:sldMkLst>
          <pc:docMk/>
          <pc:sldMk cId="2045444023" sldId="461"/>
        </pc:sldMkLst>
      </pc:sldChg>
      <pc:sldChg chg="addSp delSp modSp add del mod ord">
        <pc:chgData name="Herrig, Meghan" userId="3f3061a6-9cf0-43c6-ba3b-0df8c923fc45" providerId="ADAL" clId="{9DA1DF4C-CB2B-474B-AD07-34C21F0EBFB9}" dt="2022-02-17T21:25:01.140" v="68"/>
        <pc:sldMkLst>
          <pc:docMk/>
          <pc:sldMk cId="1431422426" sldId="462"/>
        </pc:sldMkLst>
        <pc:spChg chg="add del mod">
          <ac:chgData name="Herrig, Meghan" userId="3f3061a6-9cf0-43c6-ba3b-0df8c923fc45" providerId="ADAL" clId="{9DA1DF4C-CB2B-474B-AD07-34C21F0EBFB9}" dt="2022-02-17T21:23:54.537" v="12" actId="478"/>
          <ac:spMkLst>
            <pc:docMk/>
            <pc:sldMk cId="1431422426" sldId="462"/>
            <ac:spMk id="3" creationId="{4980583B-EB20-48D0-A48F-EBC536655F9C}"/>
          </ac:spMkLst>
        </pc:spChg>
        <pc:spChg chg="mod">
          <ac:chgData name="Herrig, Meghan" userId="3f3061a6-9cf0-43c6-ba3b-0df8c923fc45" providerId="ADAL" clId="{9DA1DF4C-CB2B-474B-AD07-34C21F0EBFB9}" dt="2022-02-17T21:24:35.573" v="34" actId="20577"/>
          <ac:spMkLst>
            <pc:docMk/>
            <pc:sldMk cId="1431422426" sldId="462"/>
            <ac:spMk id="4" creationId="{4CC9C857-E79A-F545-BAB3-908AA67D15C1}"/>
          </ac:spMkLst>
        </pc:spChg>
        <pc:spChg chg="mod">
          <ac:chgData name="Herrig, Meghan" userId="3f3061a6-9cf0-43c6-ba3b-0df8c923fc45" providerId="ADAL" clId="{9DA1DF4C-CB2B-474B-AD07-34C21F0EBFB9}" dt="2022-02-17T21:24:43.431" v="57" actId="20577"/>
          <ac:spMkLst>
            <pc:docMk/>
            <pc:sldMk cId="1431422426" sldId="462"/>
            <ac:spMk id="13" creationId="{15FD6EFB-269E-194A-A965-948F2D8D67E3}"/>
          </ac:spMkLst>
        </pc:spChg>
        <pc:spChg chg="mod">
          <ac:chgData name="Herrig, Meghan" userId="3f3061a6-9cf0-43c6-ba3b-0df8c923fc45" providerId="ADAL" clId="{9DA1DF4C-CB2B-474B-AD07-34C21F0EBFB9}" dt="2022-02-17T21:24:50.406" v="65" actId="20577"/>
          <ac:spMkLst>
            <pc:docMk/>
            <pc:sldMk cId="1431422426" sldId="462"/>
            <ac:spMk id="14" creationId="{BAF26C10-15BC-1541-80F0-D47778F796A8}"/>
          </ac:spMkLst>
        </pc:spChg>
        <pc:spChg chg="del">
          <ac:chgData name="Herrig, Meghan" userId="3f3061a6-9cf0-43c6-ba3b-0df8c923fc45" providerId="ADAL" clId="{9DA1DF4C-CB2B-474B-AD07-34C21F0EBFB9}" dt="2022-02-17T21:24:53.630" v="66" actId="478"/>
          <ac:spMkLst>
            <pc:docMk/>
            <pc:sldMk cId="1431422426" sldId="462"/>
            <ac:spMk id="15" creationId="{3CD666D4-FF97-4340-98FE-46F19C8C5777}"/>
          </ac:spMkLst>
        </pc:spChg>
        <pc:picChg chg="del">
          <ac:chgData name="Herrig, Meghan" userId="3f3061a6-9cf0-43c6-ba3b-0df8c923fc45" providerId="ADAL" clId="{9DA1DF4C-CB2B-474B-AD07-34C21F0EBFB9}" dt="2022-02-17T21:23:51.639" v="11" actId="478"/>
          <ac:picMkLst>
            <pc:docMk/>
            <pc:sldMk cId="1431422426" sldId="462"/>
            <ac:picMk id="30" creationId="{F93627FE-15BB-094B-8981-496BEA964278}"/>
          </ac:picMkLst>
        </pc:picChg>
      </pc:sldChg>
      <pc:sldChg chg="add del">
        <pc:chgData name="Herrig, Meghan" userId="3f3061a6-9cf0-43c6-ba3b-0df8c923fc45" providerId="ADAL" clId="{9DA1DF4C-CB2B-474B-AD07-34C21F0EBFB9}" dt="2022-02-17T21:25:08.527" v="71" actId="47"/>
        <pc:sldMkLst>
          <pc:docMk/>
          <pc:sldMk cId="393343569" sldId="463"/>
        </pc:sldMkLst>
      </pc:sldChg>
      <pc:sldChg chg="add del">
        <pc:chgData name="Herrig, Meghan" userId="3f3061a6-9cf0-43c6-ba3b-0df8c923fc45" providerId="ADAL" clId="{9DA1DF4C-CB2B-474B-AD07-34C21F0EBFB9}" dt="2022-02-17T21:25:09.878" v="72" actId="47"/>
        <pc:sldMkLst>
          <pc:docMk/>
          <pc:sldMk cId="1869010099" sldId="464"/>
        </pc:sldMkLst>
      </pc:sldChg>
      <pc:sldChg chg="add del">
        <pc:chgData name="Herrig, Meghan" userId="3f3061a6-9cf0-43c6-ba3b-0df8c923fc45" providerId="ADAL" clId="{9DA1DF4C-CB2B-474B-AD07-34C21F0EBFB9}" dt="2022-02-17T21:25:10.957" v="73" actId="47"/>
        <pc:sldMkLst>
          <pc:docMk/>
          <pc:sldMk cId="2396575980" sldId="465"/>
        </pc:sldMkLst>
      </pc:sldChg>
      <pc:sldChg chg="del">
        <pc:chgData name="Herrig, Meghan" userId="3f3061a6-9cf0-43c6-ba3b-0df8c923fc45" providerId="ADAL" clId="{9DA1DF4C-CB2B-474B-AD07-34C21F0EBFB9}" dt="2022-02-17T21:25:12.044" v="74" actId="47"/>
        <pc:sldMkLst>
          <pc:docMk/>
          <pc:sldMk cId="3843707009" sldId="466"/>
        </pc:sldMkLst>
      </pc:sldChg>
      <pc:sldChg chg="del">
        <pc:chgData name="Herrig, Meghan" userId="3f3061a6-9cf0-43c6-ba3b-0df8c923fc45" providerId="ADAL" clId="{9DA1DF4C-CB2B-474B-AD07-34C21F0EBFB9}" dt="2022-02-17T21:25:16.889" v="75" actId="47"/>
        <pc:sldMkLst>
          <pc:docMk/>
          <pc:sldMk cId="1828832647" sldId="467"/>
        </pc:sldMkLst>
      </pc:sldChg>
      <pc:sldChg chg="del">
        <pc:chgData name="Herrig, Meghan" userId="3f3061a6-9cf0-43c6-ba3b-0df8c923fc45" providerId="ADAL" clId="{9DA1DF4C-CB2B-474B-AD07-34C21F0EBFB9}" dt="2022-02-17T21:25:20.029" v="76" actId="47"/>
        <pc:sldMkLst>
          <pc:docMk/>
          <pc:sldMk cId="2780708859" sldId="469"/>
        </pc:sldMkLst>
      </pc:sldChg>
      <pc:sldChg chg="del">
        <pc:chgData name="Herrig, Meghan" userId="3f3061a6-9cf0-43c6-ba3b-0df8c923fc45" providerId="ADAL" clId="{9DA1DF4C-CB2B-474B-AD07-34C21F0EBFB9}" dt="2022-02-17T21:25:21.480" v="77" actId="47"/>
        <pc:sldMkLst>
          <pc:docMk/>
          <pc:sldMk cId="451310709" sldId="472"/>
        </pc:sldMkLst>
      </pc:sldChg>
      <pc:sldChg chg="del">
        <pc:chgData name="Herrig, Meghan" userId="3f3061a6-9cf0-43c6-ba3b-0df8c923fc45" providerId="ADAL" clId="{9DA1DF4C-CB2B-474B-AD07-34C21F0EBFB9}" dt="2022-02-17T21:25:23.084" v="78" actId="47"/>
        <pc:sldMkLst>
          <pc:docMk/>
          <pc:sldMk cId="2050544128" sldId="473"/>
        </pc:sldMkLst>
      </pc:sldChg>
      <pc:sldChg chg="add del">
        <pc:chgData name="Herrig, Meghan" userId="3f3061a6-9cf0-43c6-ba3b-0df8c923fc45" providerId="ADAL" clId="{9DA1DF4C-CB2B-474B-AD07-34C21F0EBFB9}" dt="2022-02-17T22:27:12.696" v="978" actId="47"/>
        <pc:sldMkLst>
          <pc:docMk/>
          <pc:sldMk cId="1645874648" sldId="474"/>
        </pc:sldMkLst>
      </pc:sldChg>
      <pc:sldChg chg="add del">
        <pc:chgData name="Herrig, Meghan" userId="3f3061a6-9cf0-43c6-ba3b-0df8c923fc45" providerId="ADAL" clId="{9DA1DF4C-CB2B-474B-AD07-34C21F0EBFB9}" dt="2022-02-17T22:27:12.696" v="978" actId="47"/>
        <pc:sldMkLst>
          <pc:docMk/>
          <pc:sldMk cId="4234013393" sldId="475"/>
        </pc:sldMkLst>
      </pc:sldChg>
      <pc:sldChg chg="add del">
        <pc:chgData name="Herrig, Meghan" userId="3f3061a6-9cf0-43c6-ba3b-0df8c923fc45" providerId="ADAL" clId="{9DA1DF4C-CB2B-474B-AD07-34C21F0EBFB9}" dt="2022-02-17T22:27:12.696" v="978" actId="47"/>
        <pc:sldMkLst>
          <pc:docMk/>
          <pc:sldMk cId="1964844765" sldId="476"/>
        </pc:sldMkLst>
      </pc:sldChg>
      <pc:sldChg chg="del">
        <pc:chgData name="Herrig, Meghan" userId="3f3061a6-9cf0-43c6-ba3b-0df8c923fc45" providerId="ADAL" clId="{9DA1DF4C-CB2B-474B-AD07-34C21F0EBFB9}" dt="2022-02-17T21:38:09.557" v="424" actId="47"/>
        <pc:sldMkLst>
          <pc:docMk/>
          <pc:sldMk cId="1363560348" sldId="480"/>
        </pc:sldMkLst>
      </pc:sldChg>
      <pc:sldChg chg="del">
        <pc:chgData name="Herrig, Meghan" userId="3f3061a6-9cf0-43c6-ba3b-0df8c923fc45" providerId="ADAL" clId="{9DA1DF4C-CB2B-474B-AD07-34C21F0EBFB9}" dt="2022-02-17T21:38:11.644" v="425" actId="47"/>
        <pc:sldMkLst>
          <pc:docMk/>
          <pc:sldMk cId="2159703435" sldId="481"/>
        </pc:sldMkLst>
      </pc:sldChg>
      <pc:sldChg chg="del">
        <pc:chgData name="Herrig, Meghan" userId="3f3061a6-9cf0-43c6-ba3b-0df8c923fc45" providerId="ADAL" clId="{9DA1DF4C-CB2B-474B-AD07-34C21F0EBFB9}" dt="2022-02-17T21:38:13.540" v="426" actId="47"/>
        <pc:sldMkLst>
          <pc:docMk/>
          <pc:sldMk cId="284334754" sldId="482"/>
        </pc:sldMkLst>
      </pc:sldChg>
      <pc:sldChg chg="del">
        <pc:chgData name="Herrig, Meghan" userId="3f3061a6-9cf0-43c6-ba3b-0df8c923fc45" providerId="ADAL" clId="{9DA1DF4C-CB2B-474B-AD07-34C21F0EBFB9}" dt="2022-02-17T21:38:19.258" v="428" actId="47"/>
        <pc:sldMkLst>
          <pc:docMk/>
          <pc:sldMk cId="461120407" sldId="485"/>
        </pc:sldMkLst>
      </pc:sldChg>
      <pc:sldChg chg="del">
        <pc:chgData name="Herrig, Meghan" userId="3f3061a6-9cf0-43c6-ba3b-0df8c923fc45" providerId="ADAL" clId="{9DA1DF4C-CB2B-474B-AD07-34C21F0EBFB9}" dt="2022-02-17T21:38:20.524" v="429" actId="47"/>
        <pc:sldMkLst>
          <pc:docMk/>
          <pc:sldMk cId="831898232" sldId="486"/>
        </pc:sldMkLst>
      </pc:sldChg>
      <pc:sldChg chg="del">
        <pc:chgData name="Herrig, Meghan" userId="3f3061a6-9cf0-43c6-ba3b-0df8c923fc45" providerId="ADAL" clId="{9DA1DF4C-CB2B-474B-AD07-34C21F0EBFB9}" dt="2022-02-17T21:38:17.910" v="427" actId="47"/>
        <pc:sldMkLst>
          <pc:docMk/>
          <pc:sldMk cId="2848691801" sldId="487"/>
        </pc:sldMkLst>
      </pc:sldChg>
      <pc:sldChg chg="del">
        <pc:chgData name="Herrig, Meghan" userId="3f3061a6-9cf0-43c6-ba3b-0df8c923fc45" providerId="ADAL" clId="{9DA1DF4C-CB2B-474B-AD07-34C21F0EBFB9}" dt="2022-02-17T21:38:21.826" v="430" actId="47"/>
        <pc:sldMkLst>
          <pc:docMk/>
          <pc:sldMk cId="4270830525" sldId="494"/>
        </pc:sldMkLst>
      </pc:sldChg>
      <pc:sldChg chg="del">
        <pc:chgData name="Herrig, Meghan" userId="3f3061a6-9cf0-43c6-ba3b-0df8c923fc45" providerId="ADAL" clId="{9DA1DF4C-CB2B-474B-AD07-34C21F0EBFB9}" dt="2022-02-17T22:21:09.643" v="794" actId="47"/>
        <pc:sldMkLst>
          <pc:docMk/>
          <pc:sldMk cId="4029781142" sldId="505"/>
        </pc:sldMkLst>
      </pc:sldChg>
      <pc:sldChg chg="del">
        <pc:chgData name="Herrig, Meghan" userId="3f3061a6-9cf0-43c6-ba3b-0df8c923fc45" providerId="ADAL" clId="{9DA1DF4C-CB2B-474B-AD07-34C21F0EBFB9}" dt="2022-02-17T22:21:08.593" v="793" actId="47"/>
        <pc:sldMkLst>
          <pc:docMk/>
          <pc:sldMk cId="299635913" sldId="521"/>
        </pc:sldMkLst>
      </pc:sldChg>
      <pc:sldChg chg="del">
        <pc:chgData name="Herrig, Meghan" userId="3f3061a6-9cf0-43c6-ba3b-0df8c923fc45" providerId="ADAL" clId="{9DA1DF4C-CB2B-474B-AD07-34C21F0EBFB9}" dt="2022-02-17T22:21:06.277" v="792" actId="47"/>
        <pc:sldMkLst>
          <pc:docMk/>
          <pc:sldMk cId="1035352499" sldId="532"/>
        </pc:sldMkLst>
      </pc:sldChg>
      <pc:sldChg chg="del">
        <pc:chgData name="Herrig, Meghan" userId="3f3061a6-9cf0-43c6-ba3b-0df8c923fc45" providerId="ADAL" clId="{9DA1DF4C-CB2B-474B-AD07-34C21F0EBFB9}" dt="2022-02-17T21:38:23.845" v="431" actId="47"/>
        <pc:sldMkLst>
          <pc:docMk/>
          <pc:sldMk cId="60272868" sldId="533"/>
        </pc:sldMkLst>
      </pc:sldChg>
      <pc:sldChg chg="del">
        <pc:chgData name="Herrig, Meghan" userId="3f3061a6-9cf0-43c6-ba3b-0df8c923fc45" providerId="ADAL" clId="{9DA1DF4C-CB2B-474B-AD07-34C21F0EBFB9}" dt="2022-02-17T22:21:05.376" v="791" actId="47"/>
        <pc:sldMkLst>
          <pc:docMk/>
          <pc:sldMk cId="2871498978" sldId="536"/>
        </pc:sldMkLst>
      </pc:sldChg>
      <pc:sldChg chg="del">
        <pc:chgData name="Herrig, Meghan" userId="3f3061a6-9cf0-43c6-ba3b-0df8c923fc45" providerId="ADAL" clId="{9DA1DF4C-CB2B-474B-AD07-34C21F0EBFB9}" dt="2022-02-17T22:21:18.145" v="799" actId="47"/>
        <pc:sldMkLst>
          <pc:docMk/>
          <pc:sldMk cId="3081402747" sldId="537"/>
        </pc:sldMkLst>
      </pc:sldChg>
      <pc:sldChg chg="del">
        <pc:chgData name="Herrig, Meghan" userId="3f3061a6-9cf0-43c6-ba3b-0df8c923fc45" providerId="ADAL" clId="{9DA1DF4C-CB2B-474B-AD07-34C21F0EBFB9}" dt="2022-02-17T21:38:24.971" v="432" actId="47"/>
        <pc:sldMkLst>
          <pc:docMk/>
          <pc:sldMk cId="3713413799" sldId="538"/>
        </pc:sldMkLst>
      </pc:sldChg>
      <pc:sldChg chg="add del">
        <pc:chgData name="Herrig, Meghan" userId="3f3061a6-9cf0-43c6-ba3b-0df8c923fc45" providerId="ADAL" clId="{9DA1DF4C-CB2B-474B-AD07-34C21F0EBFB9}" dt="2022-02-17T22:27:12.696" v="978" actId="47"/>
        <pc:sldMkLst>
          <pc:docMk/>
          <pc:sldMk cId="3406295830" sldId="546"/>
        </pc:sldMkLst>
      </pc:sldChg>
      <pc:sldChg chg="add del">
        <pc:chgData name="Herrig, Meghan" userId="3f3061a6-9cf0-43c6-ba3b-0df8c923fc45" providerId="ADAL" clId="{9DA1DF4C-CB2B-474B-AD07-34C21F0EBFB9}" dt="2022-02-17T22:27:12.696" v="978" actId="47"/>
        <pc:sldMkLst>
          <pc:docMk/>
          <pc:sldMk cId="3604061037" sldId="547"/>
        </pc:sldMkLst>
      </pc:sldChg>
      <pc:sldChg chg="add del">
        <pc:chgData name="Herrig, Meghan" userId="3f3061a6-9cf0-43c6-ba3b-0df8c923fc45" providerId="ADAL" clId="{9DA1DF4C-CB2B-474B-AD07-34C21F0EBFB9}" dt="2022-02-17T22:27:12.696" v="978" actId="47"/>
        <pc:sldMkLst>
          <pc:docMk/>
          <pc:sldMk cId="3410757669" sldId="548"/>
        </pc:sldMkLst>
      </pc:sldChg>
      <pc:sldChg chg="delSp modSp add del mod ord">
        <pc:chgData name="Herrig, Meghan" userId="3f3061a6-9cf0-43c6-ba3b-0df8c923fc45" providerId="ADAL" clId="{9DA1DF4C-CB2B-474B-AD07-34C21F0EBFB9}" dt="2022-02-17T22:26:59.181" v="977" actId="47"/>
        <pc:sldMkLst>
          <pc:docMk/>
          <pc:sldMk cId="3164118078" sldId="550"/>
        </pc:sldMkLst>
        <pc:spChg chg="mod">
          <ac:chgData name="Herrig, Meghan" userId="3f3061a6-9cf0-43c6-ba3b-0df8c923fc45" providerId="ADAL" clId="{9DA1DF4C-CB2B-474B-AD07-34C21F0EBFB9}" dt="2022-02-17T22:25:40.602" v="942" actId="207"/>
          <ac:spMkLst>
            <pc:docMk/>
            <pc:sldMk cId="3164118078" sldId="550"/>
            <ac:spMk id="5" creationId="{A549E296-B190-7C47-B4F6-D958DAB1313A}"/>
          </ac:spMkLst>
        </pc:spChg>
        <pc:spChg chg="mod">
          <ac:chgData name="Herrig, Meghan" userId="3f3061a6-9cf0-43c6-ba3b-0df8c923fc45" providerId="ADAL" clId="{9DA1DF4C-CB2B-474B-AD07-34C21F0EBFB9}" dt="2022-02-17T22:24:01.255" v="897" actId="403"/>
          <ac:spMkLst>
            <pc:docMk/>
            <pc:sldMk cId="3164118078" sldId="550"/>
            <ac:spMk id="7" creationId="{95D19660-95A6-0647-B61C-8948FD9D78E7}"/>
          </ac:spMkLst>
        </pc:spChg>
        <pc:spChg chg="mod">
          <ac:chgData name="Herrig, Meghan" userId="3f3061a6-9cf0-43c6-ba3b-0df8c923fc45" providerId="ADAL" clId="{9DA1DF4C-CB2B-474B-AD07-34C21F0EBFB9}" dt="2022-02-17T22:25:52.857" v="964" actId="20577"/>
          <ac:spMkLst>
            <pc:docMk/>
            <pc:sldMk cId="3164118078" sldId="550"/>
            <ac:spMk id="8" creationId="{7902CA1C-0713-E24A-8F54-9A845B763395}"/>
          </ac:spMkLst>
        </pc:spChg>
        <pc:spChg chg="del">
          <ac:chgData name="Herrig, Meghan" userId="3f3061a6-9cf0-43c6-ba3b-0df8c923fc45" providerId="ADAL" clId="{9DA1DF4C-CB2B-474B-AD07-34C21F0EBFB9}" dt="2022-02-17T22:25:56.034" v="965" actId="478"/>
          <ac:spMkLst>
            <pc:docMk/>
            <pc:sldMk cId="3164118078" sldId="550"/>
            <ac:spMk id="9" creationId="{39CBCBF9-5A82-A14D-B2D7-5F2C3131C4E7}"/>
          </ac:spMkLst>
        </pc:spChg>
      </pc:sldChg>
      <pc:sldChg chg="delSp modSp mod ord">
        <pc:chgData name="Herrig, Meghan" userId="3f3061a6-9cf0-43c6-ba3b-0df8c923fc45" providerId="ADAL" clId="{9DA1DF4C-CB2B-474B-AD07-34C21F0EBFB9}" dt="2022-02-17T21:52:41.158" v="639" actId="20577"/>
        <pc:sldMkLst>
          <pc:docMk/>
          <pc:sldMk cId="3057467656" sldId="551"/>
        </pc:sldMkLst>
        <pc:spChg chg="mod">
          <ac:chgData name="Herrig, Meghan" userId="3f3061a6-9cf0-43c6-ba3b-0df8c923fc45" providerId="ADAL" clId="{9DA1DF4C-CB2B-474B-AD07-34C21F0EBFB9}" dt="2022-02-17T21:52:14.054" v="616" actId="5793"/>
          <ac:spMkLst>
            <pc:docMk/>
            <pc:sldMk cId="3057467656" sldId="551"/>
            <ac:spMk id="5" creationId="{DBD6F01D-A191-9D4D-AF84-03D224D8A5CD}"/>
          </ac:spMkLst>
        </pc:spChg>
        <pc:spChg chg="mod">
          <ac:chgData name="Herrig, Meghan" userId="3f3061a6-9cf0-43c6-ba3b-0df8c923fc45" providerId="ADAL" clId="{9DA1DF4C-CB2B-474B-AD07-34C21F0EBFB9}" dt="2022-02-17T21:51:47.795" v="612" actId="20577"/>
          <ac:spMkLst>
            <pc:docMk/>
            <pc:sldMk cId="3057467656" sldId="551"/>
            <ac:spMk id="7" creationId="{D78F6EE9-0160-3848-B851-4BAE360A354A}"/>
          </ac:spMkLst>
        </pc:spChg>
        <pc:spChg chg="mod">
          <ac:chgData name="Herrig, Meghan" userId="3f3061a6-9cf0-43c6-ba3b-0df8c923fc45" providerId="ADAL" clId="{9DA1DF4C-CB2B-474B-AD07-34C21F0EBFB9}" dt="2022-02-17T21:52:41.158" v="639" actId="20577"/>
          <ac:spMkLst>
            <pc:docMk/>
            <pc:sldMk cId="3057467656" sldId="551"/>
            <ac:spMk id="8" creationId="{1162E5D5-3F81-894C-81E0-912138F2B4B3}"/>
          </ac:spMkLst>
        </pc:spChg>
        <pc:spChg chg="del">
          <ac:chgData name="Herrig, Meghan" userId="3f3061a6-9cf0-43c6-ba3b-0df8c923fc45" providerId="ADAL" clId="{9DA1DF4C-CB2B-474B-AD07-34C21F0EBFB9}" dt="2022-02-17T21:52:26.037" v="617" actId="478"/>
          <ac:spMkLst>
            <pc:docMk/>
            <pc:sldMk cId="3057467656" sldId="551"/>
            <ac:spMk id="9" creationId="{A28957CE-B8A9-1348-9EBF-EED2D21BC772}"/>
          </ac:spMkLst>
        </pc:spChg>
      </pc:sldChg>
      <pc:sldChg chg="addSp delSp modSp mod ord">
        <pc:chgData name="Herrig, Meghan" userId="3f3061a6-9cf0-43c6-ba3b-0df8c923fc45" providerId="ADAL" clId="{9DA1DF4C-CB2B-474B-AD07-34C21F0EBFB9}" dt="2022-02-18T15:01:55.407" v="1897" actId="962"/>
        <pc:sldMkLst>
          <pc:docMk/>
          <pc:sldMk cId="2721155709" sldId="552"/>
        </pc:sldMkLst>
        <pc:spChg chg="mod">
          <ac:chgData name="Herrig, Meghan" userId="3f3061a6-9cf0-43c6-ba3b-0df8c923fc45" providerId="ADAL" clId="{9DA1DF4C-CB2B-474B-AD07-34C21F0EBFB9}" dt="2022-02-17T21:35:40.205" v="422" actId="5793"/>
          <ac:spMkLst>
            <pc:docMk/>
            <pc:sldMk cId="2721155709" sldId="552"/>
            <ac:spMk id="5" creationId="{2FFB8BE8-8E75-2F49-9152-410132D479DB}"/>
          </ac:spMkLst>
        </pc:spChg>
        <pc:spChg chg="mod">
          <ac:chgData name="Herrig, Meghan" userId="3f3061a6-9cf0-43c6-ba3b-0df8c923fc45" providerId="ADAL" clId="{9DA1DF4C-CB2B-474B-AD07-34C21F0EBFB9}" dt="2022-02-17T21:35:28.074" v="420" actId="20577"/>
          <ac:spMkLst>
            <pc:docMk/>
            <pc:sldMk cId="2721155709" sldId="552"/>
            <ac:spMk id="6" creationId="{7C864092-D97E-D14F-B36B-81DC670A56E5}"/>
          </ac:spMkLst>
        </pc:spChg>
        <pc:spChg chg="mod">
          <ac:chgData name="Herrig, Meghan" userId="3f3061a6-9cf0-43c6-ba3b-0df8c923fc45" providerId="ADAL" clId="{9DA1DF4C-CB2B-474B-AD07-34C21F0EBFB9}" dt="2022-02-17T21:35:19.292" v="395" actId="20577"/>
          <ac:spMkLst>
            <pc:docMk/>
            <pc:sldMk cId="2721155709" sldId="552"/>
            <ac:spMk id="7" creationId="{7E947FC5-A823-1F40-9B36-BCB29BBF7965}"/>
          </ac:spMkLst>
        </pc:spChg>
        <pc:spChg chg="del">
          <ac:chgData name="Herrig, Meghan" userId="3f3061a6-9cf0-43c6-ba3b-0df8c923fc45" providerId="ADAL" clId="{9DA1DF4C-CB2B-474B-AD07-34C21F0EBFB9}" dt="2022-02-17T21:35:43.818" v="423" actId="478"/>
          <ac:spMkLst>
            <pc:docMk/>
            <pc:sldMk cId="2721155709" sldId="552"/>
            <ac:spMk id="9" creationId="{232C0A83-2DF9-F142-88E5-4D2D58C549A9}"/>
          </ac:spMkLst>
        </pc:spChg>
        <pc:picChg chg="add mod">
          <ac:chgData name="Herrig, Meghan" userId="3f3061a6-9cf0-43c6-ba3b-0df8c923fc45" providerId="ADAL" clId="{9DA1DF4C-CB2B-474B-AD07-34C21F0EBFB9}" dt="2022-02-18T15:01:55.407" v="1897" actId="962"/>
          <ac:picMkLst>
            <pc:docMk/>
            <pc:sldMk cId="2721155709" sldId="552"/>
            <ac:picMk id="8" creationId="{BFB89C74-DF26-46FF-A71D-371709C29945}"/>
          </ac:picMkLst>
        </pc:picChg>
      </pc:sldChg>
      <pc:sldChg chg="add del">
        <pc:chgData name="Herrig, Meghan" userId="3f3061a6-9cf0-43c6-ba3b-0df8c923fc45" providerId="ADAL" clId="{9DA1DF4C-CB2B-474B-AD07-34C21F0EBFB9}" dt="2022-02-17T22:27:12.696" v="978" actId="47"/>
        <pc:sldMkLst>
          <pc:docMk/>
          <pc:sldMk cId="1457901885" sldId="558"/>
        </pc:sldMkLst>
      </pc:sldChg>
      <pc:sldChg chg="addSp delSp modSp mod ord">
        <pc:chgData name="Herrig, Meghan" userId="3f3061a6-9cf0-43c6-ba3b-0df8c923fc45" providerId="ADAL" clId="{9DA1DF4C-CB2B-474B-AD07-34C21F0EBFB9}" dt="2022-02-18T15:03:36.139" v="2378" actId="962"/>
        <pc:sldMkLst>
          <pc:docMk/>
          <pc:sldMk cId="4031633454" sldId="559"/>
        </pc:sldMkLst>
        <pc:spChg chg="add del mod">
          <ac:chgData name="Herrig, Meghan" userId="3f3061a6-9cf0-43c6-ba3b-0df8c923fc45" providerId="ADAL" clId="{9DA1DF4C-CB2B-474B-AD07-34C21F0EBFB9}" dt="2022-02-17T21:55:55.795" v="676" actId="478"/>
          <ac:spMkLst>
            <pc:docMk/>
            <pc:sldMk cId="4031633454" sldId="559"/>
            <ac:spMk id="3" creationId="{7357F05E-798B-4932-9925-5AB42BFDE26E}"/>
          </ac:spMkLst>
        </pc:spChg>
        <pc:spChg chg="mod">
          <ac:chgData name="Herrig, Meghan" userId="3f3061a6-9cf0-43c6-ba3b-0df8c923fc45" providerId="ADAL" clId="{9DA1DF4C-CB2B-474B-AD07-34C21F0EBFB9}" dt="2022-02-17T21:55:51.357" v="674"/>
          <ac:spMkLst>
            <pc:docMk/>
            <pc:sldMk cId="4031633454" sldId="559"/>
            <ac:spMk id="5" creationId="{DE3B194E-3953-AF40-AEA2-E2DFC0B3B5F0}"/>
          </ac:spMkLst>
        </pc:spChg>
        <pc:spChg chg="del">
          <ac:chgData name="Herrig, Meghan" userId="3f3061a6-9cf0-43c6-ba3b-0df8c923fc45" providerId="ADAL" clId="{9DA1DF4C-CB2B-474B-AD07-34C21F0EBFB9}" dt="2022-02-17T21:55:54.220" v="675" actId="478"/>
          <ac:spMkLst>
            <pc:docMk/>
            <pc:sldMk cId="4031633454" sldId="559"/>
            <ac:spMk id="6" creationId="{CD04B544-ACE2-9F44-BF40-6C48B2203F9B}"/>
          </ac:spMkLst>
        </pc:spChg>
        <pc:spChg chg="del">
          <ac:chgData name="Herrig, Meghan" userId="3f3061a6-9cf0-43c6-ba3b-0df8c923fc45" providerId="ADAL" clId="{9DA1DF4C-CB2B-474B-AD07-34C21F0EBFB9}" dt="2022-02-17T21:55:57.731" v="677" actId="478"/>
          <ac:spMkLst>
            <pc:docMk/>
            <pc:sldMk cId="4031633454" sldId="559"/>
            <ac:spMk id="7" creationId="{C2397656-1343-824B-B00B-89BD9A295CB2}"/>
          </ac:spMkLst>
        </pc:spChg>
        <pc:spChg chg="add del mod">
          <ac:chgData name="Herrig, Meghan" userId="3f3061a6-9cf0-43c6-ba3b-0df8c923fc45" providerId="ADAL" clId="{9DA1DF4C-CB2B-474B-AD07-34C21F0EBFB9}" dt="2022-02-17T21:56:00.369" v="678" actId="478"/>
          <ac:spMkLst>
            <pc:docMk/>
            <pc:sldMk cId="4031633454" sldId="559"/>
            <ac:spMk id="8" creationId="{084797D3-7525-4BB5-8E72-AB68F00A8701}"/>
          </ac:spMkLst>
        </pc:spChg>
        <pc:spChg chg="mod">
          <ac:chgData name="Herrig, Meghan" userId="3f3061a6-9cf0-43c6-ba3b-0df8c923fc45" providerId="ADAL" clId="{9DA1DF4C-CB2B-474B-AD07-34C21F0EBFB9}" dt="2022-02-17T21:55:37.921" v="664" actId="20577"/>
          <ac:spMkLst>
            <pc:docMk/>
            <pc:sldMk cId="4031633454" sldId="559"/>
            <ac:spMk id="11" creationId="{042BA3F0-F7A5-3343-BA50-A8142E7B4955}"/>
          </ac:spMkLst>
        </pc:spChg>
        <pc:spChg chg="mod">
          <ac:chgData name="Herrig, Meghan" userId="3f3061a6-9cf0-43c6-ba3b-0df8c923fc45" providerId="ADAL" clId="{9DA1DF4C-CB2B-474B-AD07-34C21F0EBFB9}" dt="2022-02-17T21:55:43.497" v="673" actId="20577"/>
          <ac:spMkLst>
            <pc:docMk/>
            <pc:sldMk cId="4031633454" sldId="559"/>
            <ac:spMk id="12" creationId="{1B8EE39D-69D6-F34A-95A8-5F9222AC68F1}"/>
          </ac:spMkLst>
        </pc:spChg>
        <pc:spChg chg="add del">
          <ac:chgData name="Herrig, Meghan" userId="3f3061a6-9cf0-43c6-ba3b-0df8c923fc45" providerId="ADAL" clId="{9DA1DF4C-CB2B-474B-AD07-34C21F0EBFB9}" dt="2022-02-17T22:27:46.671" v="982" actId="478"/>
          <ac:spMkLst>
            <pc:docMk/>
            <pc:sldMk cId="4031633454" sldId="559"/>
            <ac:spMk id="13" creationId="{1E183E06-D620-BB44-889E-B266BF10B8E1}"/>
          </ac:spMkLst>
        </pc:spChg>
        <pc:picChg chg="add mod">
          <ac:chgData name="Herrig, Meghan" userId="3f3061a6-9cf0-43c6-ba3b-0df8c923fc45" providerId="ADAL" clId="{9DA1DF4C-CB2B-474B-AD07-34C21F0EBFB9}" dt="2022-02-18T15:03:36.139" v="2378" actId="962"/>
          <ac:picMkLst>
            <pc:docMk/>
            <pc:sldMk cId="4031633454" sldId="559"/>
            <ac:picMk id="10" creationId="{9107B16D-9872-45C5-893F-0D82B65C66D4}"/>
          </ac:picMkLst>
        </pc:picChg>
      </pc:sldChg>
      <pc:sldChg chg="addSp delSp modSp mod ord">
        <pc:chgData name="Herrig, Meghan" userId="3f3061a6-9cf0-43c6-ba3b-0df8c923fc45" providerId="ADAL" clId="{9DA1DF4C-CB2B-474B-AD07-34C21F0EBFB9}" dt="2022-02-18T15:03:07.921" v="2194" actId="962"/>
        <pc:sldMkLst>
          <pc:docMk/>
          <pc:sldMk cId="817159129" sldId="560"/>
        </pc:sldMkLst>
        <pc:spChg chg="add del mod">
          <ac:chgData name="Herrig, Meghan" userId="3f3061a6-9cf0-43c6-ba3b-0df8c923fc45" providerId="ADAL" clId="{9DA1DF4C-CB2B-474B-AD07-34C21F0EBFB9}" dt="2022-02-17T21:50:18.166" v="565" actId="478"/>
          <ac:spMkLst>
            <pc:docMk/>
            <pc:sldMk cId="817159129" sldId="560"/>
            <ac:spMk id="3" creationId="{A5881D35-E90E-467F-9B95-45A55799B40A}"/>
          </ac:spMkLst>
        </pc:spChg>
        <pc:spChg chg="mod">
          <ac:chgData name="Herrig, Meghan" userId="3f3061a6-9cf0-43c6-ba3b-0df8c923fc45" providerId="ADAL" clId="{9DA1DF4C-CB2B-474B-AD07-34C21F0EBFB9}" dt="2022-02-18T14:51:18.061" v="1186" actId="14100"/>
          <ac:spMkLst>
            <pc:docMk/>
            <pc:sldMk cId="817159129" sldId="560"/>
            <ac:spMk id="5" creationId="{688920ED-2C0A-8D44-B10B-ED6DB841DD29}"/>
          </ac:spMkLst>
        </pc:spChg>
        <pc:spChg chg="del">
          <ac:chgData name="Herrig, Meghan" userId="3f3061a6-9cf0-43c6-ba3b-0df8c923fc45" providerId="ADAL" clId="{9DA1DF4C-CB2B-474B-AD07-34C21F0EBFB9}" dt="2022-02-17T21:50:17.342" v="564" actId="478"/>
          <ac:spMkLst>
            <pc:docMk/>
            <pc:sldMk cId="817159129" sldId="560"/>
            <ac:spMk id="6" creationId="{66D0FE9E-88BA-4041-A995-E5DE395C146E}"/>
          </ac:spMkLst>
        </pc:spChg>
        <pc:spChg chg="del">
          <ac:chgData name="Herrig, Meghan" userId="3f3061a6-9cf0-43c6-ba3b-0df8c923fc45" providerId="ADAL" clId="{9DA1DF4C-CB2B-474B-AD07-34C21F0EBFB9}" dt="2022-02-17T21:50:20.082" v="566" actId="478"/>
          <ac:spMkLst>
            <pc:docMk/>
            <pc:sldMk cId="817159129" sldId="560"/>
            <ac:spMk id="7" creationId="{C0E559B3-AF95-584D-8EA6-E7B1184D0FC5}"/>
          </ac:spMkLst>
        </pc:spChg>
        <pc:spChg chg="add del mod">
          <ac:chgData name="Herrig, Meghan" userId="3f3061a6-9cf0-43c6-ba3b-0df8c923fc45" providerId="ADAL" clId="{9DA1DF4C-CB2B-474B-AD07-34C21F0EBFB9}" dt="2022-02-17T21:50:22.606" v="567" actId="478"/>
          <ac:spMkLst>
            <pc:docMk/>
            <pc:sldMk cId="817159129" sldId="560"/>
            <ac:spMk id="8" creationId="{6CFE7C35-286A-45E5-B84D-476F9E99C624}"/>
          </ac:spMkLst>
        </pc:spChg>
        <pc:spChg chg="add del">
          <ac:chgData name="Herrig, Meghan" userId="3f3061a6-9cf0-43c6-ba3b-0df8c923fc45" providerId="ADAL" clId="{9DA1DF4C-CB2B-474B-AD07-34C21F0EBFB9}" dt="2022-02-17T22:27:41.008" v="981" actId="478"/>
          <ac:spMkLst>
            <pc:docMk/>
            <pc:sldMk cId="817159129" sldId="560"/>
            <ac:spMk id="10" creationId="{94DFE538-3C40-4748-8769-FDB58CA1EE21}"/>
          </ac:spMkLst>
        </pc:spChg>
        <pc:spChg chg="mod">
          <ac:chgData name="Herrig, Meghan" userId="3f3061a6-9cf0-43c6-ba3b-0df8c923fc45" providerId="ADAL" clId="{9DA1DF4C-CB2B-474B-AD07-34C21F0EBFB9}" dt="2022-02-17T21:49:04.446" v="546" actId="20577"/>
          <ac:spMkLst>
            <pc:docMk/>
            <pc:sldMk cId="817159129" sldId="560"/>
            <ac:spMk id="11" creationId="{3EF08A8F-D0CE-D149-AA46-E2497265DD59}"/>
          </ac:spMkLst>
        </pc:spChg>
        <pc:spChg chg="mod">
          <ac:chgData name="Herrig, Meghan" userId="3f3061a6-9cf0-43c6-ba3b-0df8c923fc45" providerId="ADAL" clId="{9DA1DF4C-CB2B-474B-AD07-34C21F0EBFB9}" dt="2022-02-17T21:49:14.453" v="562" actId="20577"/>
          <ac:spMkLst>
            <pc:docMk/>
            <pc:sldMk cId="817159129" sldId="560"/>
            <ac:spMk id="12" creationId="{55D8251B-BEAC-3B4B-8615-6EC8EE4EE2EB}"/>
          </ac:spMkLst>
        </pc:spChg>
        <pc:spChg chg="add mod">
          <ac:chgData name="Herrig, Meghan" userId="3f3061a6-9cf0-43c6-ba3b-0df8c923fc45" providerId="ADAL" clId="{9DA1DF4C-CB2B-474B-AD07-34C21F0EBFB9}" dt="2022-02-18T15:03:00.054" v="2192" actId="962"/>
          <ac:spMkLst>
            <pc:docMk/>
            <pc:sldMk cId="817159129" sldId="560"/>
            <ac:spMk id="15" creationId="{F77E6426-9AC5-4D5A-8835-B2B8B35A7D6D}"/>
          </ac:spMkLst>
        </pc:spChg>
        <pc:spChg chg="add mod">
          <ac:chgData name="Herrig, Meghan" userId="3f3061a6-9cf0-43c6-ba3b-0df8c923fc45" providerId="ADAL" clId="{9DA1DF4C-CB2B-474B-AD07-34C21F0EBFB9}" dt="2022-02-18T15:03:03.015" v="2193" actId="962"/>
          <ac:spMkLst>
            <pc:docMk/>
            <pc:sldMk cId="817159129" sldId="560"/>
            <ac:spMk id="16" creationId="{7B505B55-FA27-46D7-8DD7-D4DE542A9653}"/>
          </ac:spMkLst>
        </pc:spChg>
        <pc:spChg chg="add mod">
          <ac:chgData name="Herrig, Meghan" userId="3f3061a6-9cf0-43c6-ba3b-0df8c923fc45" providerId="ADAL" clId="{9DA1DF4C-CB2B-474B-AD07-34C21F0EBFB9}" dt="2022-02-18T15:03:07.921" v="2194" actId="962"/>
          <ac:spMkLst>
            <pc:docMk/>
            <pc:sldMk cId="817159129" sldId="560"/>
            <ac:spMk id="17" creationId="{4BDA87FA-B8BE-4CC6-9106-DD371D3414A1}"/>
          </ac:spMkLst>
        </pc:spChg>
        <pc:picChg chg="add del mod">
          <ac:chgData name="Herrig, Meghan" userId="3f3061a6-9cf0-43c6-ba3b-0df8c923fc45" providerId="ADAL" clId="{9DA1DF4C-CB2B-474B-AD07-34C21F0EBFB9}" dt="2022-02-17T21:50:41.328" v="570" actId="478"/>
          <ac:picMkLst>
            <pc:docMk/>
            <pc:sldMk cId="817159129" sldId="560"/>
            <ac:picMk id="13" creationId="{E2D63C8C-738F-4CAD-906F-B98F5EA45580}"/>
          </ac:picMkLst>
        </pc:picChg>
        <pc:picChg chg="add mod">
          <ac:chgData name="Herrig, Meghan" userId="3f3061a6-9cf0-43c6-ba3b-0df8c923fc45" providerId="ADAL" clId="{9DA1DF4C-CB2B-474B-AD07-34C21F0EBFB9}" dt="2022-02-18T15:02:50.585" v="2191" actId="962"/>
          <ac:picMkLst>
            <pc:docMk/>
            <pc:sldMk cId="817159129" sldId="560"/>
            <ac:picMk id="14" creationId="{24FF35C6-E5D7-4781-AF2F-7322B54D3C1B}"/>
          </ac:picMkLst>
        </pc:picChg>
      </pc:sldChg>
      <pc:sldChg chg="addSp delSp modSp mod ord">
        <pc:chgData name="Herrig, Meghan" userId="3f3061a6-9cf0-43c6-ba3b-0df8c923fc45" providerId="ADAL" clId="{9DA1DF4C-CB2B-474B-AD07-34C21F0EBFB9}" dt="2022-02-18T15:03:46.495" v="2402" actId="962"/>
        <pc:sldMkLst>
          <pc:docMk/>
          <pc:sldMk cId="601942112" sldId="561"/>
        </pc:sldMkLst>
        <pc:spChg chg="add del mod">
          <ac:chgData name="Herrig, Meghan" userId="3f3061a6-9cf0-43c6-ba3b-0df8c923fc45" providerId="ADAL" clId="{9DA1DF4C-CB2B-474B-AD07-34C21F0EBFB9}" dt="2022-02-17T22:14:13.354" v="723" actId="478"/>
          <ac:spMkLst>
            <pc:docMk/>
            <pc:sldMk cId="601942112" sldId="561"/>
            <ac:spMk id="3" creationId="{944D6DBA-44DD-4F08-9E54-848F0FF6C50E}"/>
          </ac:spMkLst>
        </pc:spChg>
        <pc:spChg chg="mod">
          <ac:chgData name="Herrig, Meghan" userId="3f3061a6-9cf0-43c6-ba3b-0df8c923fc45" providerId="ADAL" clId="{9DA1DF4C-CB2B-474B-AD07-34C21F0EBFB9}" dt="2022-02-17T22:14:09.726" v="721"/>
          <ac:spMkLst>
            <pc:docMk/>
            <pc:sldMk cId="601942112" sldId="561"/>
            <ac:spMk id="5" creationId="{8725507E-B511-EB44-81B9-2CB16E81204B}"/>
          </ac:spMkLst>
        </pc:spChg>
        <pc:spChg chg="del">
          <ac:chgData name="Herrig, Meghan" userId="3f3061a6-9cf0-43c6-ba3b-0df8c923fc45" providerId="ADAL" clId="{9DA1DF4C-CB2B-474B-AD07-34C21F0EBFB9}" dt="2022-02-17T22:14:12.495" v="722" actId="478"/>
          <ac:spMkLst>
            <pc:docMk/>
            <pc:sldMk cId="601942112" sldId="561"/>
            <ac:spMk id="6" creationId="{2FEEB0AB-1090-8C4E-94F1-6DDB17C34AC2}"/>
          </ac:spMkLst>
        </pc:spChg>
        <pc:spChg chg="del">
          <ac:chgData name="Herrig, Meghan" userId="3f3061a6-9cf0-43c6-ba3b-0df8c923fc45" providerId="ADAL" clId="{9DA1DF4C-CB2B-474B-AD07-34C21F0EBFB9}" dt="2022-02-17T22:14:15.038" v="724" actId="478"/>
          <ac:spMkLst>
            <pc:docMk/>
            <pc:sldMk cId="601942112" sldId="561"/>
            <ac:spMk id="7" creationId="{E7669EC2-687C-6240-AC9F-BA95A10AF4AE}"/>
          </ac:spMkLst>
        </pc:spChg>
        <pc:spChg chg="add del mod">
          <ac:chgData name="Herrig, Meghan" userId="3f3061a6-9cf0-43c6-ba3b-0df8c923fc45" providerId="ADAL" clId="{9DA1DF4C-CB2B-474B-AD07-34C21F0EBFB9}" dt="2022-02-17T22:14:16.984" v="725" actId="478"/>
          <ac:spMkLst>
            <pc:docMk/>
            <pc:sldMk cId="601942112" sldId="561"/>
            <ac:spMk id="8" creationId="{51B59495-8062-4773-87F5-362615CD610E}"/>
          </ac:spMkLst>
        </pc:spChg>
        <pc:spChg chg="del">
          <ac:chgData name="Herrig, Meghan" userId="3f3061a6-9cf0-43c6-ba3b-0df8c923fc45" providerId="ADAL" clId="{9DA1DF4C-CB2B-474B-AD07-34C21F0EBFB9}" dt="2022-02-17T22:14:19.751" v="726" actId="478"/>
          <ac:spMkLst>
            <pc:docMk/>
            <pc:sldMk cId="601942112" sldId="561"/>
            <ac:spMk id="10" creationId="{2013AF65-431E-1F42-A2AA-9AB75B90DA53}"/>
          </ac:spMkLst>
        </pc:spChg>
        <pc:spChg chg="mod">
          <ac:chgData name="Herrig, Meghan" userId="3f3061a6-9cf0-43c6-ba3b-0df8c923fc45" providerId="ADAL" clId="{9DA1DF4C-CB2B-474B-AD07-34C21F0EBFB9}" dt="2022-02-17T22:13:55.537" v="709" actId="20577"/>
          <ac:spMkLst>
            <pc:docMk/>
            <pc:sldMk cId="601942112" sldId="561"/>
            <ac:spMk id="11" creationId="{B3B0ED31-AA90-034C-A3FA-283C05954033}"/>
          </ac:spMkLst>
        </pc:spChg>
        <pc:spChg chg="mod">
          <ac:chgData name="Herrig, Meghan" userId="3f3061a6-9cf0-43c6-ba3b-0df8c923fc45" providerId="ADAL" clId="{9DA1DF4C-CB2B-474B-AD07-34C21F0EBFB9}" dt="2022-02-17T22:14:00.777" v="720" actId="20577"/>
          <ac:spMkLst>
            <pc:docMk/>
            <pc:sldMk cId="601942112" sldId="561"/>
            <ac:spMk id="18" creationId="{076A376D-E274-1E40-9D51-307C51818190}"/>
          </ac:spMkLst>
        </pc:spChg>
        <pc:picChg chg="add mod">
          <ac:chgData name="Herrig, Meghan" userId="3f3061a6-9cf0-43c6-ba3b-0df8c923fc45" providerId="ADAL" clId="{9DA1DF4C-CB2B-474B-AD07-34C21F0EBFB9}" dt="2022-02-18T15:03:46.495" v="2402" actId="962"/>
          <ac:picMkLst>
            <pc:docMk/>
            <pc:sldMk cId="601942112" sldId="561"/>
            <ac:picMk id="12" creationId="{8E9719C6-C4DB-4DB2-8AA0-BACE267BBB68}"/>
          </ac:picMkLst>
        </pc:picChg>
      </pc:sldChg>
      <pc:sldChg chg="add del">
        <pc:chgData name="Herrig, Meghan" userId="3f3061a6-9cf0-43c6-ba3b-0df8c923fc45" providerId="ADAL" clId="{9DA1DF4C-CB2B-474B-AD07-34C21F0EBFB9}" dt="2022-02-17T22:27:12.696" v="978" actId="47"/>
        <pc:sldMkLst>
          <pc:docMk/>
          <pc:sldMk cId="2879630602" sldId="562"/>
        </pc:sldMkLst>
      </pc:sldChg>
      <pc:sldChg chg="add del ord">
        <pc:chgData name="Herrig, Meghan" userId="3f3061a6-9cf0-43c6-ba3b-0df8c923fc45" providerId="ADAL" clId="{9DA1DF4C-CB2B-474B-AD07-34C21F0EBFB9}" dt="2022-02-17T22:27:12.696" v="978" actId="47"/>
        <pc:sldMkLst>
          <pc:docMk/>
          <pc:sldMk cId="2368259436" sldId="563"/>
        </pc:sldMkLst>
      </pc:sldChg>
      <pc:sldChg chg="add del">
        <pc:chgData name="Herrig, Meghan" userId="3f3061a6-9cf0-43c6-ba3b-0df8c923fc45" providerId="ADAL" clId="{9DA1DF4C-CB2B-474B-AD07-34C21F0EBFB9}" dt="2022-02-17T22:27:12.696" v="978" actId="47"/>
        <pc:sldMkLst>
          <pc:docMk/>
          <pc:sldMk cId="1626807098" sldId="564"/>
        </pc:sldMkLst>
      </pc:sldChg>
      <pc:sldChg chg="del">
        <pc:chgData name="Herrig, Meghan" userId="3f3061a6-9cf0-43c6-ba3b-0df8c923fc45" providerId="ADAL" clId="{9DA1DF4C-CB2B-474B-AD07-34C21F0EBFB9}" dt="2022-02-17T22:21:46.975" v="822" actId="47"/>
        <pc:sldMkLst>
          <pc:docMk/>
          <pc:sldMk cId="419799038" sldId="565"/>
        </pc:sldMkLst>
      </pc:sldChg>
      <pc:sldChg chg="del">
        <pc:chgData name="Herrig, Meghan" userId="3f3061a6-9cf0-43c6-ba3b-0df8c923fc45" providerId="ADAL" clId="{9DA1DF4C-CB2B-474B-AD07-34C21F0EBFB9}" dt="2022-02-17T22:21:45.378" v="821" actId="47"/>
        <pc:sldMkLst>
          <pc:docMk/>
          <pc:sldMk cId="2323207921" sldId="566"/>
        </pc:sldMkLst>
      </pc:sldChg>
      <pc:sldChg chg="del">
        <pc:chgData name="Herrig, Meghan" userId="3f3061a6-9cf0-43c6-ba3b-0df8c923fc45" providerId="ADAL" clId="{9DA1DF4C-CB2B-474B-AD07-34C21F0EBFB9}" dt="2022-02-17T22:21:41.486" v="818" actId="47"/>
        <pc:sldMkLst>
          <pc:docMk/>
          <pc:sldMk cId="3467257845" sldId="569"/>
        </pc:sldMkLst>
      </pc:sldChg>
      <pc:sldChg chg="del">
        <pc:chgData name="Herrig, Meghan" userId="3f3061a6-9cf0-43c6-ba3b-0df8c923fc45" providerId="ADAL" clId="{9DA1DF4C-CB2B-474B-AD07-34C21F0EBFB9}" dt="2022-02-17T22:21:42.735" v="819" actId="47"/>
        <pc:sldMkLst>
          <pc:docMk/>
          <pc:sldMk cId="3686620344" sldId="571"/>
        </pc:sldMkLst>
      </pc:sldChg>
      <pc:sldChg chg="del">
        <pc:chgData name="Herrig, Meghan" userId="3f3061a6-9cf0-43c6-ba3b-0df8c923fc45" providerId="ADAL" clId="{9DA1DF4C-CB2B-474B-AD07-34C21F0EBFB9}" dt="2022-02-17T21:38:26.024" v="433" actId="47"/>
        <pc:sldMkLst>
          <pc:docMk/>
          <pc:sldMk cId="2096066491" sldId="574"/>
        </pc:sldMkLst>
      </pc:sldChg>
      <pc:sldChg chg="del">
        <pc:chgData name="Herrig, Meghan" userId="3f3061a6-9cf0-43c6-ba3b-0df8c923fc45" providerId="ADAL" clId="{9DA1DF4C-CB2B-474B-AD07-34C21F0EBFB9}" dt="2022-02-17T21:38:27.042" v="434" actId="47"/>
        <pc:sldMkLst>
          <pc:docMk/>
          <pc:sldMk cId="2120193697" sldId="575"/>
        </pc:sldMkLst>
      </pc:sldChg>
      <pc:sldChg chg="del">
        <pc:chgData name="Herrig, Meghan" userId="3f3061a6-9cf0-43c6-ba3b-0df8c923fc45" providerId="ADAL" clId="{9DA1DF4C-CB2B-474B-AD07-34C21F0EBFB9}" dt="2022-02-17T21:38:28.059" v="435" actId="47"/>
        <pc:sldMkLst>
          <pc:docMk/>
          <pc:sldMk cId="2602246511" sldId="576"/>
        </pc:sldMkLst>
      </pc:sldChg>
      <pc:sldChg chg="del">
        <pc:chgData name="Herrig, Meghan" userId="3f3061a6-9cf0-43c6-ba3b-0df8c923fc45" providerId="ADAL" clId="{9DA1DF4C-CB2B-474B-AD07-34C21F0EBFB9}" dt="2022-02-17T22:21:39.298" v="816" actId="47"/>
        <pc:sldMkLst>
          <pc:docMk/>
          <pc:sldMk cId="2716595301" sldId="582"/>
        </pc:sldMkLst>
      </pc:sldChg>
      <pc:sldChg chg="del">
        <pc:chgData name="Herrig, Meghan" userId="3f3061a6-9cf0-43c6-ba3b-0df8c923fc45" providerId="ADAL" clId="{9DA1DF4C-CB2B-474B-AD07-34C21F0EBFB9}" dt="2022-02-17T22:21:38.428" v="815" actId="47"/>
        <pc:sldMkLst>
          <pc:docMk/>
          <pc:sldMk cId="3224830907" sldId="583"/>
        </pc:sldMkLst>
      </pc:sldChg>
      <pc:sldChg chg="del">
        <pc:chgData name="Herrig, Meghan" userId="3f3061a6-9cf0-43c6-ba3b-0df8c923fc45" providerId="ADAL" clId="{9DA1DF4C-CB2B-474B-AD07-34C21F0EBFB9}" dt="2022-02-17T22:21:37.438" v="814" actId="47"/>
        <pc:sldMkLst>
          <pc:docMk/>
          <pc:sldMk cId="1697968435" sldId="585"/>
        </pc:sldMkLst>
      </pc:sldChg>
      <pc:sldChg chg="del">
        <pc:chgData name="Herrig, Meghan" userId="3f3061a6-9cf0-43c6-ba3b-0df8c923fc45" providerId="ADAL" clId="{9DA1DF4C-CB2B-474B-AD07-34C21F0EBFB9}" dt="2022-02-17T22:21:36.520" v="813" actId="47"/>
        <pc:sldMkLst>
          <pc:docMk/>
          <pc:sldMk cId="3409354214" sldId="586"/>
        </pc:sldMkLst>
      </pc:sldChg>
      <pc:sldChg chg="del">
        <pc:chgData name="Herrig, Meghan" userId="3f3061a6-9cf0-43c6-ba3b-0df8c923fc45" providerId="ADAL" clId="{9DA1DF4C-CB2B-474B-AD07-34C21F0EBFB9}" dt="2022-02-17T22:21:35.703" v="812" actId="47"/>
        <pc:sldMkLst>
          <pc:docMk/>
          <pc:sldMk cId="1502711993" sldId="587"/>
        </pc:sldMkLst>
      </pc:sldChg>
      <pc:sldChg chg="del">
        <pc:chgData name="Herrig, Meghan" userId="3f3061a6-9cf0-43c6-ba3b-0df8c923fc45" providerId="ADAL" clId="{9DA1DF4C-CB2B-474B-AD07-34C21F0EBFB9}" dt="2022-02-17T22:21:34.641" v="811" actId="47"/>
        <pc:sldMkLst>
          <pc:docMk/>
          <pc:sldMk cId="4138206494" sldId="588"/>
        </pc:sldMkLst>
      </pc:sldChg>
      <pc:sldChg chg="del">
        <pc:chgData name="Herrig, Meghan" userId="3f3061a6-9cf0-43c6-ba3b-0df8c923fc45" providerId="ADAL" clId="{9DA1DF4C-CB2B-474B-AD07-34C21F0EBFB9}" dt="2022-02-17T22:21:33.507" v="810" actId="47"/>
        <pc:sldMkLst>
          <pc:docMk/>
          <pc:sldMk cId="3279345870" sldId="589"/>
        </pc:sldMkLst>
      </pc:sldChg>
      <pc:sldChg chg="del">
        <pc:chgData name="Herrig, Meghan" userId="3f3061a6-9cf0-43c6-ba3b-0df8c923fc45" providerId="ADAL" clId="{9DA1DF4C-CB2B-474B-AD07-34C21F0EBFB9}" dt="2022-02-17T22:21:32.305" v="809" actId="47"/>
        <pc:sldMkLst>
          <pc:docMk/>
          <pc:sldMk cId="1762344554" sldId="590"/>
        </pc:sldMkLst>
      </pc:sldChg>
      <pc:sldChg chg="del">
        <pc:chgData name="Herrig, Meghan" userId="3f3061a6-9cf0-43c6-ba3b-0df8c923fc45" providerId="ADAL" clId="{9DA1DF4C-CB2B-474B-AD07-34C21F0EBFB9}" dt="2022-02-17T22:21:31.218" v="808" actId="47"/>
        <pc:sldMkLst>
          <pc:docMk/>
          <pc:sldMk cId="1229601696" sldId="593"/>
        </pc:sldMkLst>
      </pc:sldChg>
      <pc:sldChg chg="del">
        <pc:chgData name="Herrig, Meghan" userId="3f3061a6-9cf0-43c6-ba3b-0df8c923fc45" providerId="ADAL" clId="{9DA1DF4C-CB2B-474B-AD07-34C21F0EBFB9}" dt="2022-02-17T22:21:29.122" v="806" actId="47"/>
        <pc:sldMkLst>
          <pc:docMk/>
          <pc:sldMk cId="1786927520" sldId="594"/>
        </pc:sldMkLst>
      </pc:sldChg>
      <pc:sldChg chg="del">
        <pc:chgData name="Herrig, Meghan" userId="3f3061a6-9cf0-43c6-ba3b-0df8c923fc45" providerId="ADAL" clId="{9DA1DF4C-CB2B-474B-AD07-34C21F0EBFB9}" dt="2022-02-17T22:21:30.266" v="807" actId="47"/>
        <pc:sldMkLst>
          <pc:docMk/>
          <pc:sldMk cId="379227356" sldId="595"/>
        </pc:sldMkLst>
      </pc:sldChg>
      <pc:sldChg chg="del">
        <pc:chgData name="Herrig, Meghan" userId="3f3061a6-9cf0-43c6-ba3b-0df8c923fc45" providerId="ADAL" clId="{9DA1DF4C-CB2B-474B-AD07-34C21F0EBFB9}" dt="2022-02-17T22:21:28.139" v="805" actId="47"/>
        <pc:sldMkLst>
          <pc:docMk/>
          <pc:sldMk cId="1283517786" sldId="603"/>
        </pc:sldMkLst>
      </pc:sldChg>
      <pc:sldChg chg="del">
        <pc:chgData name="Herrig, Meghan" userId="3f3061a6-9cf0-43c6-ba3b-0df8c923fc45" providerId="ADAL" clId="{9DA1DF4C-CB2B-474B-AD07-34C21F0EBFB9}" dt="2022-02-17T22:21:27.353" v="804" actId="47"/>
        <pc:sldMkLst>
          <pc:docMk/>
          <pc:sldMk cId="3498788945" sldId="604"/>
        </pc:sldMkLst>
      </pc:sldChg>
      <pc:sldChg chg="del">
        <pc:chgData name="Herrig, Meghan" userId="3f3061a6-9cf0-43c6-ba3b-0df8c923fc45" providerId="ADAL" clId="{9DA1DF4C-CB2B-474B-AD07-34C21F0EBFB9}" dt="2022-02-17T22:21:26.432" v="803" actId="47"/>
        <pc:sldMkLst>
          <pc:docMk/>
          <pc:sldMk cId="2989482711" sldId="605"/>
        </pc:sldMkLst>
      </pc:sldChg>
      <pc:sldChg chg="del">
        <pc:chgData name="Herrig, Meghan" userId="3f3061a6-9cf0-43c6-ba3b-0df8c923fc45" providerId="ADAL" clId="{9DA1DF4C-CB2B-474B-AD07-34C21F0EBFB9}" dt="2022-02-17T22:21:25.330" v="802" actId="47"/>
        <pc:sldMkLst>
          <pc:docMk/>
          <pc:sldMk cId="442136386" sldId="607"/>
        </pc:sldMkLst>
      </pc:sldChg>
      <pc:sldChg chg="del">
        <pc:chgData name="Herrig, Meghan" userId="3f3061a6-9cf0-43c6-ba3b-0df8c923fc45" providerId="ADAL" clId="{9DA1DF4C-CB2B-474B-AD07-34C21F0EBFB9}" dt="2022-02-17T22:21:24.205" v="801" actId="47"/>
        <pc:sldMkLst>
          <pc:docMk/>
          <pc:sldMk cId="2323083606" sldId="608"/>
        </pc:sldMkLst>
      </pc:sldChg>
      <pc:sldChg chg="del">
        <pc:chgData name="Herrig, Meghan" userId="3f3061a6-9cf0-43c6-ba3b-0df8c923fc45" providerId="ADAL" clId="{9DA1DF4C-CB2B-474B-AD07-34C21F0EBFB9}" dt="2022-02-17T22:21:11.388" v="795" actId="47"/>
        <pc:sldMkLst>
          <pc:docMk/>
          <pc:sldMk cId="3696809990" sldId="612"/>
        </pc:sldMkLst>
      </pc:sldChg>
      <pc:sldChg chg="del">
        <pc:chgData name="Herrig, Meghan" userId="3f3061a6-9cf0-43c6-ba3b-0df8c923fc45" providerId="ADAL" clId="{9DA1DF4C-CB2B-474B-AD07-34C21F0EBFB9}" dt="2022-02-17T22:21:14.764" v="798" actId="47"/>
        <pc:sldMkLst>
          <pc:docMk/>
          <pc:sldMk cId="1232048283" sldId="613"/>
        </pc:sldMkLst>
      </pc:sldChg>
      <pc:sldChg chg="add del">
        <pc:chgData name="Herrig, Meghan" userId="3f3061a6-9cf0-43c6-ba3b-0df8c923fc45" providerId="ADAL" clId="{9DA1DF4C-CB2B-474B-AD07-34C21F0EBFB9}" dt="2022-02-17T22:27:12.696" v="978" actId="47"/>
        <pc:sldMkLst>
          <pc:docMk/>
          <pc:sldMk cId="1332673087" sldId="614"/>
        </pc:sldMkLst>
      </pc:sldChg>
      <pc:sldChg chg="add del">
        <pc:chgData name="Herrig, Meghan" userId="3f3061a6-9cf0-43c6-ba3b-0df8c923fc45" providerId="ADAL" clId="{9DA1DF4C-CB2B-474B-AD07-34C21F0EBFB9}" dt="2022-02-17T22:27:12.696" v="978" actId="47"/>
        <pc:sldMkLst>
          <pc:docMk/>
          <pc:sldMk cId="1229671753" sldId="615"/>
        </pc:sldMkLst>
      </pc:sldChg>
      <pc:sldChg chg="del">
        <pc:chgData name="Herrig, Meghan" userId="3f3061a6-9cf0-43c6-ba3b-0df8c923fc45" providerId="ADAL" clId="{9DA1DF4C-CB2B-474B-AD07-34C21F0EBFB9}" dt="2022-02-17T22:21:40.148" v="817" actId="47"/>
        <pc:sldMkLst>
          <pc:docMk/>
          <pc:sldMk cId="1337407078" sldId="617"/>
        </pc:sldMkLst>
      </pc:sldChg>
      <pc:sldChg chg="add del">
        <pc:chgData name="Herrig, Meghan" userId="3f3061a6-9cf0-43c6-ba3b-0df8c923fc45" providerId="ADAL" clId="{9DA1DF4C-CB2B-474B-AD07-34C21F0EBFB9}" dt="2022-02-17T22:27:12.696" v="978" actId="47"/>
        <pc:sldMkLst>
          <pc:docMk/>
          <pc:sldMk cId="4068076977" sldId="622"/>
        </pc:sldMkLst>
      </pc:sldChg>
      <pc:sldChg chg="del">
        <pc:chgData name="Herrig, Meghan" userId="3f3061a6-9cf0-43c6-ba3b-0df8c923fc45" providerId="ADAL" clId="{9DA1DF4C-CB2B-474B-AD07-34C21F0EBFB9}" dt="2022-02-17T21:25:25.589" v="79" actId="47"/>
        <pc:sldMkLst>
          <pc:docMk/>
          <pc:sldMk cId="2326153161" sldId="623"/>
        </pc:sldMkLst>
      </pc:sldChg>
      <pc:sldChg chg="del">
        <pc:chgData name="Herrig, Meghan" userId="3f3061a6-9cf0-43c6-ba3b-0df8c923fc45" providerId="ADAL" clId="{9DA1DF4C-CB2B-474B-AD07-34C21F0EBFB9}" dt="2022-02-17T21:25:26.844" v="80" actId="47"/>
        <pc:sldMkLst>
          <pc:docMk/>
          <pc:sldMk cId="1301174438" sldId="624"/>
        </pc:sldMkLst>
      </pc:sldChg>
      <pc:sldChg chg="add del">
        <pc:chgData name="Herrig, Meghan" userId="3f3061a6-9cf0-43c6-ba3b-0df8c923fc45" providerId="ADAL" clId="{9DA1DF4C-CB2B-474B-AD07-34C21F0EBFB9}" dt="2022-02-17T22:27:12.696" v="978" actId="47"/>
        <pc:sldMkLst>
          <pc:docMk/>
          <pc:sldMk cId="1592036901" sldId="630"/>
        </pc:sldMkLst>
      </pc:sldChg>
      <pc:sldChg chg="add del">
        <pc:chgData name="Herrig, Meghan" userId="3f3061a6-9cf0-43c6-ba3b-0df8c923fc45" providerId="ADAL" clId="{9DA1DF4C-CB2B-474B-AD07-34C21F0EBFB9}" dt="2022-02-17T22:27:12.696" v="978" actId="47"/>
        <pc:sldMkLst>
          <pc:docMk/>
          <pc:sldMk cId="3670194552" sldId="631"/>
        </pc:sldMkLst>
      </pc:sldChg>
      <pc:sldChg chg="add del">
        <pc:chgData name="Herrig, Meghan" userId="3f3061a6-9cf0-43c6-ba3b-0df8c923fc45" providerId="ADAL" clId="{9DA1DF4C-CB2B-474B-AD07-34C21F0EBFB9}" dt="2022-02-17T22:27:12.696" v="978" actId="47"/>
        <pc:sldMkLst>
          <pc:docMk/>
          <pc:sldMk cId="2433951220" sldId="633"/>
        </pc:sldMkLst>
      </pc:sldChg>
      <pc:sldChg chg="add del">
        <pc:chgData name="Herrig, Meghan" userId="3f3061a6-9cf0-43c6-ba3b-0df8c923fc45" providerId="ADAL" clId="{9DA1DF4C-CB2B-474B-AD07-34C21F0EBFB9}" dt="2022-02-17T22:27:12.696" v="978" actId="47"/>
        <pc:sldMkLst>
          <pc:docMk/>
          <pc:sldMk cId="351526673" sldId="634"/>
        </pc:sldMkLst>
      </pc:sldChg>
      <pc:sldChg chg="add del">
        <pc:chgData name="Herrig, Meghan" userId="3f3061a6-9cf0-43c6-ba3b-0df8c923fc45" providerId="ADAL" clId="{9DA1DF4C-CB2B-474B-AD07-34C21F0EBFB9}" dt="2022-02-17T22:27:12.696" v="978" actId="47"/>
        <pc:sldMkLst>
          <pc:docMk/>
          <pc:sldMk cId="4440312" sldId="635"/>
        </pc:sldMkLst>
      </pc:sldChg>
      <pc:sldChg chg="add del">
        <pc:chgData name="Herrig, Meghan" userId="3f3061a6-9cf0-43c6-ba3b-0df8c923fc45" providerId="ADAL" clId="{9DA1DF4C-CB2B-474B-AD07-34C21F0EBFB9}" dt="2022-02-17T22:27:12.696" v="978" actId="47"/>
        <pc:sldMkLst>
          <pc:docMk/>
          <pc:sldMk cId="20468139" sldId="636"/>
        </pc:sldMkLst>
      </pc:sldChg>
      <pc:sldChg chg="add del">
        <pc:chgData name="Herrig, Meghan" userId="3f3061a6-9cf0-43c6-ba3b-0df8c923fc45" providerId="ADAL" clId="{9DA1DF4C-CB2B-474B-AD07-34C21F0EBFB9}" dt="2022-02-17T22:27:12.696" v="978" actId="47"/>
        <pc:sldMkLst>
          <pc:docMk/>
          <pc:sldMk cId="375953579" sldId="637"/>
        </pc:sldMkLst>
      </pc:sldChg>
      <pc:sldChg chg="del">
        <pc:chgData name="Herrig, Meghan" userId="3f3061a6-9cf0-43c6-ba3b-0df8c923fc45" providerId="ADAL" clId="{9DA1DF4C-CB2B-474B-AD07-34C21F0EBFB9}" dt="2022-02-17T22:21:22.819" v="800" actId="47"/>
        <pc:sldMkLst>
          <pc:docMk/>
          <pc:sldMk cId="1234661787" sldId="639"/>
        </pc:sldMkLst>
      </pc:sldChg>
      <pc:sldChg chg="del">
        <pc:chgData name="Herrig, Meghan" userId="3f3061a6-9cf0-43c6-ba3b-0df8c923fc45" providerId="ADAL" clId="{9DA1DF4C-CB2B-474B-AD07-34C21F0EBFB9}" dt="2022-02-17T22:21:13.646" v="797" actId="47"/>
        <pc:sldMkLst>
          <pc:docMk/>
          <pc:sldMk cId="1791855284" sldId="649"/>
        </pc:sldMkLst>
      </pc:sldChg>
      <pc:sldChg chg="del">
        <pc:chgData name="Herrig, Meghan" userId="3f3061a6-9cf0-43c6-ba3b-0df8c923fc45" providerId="ADAL" clId="{9DA1DF4C-CB2B-474B-AD07-34C21F0EBFB9}" dt="2022-02-17T21:28:18.734" v="182" actId="47"/>
        <pc:sldMkLst>
          <pc:docMk/>
          <pc:sldMk cId="1395927628" sldId="650"/>
        </pc:sldMkLst>
      </pc:sldChg>
      <pc:sldChg chg="del">
        <pc:chgData name="Herrig, Meghan" userId="3f3061a6-9cf0-43c6-ba3b-0df8c923fc45" providerId="ADAL" clId="{9DA1DF4C-CB2B-474B-AD07-34C21F0EBFB9}" dt="2022-02-17T21:28:19.845" v="183" actId="47"/>
        <pc:sldMkLst>
          <pc:docMk/>
          <pc:sldMk cId="307841003" sldId="651"/>
        </pc:sldMkLst>
      </pc:sldChg>
      <pc:sldChg chg="del">
        <pc:chgData name="Herrig, Meghan" userId="3f3061a6-9cf0-43c6-ba3b-0df8c923fc45" providerId="ADAL" clId="{9DA1DF4C-CB2B-474B-AD07-34C21F0EBFB9}" dt="2022-02-17T22:21:44.355" v="820" actId="47"/>
        <pc:sldMkLst>
          <pc:docMk/>
          <pc:sldMk cId="1679959928" sldId="652"/>
        </pc:sldMkLst>
      </pc:sldChg>
      <pc:sldChg chg="del">
        <pc:chgData name="Herrig, Meghan" userId="3f3061a6-9cf0-43c6-ba3b-0df8c923fc45" providerId="ADAL" clId="{9DA1DF4C-CB2B-474B-AD07-34C21F0EBFB9}" dt="2022-02-17T22:21:12.490" v="796" actId="47"/>
        <pc:sldMkLst>
          <pc:docMk/>
          <pc:sldMk cId="3439318981" sldId="653"/>
        </pc:sldMkLst>
      </pc:sldChg>
      <pc:sldChg chg="add del">
        <pc:chgData name="Herrig, Meghan" userId="3f3061a6-9cf0-43c6-ba3b-0df8c923fc45" providerId="ADAL" clId="{9DA1DF4C-CB2B-474B-AD07-34C21F0EBFB9}" dt="2022-02-17T22:27:12.696" v="978" actId="47"/>
        <pc:sldMkLst>
          <pc:docMk/>
          <pc:sldMk cId="3311139020" sldId="654"/>
        </pc:sldMkLst>
      </pc:sldChg>
      <pc:sldChg chg="addSp delSp modSp add mod ord replId">
        <pc:chgData name="Herrig, Meghan" userId="3f3061a6-9cf0-43c6-ba3b-0df8c923fc45" providerId="ADAL" clId="{9DA1DF4C-CB2B-474B-AD07-34C21F0EBFB9}" dt="2022-02-18T14:59:31.556" v="1296" actId="962"/>
        <pc:sldMkLst>
          <pc:docMk/>
          <pc:sldMk cId="1501756029" sldId="655"/>
        </pc:sldMkLst>
        <pc:spChg chg="add del mod">
          <ac:chgData name="Herrig, Meghan" userId="3f3061a6-9cf0-43c6-ba3b-0df8c923fc45" providerId="ADAL" clId="{9DA1DF4C-CB2B-474B-AD07-34C21F0EBFB9}" dt="2022-02-17T21:27:18.868" v="176" actId="478"/>
          <ac:spMkLst>
            <pc:docMk/>
            <pc:sldMk cId="1501756029" sldId="655"/>
            <ac:spMk id="3" creationId="{F5B2117C-F2AF-4444-B0D0-4C67697E6376}"/>
          </ac:spMkLst>
        </pc:spChg>
        <pc:spChg chg="mod">
          <ac:chgData name="Herrig, Meghan" userId="3f3061a6-9cf0-43c6-ba3b-0df8c923fc45" providerId="ADAL" clId="{9DA1DF4C-CB2B-474B-AD07-34C21F0EBFB9}" dt="2022-02-17T21:26:50.507" v="174" actId="6549"/>
          <ac:spMkLst>
            <pc:docMk/>
            <pc:sldMk cId="1501756029" sldId="655"/>
            <ac:spMk id="5" creationId="{DE3B194E-3953-AF40-AEA2-E2DFC0B3B5F0}"/>
          </ac:spMkLst>
        </pc:spChg>
        <pc:spChg chg="del">
          <ac:chgData name="Herrig, Meghan" userId="3f3061a6-9cf0-43c6-ba3b-0df8c923fc45" providerId="ADAL" clId="{9DA1DF4C-CB2B-474B-AD07-34C21F0EBFB9}" dt="2022-02-17T21:27:16.176" v="175" actId="478"/>
          <ac:spMkLst>
            <pc:docMk/>
            <pc:sldMk cId="1501756029" sldId="655"/>
            <ac:spMk id="6" creationId="{CD04B544-ACE2-9F44-BF40-6C48B2203F9B}"/>
          </ac:spMkLst>
        </pc:spChg>
        <pc:spChg chg="del">
          <ac:chgData name="Herrig, Meghan" userId="3f3061a6-9cf0-43c6-ba3b-0df8c923fc45" providerId="ADAL" clId="{9DA1DF4C-CB2B-474B-AD07-34C21F0EBFB9}" dt="2022-02-17T21:27:21.086" v="177" actId="478"/>
          <ac:spMkLst>
            <pc:docMk/>
            <pc:sldMk cId="1501756029" sldId="655"/>
            <ac:spMk id="7" creationId="{C2397656-1343-824B-B00B-89BD9A295CB2}"/>
          </ac:spMkLst>
        </pc:spChg>
        <pc:spChg chg="add del mod">
          <ac:chgData name="Herrig, Meghan" userId="3f3061a6-9cf0-43c6-ba3b-0df8c923fc45" providerId="ADAL" clId="{9DA1DF4C-CB2B-474B-AD07-34C21F0EBFB9}" dt="2022-02-17T21:27:21.755" v="178" actId="478"/>
          <ac:spMkLst>
            <pc:docMk/>
            <pc:sldMk cId="1501756029" sldId="655"/>
            <ac:spMk id="8" creationId="{41E5D5C6-414F-4923-A2F2-11DA2FC728F5}"/>
          </ac:spMkLst>
        </pc:spChg>
        <pc:spChg chg="mod">
          <ac:chgData name="Herrig, Meghan" userId="3f3061a6-9cf0-43c6-ba3b-0df8c923fc45" providerId="ADAL" clId="{9DA1DF4C-CB2B-474B-AD07-34C21F0EBFB9}" dt="2022-02-17T21:26:20.651" v="149" actId="20577"/>
          <ac:spMkLst>
            <pc:docMk/>
            <pc:sldMk cId="1501756029" sldId="655"/>
            <ac:spMk id="11" creationId="{042BA3F0-F7A5-3343-BA50-A8142E7B4955}"/>
          </ac:spMkLst>
        </pc:spChg>
        <pc:spChg chg="mod">
          <ac:chgData name="Herrig, Meghan" userId="3f3061a6-9cf0-43c6-ba3b-0df8c923fc45" providerId="ADAL" clId="{9DA1DF4C-CB2B-474B-AD07-34C21F0EBFB9}" dt="2022-02-17T21:26:33.250" v="171" actId="20577"/>
          <ac:spMkLst>
            <pc:docMk/>
            <pc:sldMk cId="1501756029" sldId="655"/>
            <ac:spMk id="12" creationId="{1B8EE39D-69D6-F34A-95A8-5F9222AC68F1}"/>
          </ac:spMkLst>
        </pc:spChg>
        <pc:spChg chg="del">
          <ac:chgData name="Herrig, Meghan" userId="3f3061a6-9cf0-43c6-ba3b-0df8c923fc45" providerId="ADAL" clId="{9DA1DF4C-CB2B-474B-AD07-34C21F0EBFB9}" dt="2022-02-17T21:26:23.610" v="150" actId="478"/>
          <ac:spMkLst>
            <pc:docMk/>
            <pc:sldMk cId="1501756029" sldId="655"/>
            <ac:spMk id="13" creationId="{1E183E06-D620-BB44-889E-B266BF10B8E1}"/>
          </ac:spMkLst>
        </pc:spChg>
        <pc:picChg chg="add mod">
          <ac:chgData name="Herrig, Meghan" userId="3f3061a6-9cf0-43c6-ba3b-0df8c923fc45" providerId="ADAL" clId="{9DA1DF4C-CB2B-474B-AD07-34C21F0EBFB9}" dt="2022-02-18T14:59:31.556" v="1296" actId="962"/>
          <ac:picMkLst>
            <pc:docMk/>
            <pc:sldMk cId="1501756029" sldId="655"/>
            <ac:picMk id="10" creationId="{88F550E1-4DF5-4369-8B74-68DC4FFCEFB4}"/>
          </ac:picMkLst>
        </pc:picChg>
      </pc:sldChg>
      <pc:sldChg chg="addSp delSp modSp add mod ord replId">
        <pc:chgData name="Herrig, Meghan" userId="3f3061a6-9cf0-43c6-ba3b-0df8c923fc45" providerId="ADAL" clId="{9DA1DF4C-CB2B-474B-AD07-34C21F0EBFB9}" dt="2022-02-18T15:04:17.982" v="2404" actId="962"/>
        <pc:sldMkLst>
          <pc:docMk/>
          <pc:sldMk cId="3575339816" sldId="656"/>
        </pc:sldMkLst>
        <pc:spChg chg="add del mod">
          <ac:chgData name="Herrig, Meghan" userId="3f3061a6-9cf0-43c6-ba3b-0df8c923fc45" providerId="ADAL" clId="{9DA1DF4C-CB2B-474B-AD07-34C21F0EBFB9}" dt="2022-02-17T21:30:43.597" v="210" actId="478"/>
          <ac:spMkLst>
            <pc:docMk/>
            <pc:sldMk cId="3575339816" sldId="656"/>
            <ac:spMk id="3" creationId="{C1F41209-3621-462C-BCD0-B514042C16B6}"/>
          </ac:spMkLst>
        </pc:spChg>
        <pc:spChg chg="mod">
          <ac:chgData name="Herrig, Meghan" userId="3f3061a6-9cf0-43c6-ba3b-0df8c923fc45" providerId="ADAL" clId="{9DA1DF4C-CB2B-474B-AD07-34C21F0EBFB9}" dt="2022-02-18T14:34:47" v="1000" actId="14100"/>
          <ac:spMkLst>
            <pc:docMk/>
            <pc:sldMk cId="3575339816" sldId="656"/>
            <ac:spMk id="5" creationId="{688920ED-2C0A-8D44-B10B-ED6DB841DD29}"/>
          </ac:spMkLst>
        </pc:spChg>
        <pc:spChg chg="del">
          <ac:chgData name="Herrig, Meghan" userId="3f3061a6-9cf0-43c6-ba3b-0df8c923fc45" providerId="ADAL" clId="{9DA1DF4C-CB2B-474B-AD07-34C21F0EBFB9}" dt="2022-02-17T21:30:40.362" v="209" actId="478"/>
          <ac:spMkLst>
            <pc:docMk/>
            <pc:sldMk cId="3575339816" sldId="656"/>
            <ac:spMk id="6" creationId="{66D0FE9E-88BA-4041-A995-E5DE395C146E}"/>
          </ac:spMkLst>
        </pc:spChg>
        <pc:spChg chg="del">
          <ac:chgData name="Herrig, Meghan" userId="3f3061a6-9cf0-43c6-ba3b-0df8c923fc45" providerId="ADAL" clId="{9DA1DF4C-CB2B-474B-AD07-34C21F0EBFB9}" dt="2022-02-17T21:30:45.731" v="211" actId="478"/>
          <ac:spMkLst>
            <pc:docMk/>
            <pc:sldMk cId="3575339816" sldId="656"/>
            <ac:spMk id="7" creationId="{C0E559B3-AF95-584D-8EA6-E7B1184D0FC5}"/>
          </ac:spMkLst>
        </pc:spChg>
        <pc:spChg chg="add del mod">
          <ac:chgData name="Herrig, Meghan" userId="3f3061a6-9cf0-43c6-ba3b-0df8c923fc45" providerId="ADAL" clId="{9DA1DF4C-CB2B-474B-AD07-34C21F0EBFB9}" dt="2022-02-17T21:30:48.878" v="212" actId="478"/>
          <ac:spMkLst>
            <pc:docMk/>
            <pc:sldMk cId="3575339816" sldId="656"/>
            <ac:spMk id="8" creationId="{5788B188-081F-4DED-95EA-2AA3465A09FA}"/>
          </ac:spMkLst>
        </pc:spChg>
        <pc:spChg chg="del">
          <ac:chgData name="Herrig, Meghan" userId="3f3061a6-9cf0-43c6-ba3b-0df8c923fc45" providerId="ADAL" clId="{9DA1DF4C-CB2B-474B-AD07-34C21F0EBFB9}" dt="2022-02-17T21:31:12.108" v="236" actId="478"/>
          <ac:spMkLst>
            <pc:docMk/>
            <pc:sldMk cId="3575339816" sldId="656"/>
            <ac:spMk id="10" creationId="{94DFE538-3C40-4748-8769-FDB58CA1EE21}"/>
          </ac:spMkLst>
        </pc:spChg>
        <pc:spChg chg="mod">
          <ac:chgData name="Herrig, Meghan" userId="3f3061a6-9cf0-43c6-ba3b-0df8c923fc45" providerId="ADAL" clId="{9DA1DF4C-CB2B-474B-AD07-34C21F0EBFB9}" dt="2022-02-17T21:31:08.297" v="235" actId="20577"/>
          <ac:spMkLst>
            <pc:docMk/>
            <pc:sldMk cId="3575339816" sldId="656"/>
            <ac:spMk id="11" creationId="{3EF08A8F-D0CE-D149-AA46-E2497265DD59}"/>
          </ac:spMkLst>
        </pc:spChg>
        <pc:spChg chg="mod">
          <ac:chgData name="Herrig, Meghan" userId="3f3061a6-9cf0-43c6-ba3b-0df8c923fc45" providerId="ADAL" clId="{9DA1DF4C-CB2B-474B-AD07-34C21F0EBFB9}" dt="2022-02-17T21:30:27.158" v="207" actId="14100"/>
          <ac:spMkLst>
            <pc:docMk/>
            <pc:sldMk cId="3575339816" sldId="656"/>
            <ac:spMk id="12" creationId="{55D8251B-BEAC-3B4B-8615-6EC8EE4EE2EB}"/>
          </ac:spMkLst>
        </pc:spChg>
        <pc:picChg chg="add mod">
          <ac:chgData name="Herrig, Meghan" userId="3f3061a6-9cf0-43c6-ba3b-0df8c923fc45" providerId="ADAL" clId="{9DA1DF4C-CB2B-474B-AD07-34C21F0EBFB9}" dt="2022-02-18T14:59:57.061" v="1422" actId="962"/>
          <ac:picMkLst>
            <pc:docMk/>
            <pc:sldMk cId="3575339816" sldId="656"/>
            <ac:picMk id="13" creationId="{C1BC93C2-5F15-401F-A06F-F9CF5A61EA53}"/>
          </ac:picMkLst>
        </pc:picChg>
        <pc:picChg chg="add mod ord">
          <ac:chgData name="Herrig, Meghan" userId="3f3061a6-9cf0-43c6-ba3b-0df8c923fc45" providerId="ADAL" clId="{9DA1DF4C-CB2B-474B-AD07-34C21F0EBFB9}" dt="2022-02-18T15:04:17.982" v="2404" actId="962"/>
          <ac:picMkLst>
            <pc:docMk/>
            <pc:sldMk cId="3575339816" sldId="656"/>
            <ac:picMk id="15" creationId="{7DEA1C36-B24A-440E-87BC-12306B32A59E}"/>
          </ac:picMkLst>
        </pc:picChg>
      </pc:sldChg>
      <pc:sldChg chg="addSp delSp modSp add mod ord replId">
        <pc:chgData name="Herrig, Meghan" userId="3f3061a6-9cf0-43c6-ba3b-0df8c923fc45" providerId="ADAL" clId="{9DA1DF4C-CB2B-474B-AD07-34C21F0EBFB9}" dt="2022-02-17T21:31:59.404" v="277" actId="478"/>
        <pc:sldMkLst>
          <pc:docMk/>
          <pc:sldMk cId="954191563" sldId="657"/>
        </pc:sldMkLst>
        <pc:spChg chg="add del mod">
          <ac:chgData name="Herrig, Meghan" userId="3f3061a6-9cf0-43c6-ba3b-0df8c923fc45" providerId="ADAL" clId="{9DA1DF4C-CB2B-474B-AD07-34C21F0EBFB9}" dt="2022-02-17T21:31:54.407" v="275" actId="478"/>
          <ac:spMkLst>
            <pc:docMk/>
            <pc:sldMk cId="954191563" sldId="657"/>
            <ac:spMk id="3" creationId="{3B7D227F-FFFA-4253-BA72-D87FB6E9790A}"/>
          </ac:spMkLst>
        </pc:spChg>
        <pc:spChg chg="mod">
          <ac:chgData name="Herrig, Meghan" userId="3f3061a6-9cf0-43c6-ba3b-0df8c923fc45" providerId="ADAL" clId="{9DA1DF4C-CB2B-474B-AD07-34C21F0EBFB9}" dt="2022-02-17T21:31:50.322" v="273"/>
          <ac:spMkLst>
            <pc:docMk/>
            <pc:sldMk cId="954191563" sldId="657"/>
            <ac:spMk id="5" creationId="{8725507E-B511-EB44-81B9-2CB16E81204B}"/>
          </ac:spMkLst>
        </pc:spChg>
        <pc:spChg chg="del">
          <ac:chgData name="Herrig, Meghan" userId="3f3061a6-9cf0-43c6-ba3b-0df8c923fc45" providerId="ADAL" clId="{9DA1DF4C-CB2B-474B-AD07-34C21F0EBFB9}" dt="2022-02-17T21:31:52.838" v="274" actId="478"/>
          <ac:spMkLst>
            <pc:docMk/>
            <pc:sldMk cId="954191563" sldId="657"/>
            <ac:spMk id="6" creationId="{2FEEB0AB-1090-8C4E-94F1-6DDB17C34AC2}"/>
          </ac:spMkLst>
        </pc:spChg>
        <pc:spChg chg="del">
          <ac:chgData name="Herrig, Meghan" userId="3f3061a6-9cf0-43c6-ba3b-0df8c923fc45" providerId="ADAL" clId="{9DA1DF4C-CB2B-474B-AD07-34C21F0EBFB9}" dt="2022-02-17T21:31:57.851" v="276" actId="478"/>
          <ac:spMkLst>
            <pc:docMk/>
            <pc:sldMk cId="954191563" sldId="657"/>
            <ac:spMk id="7" creationId="{E7669EC2-687C-6240-AC9F-BA95A10AF4AE}"/>
          </ac:spMkLst>
        </pc:spChg>
        <pc:spChg chg="add del mod">
          <ac:chgData name="Herrig, Meghan" userId="3f3061a6-9cf0-43c6-ba3b-0df8c923fc45" providerId="ADAL" clId="{9DA1DF4C-CB2B-474B-AD07-34C21F0EBFB9}" dt="2022-02-17T21:31:59.404" v="277" actId="478"/>
          <ac:spMkLst>
            <pc:docMk/>
            <pc:sldMk cId="954191563" sldId="657"/>
            <ac:spMk id="8" creationId="{0C667647-A26A-4D68-B542-511F8A10AB2A}"/>
          </ac:spMkLst>
        </pc:spChg>
        <pc:spChg chg="del">
          <ac:chgData name="Herrig, Meghan" userId="3f3061a6-9cf0-43c6-ba3b-0df8c923fc45" providerId="ADAL" clId="{9DA1DF4C-CB2B-474B-AD07-34C21F0EBFB9}" dt="2022-02-17T21:31:36.644" v="263" actId="478"/>
          <ac:spMkLst>
            <pc:docMk/>
            <pc:sldMk cId="954191563" sldId="657"/>
            <ac:spMk id="10" creationId="{2013AF65-431E-1F42-A2AA-9AB75B90DA53}"/>
          </ac:spMkLst>
        </pc:spChg>
        <pc:spChg chg="mod">
          <ac:chgData name="Herrig, Meghan" userId="3f3061a6-9cf0-43c6-ba3b-0df8c923fc45" providerId="ADAL" clId="{9DA1DF4C-CB2B-474B-AD07-34C21F0EBFB9}" dt="2022-02-17T21:31:33.471" v="262" actId="20577"/>
          <ac:spMkLst>
            <pc:docMk/>
            <pc:sldMk cId="954191563" sldId="657"/>
            <ac:spMk id="11" creationId="{B3B0ED31-AA90-034C-A3FA-283C05954033}"/>
          </ac:spMkLst>
        </pc:spChg>
        <pc:spChg chg="mod">
          <ac:chgData name="Herrig, Meghan" userId="3f3061a6-9cf0-43c6-ba3b-0df8c923fc45" providerId="ADAL" clId="{9DA1DF4C-CB2B-474B-AD07-34C21F0EBFB9}" dt="2022-02-17T21:31:41.307" v="272" actId="20577"/>
          <ac:spMkLst>
            <pc:docMk/>
            <pc:sldMk cId="954191563" sldId="657"/>
            <ac:spMk id="18" creationId="{076A376D-E274-1E40-9D51-307C51818190}"/>
          </ac:spMkLst>
        </pc:spChg>
      </pc:sldChg>
      <pc:sldChg chg="addSp delSp modSp add mod ord">
        <pc:chgData name="Herrig, Meghan" userId="3f3061a6-9cf0-43c6-ba3b-0df8c923fc45" providerId="ADAL" clId="{9DA1DF4C-CB2B-474B-AD07-34C21F0EBFB9}" dt="2022-02-18T15:00:34.999" v="1578" actId="962"/>
        <pc:sldMkLst>
          <pc:docMk/>
          <pc:sldMk cId="2148551028" sldId="658"/>
        </pc:sldMkLst>
        <pc:spChg chg="add del mod">
          <ac:chgData name="Herrig, Meghan" userId="3f3061a6-9cf0-43c6-ba3b-0df8c923fc45" providerId="ADAL" clId="{9DA1DF4C-CB2B-474B-AD07-34C21F0EBFB9}" dt="2022-02-17T21:33:05.012" v="323" actId="478"/>
          <ac:spMkLst>
            <pc:docMk/>
            <pc:sldMk cId="2148551028" sldId="658"/>
            <ac:spMk id="3" creationId="{C8FEEE57-78E8-45E2-9E76-AF2789938339}"/>
          </ac:spMkLst>
        </pc:spChg>
        <pc:spChg chg="mod">
          <ac:chgData name="Herrig, Meghan" userId="3f3061a6-9cf0-43c6-ba3b-0df8c923fc45" providerId="ADAL" clId="{9DA1DF4C-CB2B-474B-AD07-34C21F0EBFB9}" dt="2022-02-18T14:41:07.559" v="1146" actId="20577"/>
          <ac:spMkLst>
            <pc:docMk/>
            <pc:sldMk cId="2148551028" sldId="658"/>
            <ac:spMk id="5" creationId="{1E0C3069-31F2-764B-8E84-AD587C20D7E2}"/>
          </ac:spMkLst>
        </pc:spChg>
        <pc:spChg chg="del">
          <ac:chgData name="Herrig, Meghan" userId="3f3061a6-9cf0-43c6-ba3b-0df8c923fc45" providerId="ADAL" clId="{9DA1DF4C-CB2B-474B-AD07-34C21F0EBFB9}" dt="2022-02-17T21:33:03.628" v="322" actId="478"/>
          <ac:spMkLst>
            <pc:docMk/>
            <pc:sldMk cId="2148551028" sldId="658"/>
            <ac:spMk id="6" creationId="{15134870-2A55-5B4B-8A81-A7CE1037650A}"/>
          </ac:spMkLst>
        </pc:spChg>
        <pc:spChg chg="mod">
          <ac:chgData name="Herrig, Meghan" userId="3f3061a6-9cf0-43c6-ba3b-0df8c923fc45" providerId="ADAL" clId="{9DA1DF4C-CB2B-474B-AD07-34C21F0EBFB9}" dt="2022-02-17T21:32:19.173" v="299" actId="20577"/>
          <ac:spMkLst>
            <pc:docMk/>
            <pc:sldMk cId="2148551028" sldId="658"/>
            <ac:spMk id="8" creationId="{97386BC5-D0F3-854C-B45C-E9E97D248422}"/>
          </ac:spMkLst>
        </pc:spChg>
        <pc:spChg chg="mod">
          <ac:chgData name="Herrig, Meghan" userId="3f3061a6-9cf0-43c6-ba3b-0df8c923fc45" providerId="ADAL" clId="{9DA1DF4C-CB2B-474B-AD07-34C21F0EBFB9}" dt="2022-02-17T21:32:31.626" v="316" actId="20577"/>
          <ac:spMkLst>
            <pc:docMk/>
            <pc:sldMk cId="2148551028" sldId="658"/>
            <ac:spMk id="9" creationId="{E2C6D79D-0CA3-1B4D-8D92-96CE216DFBEF}"/>
          </ac:spMkLst>
        </pc:spChg>
        <pc:spChg chg="del">
          <ac:chgData name="Herrig, Meghan" userId="3f3061a6-9cf0-43c6-ba3b-0df8c923fc45" providerId="ADAL" clId="{9DA1DF4C-CB2B-474B-AD07-34C21F0EBFB9}" dt="2022-02-17T21:32:22.159" v="300" actId="478"/>
          <ac:spMkLst>
            <pc:docMk/>
            <pc:sldMk cId="2148551028" sldId="658"/>
            <ac:spMk id="16" creationId="{D8AAA6D8-AA9C-554C-8A4E-FBFC8FFC7B12}"/>
          </ac:spMkLst>
        </pc:spChg>
        <pc:picChg chg="add del mod">
          <ac:chgData name="Herrig, Meghan" userId="3f3061a6-9cf0-43c6-ba3b-0df8c923fc45" providerId="ADAL" clId="{9DA1DF4C-CB2B-474B-AD07-34C21F0EBFB9}" dt="2022-02-18T14:41:10.078" v="1147" actId="478"/>
          <ac:picMkLst>
            <pc:docMk/>
            <pc:sldMk cId="2148551028" sldId="658"/>
            <ac:picMk id="7" creationId="{37F967F7-ABD1-40B0-9E04-AC1944161696}"/>
          </ac:picMkLst>
        </pc:picChg>
        <pc:picChg chg="add mod">
          <ac:chgData name="Herrig, Meghan" userId="3f3061a6-9cf0-43c6-ba3b-0df8c923fc45" providerId="ADAL" clId="{9DA1DF4C-CB2B-474B-AD07-34C21F0EBFB9}" dt="2022-02-18T15:00:34.999" v="1578" actId="962"/>
          <ac:picMkLst>
            <pc:docMk/>
            <pc:sldMk cId="2148551028" sldId="658"/>
            <ac:picMk id="11" creationId="{89D2F5F5-FC05-4B9D-839E-97BEF2D62B01}"/>
          </ac:picMkLst>
        </pc:picChg>
      </pc:sldChg>
      <pc:sldChg chg="addSp delSp modSp add mod ord replId">
        <pc:chgData name="Herrig, Meghan" userId="3f3061a6-9cf0-43c6-ba3b-0df8c923fc45" providerId="ADAL" clId="{9DA1DF4C-CB2B-474B-AD07-34C21F0EBFB9}" dt="2022-02-18T15:02:14.124" v="1965" actId="962"/>
        <pc:sldMkLst>
          <pc:docMk/>
          <pc:sldMk cId="3396313064" sldId="659"/>
        </pc:sldMkLst>
        <pc:spChg chg="add del mod">
          <ac:chgData name="Herrig, Meghan" userId="3f3061a6-9cf0-43c6-ba3b-0df8c923fc45" providerId="ADAL" clId="{9DA1DF4C-CB2B-474B-AD07-34C21F0EBFB9}" dt="2022-02-17T21:46:41.404" v="482" actId="478"/>
          <ac:spMkLst>
            <pc:docMk/>
            <pc:sldMk cId="3396313064" sldId="659"/>
            <ac:spMk id="3" creationId="{83F41276-1DBF-4EB1-9BC5-C76217C86BD4}"/>
          </ac:spMkLst>
        </pc:spChg>
        <pc:spChg chg="mod">
          <ac:chgData name="Herrig, Meghan" userId="3f3061a6-9cf0-43c6-ba3b-0df8c923fc45" providerId="ADAL" clId="{9DA1DF4C-CB2B-474B-AD07-34C21F0EBFB9}" dt="2022-02-17T21:46:58.278" v="485"/>
          <ac:spMkLst>
            <pc:docMk/>
            <pc:sldMk cId="3396313064" sldId="659"/>
            <ac:spMk id="5" creationId="{25569459-5E7E-464C-92B2-214691D5B40B}"/>
          </ac:spMkLst>
        </pc:spChg>
        <pc:spChg chg="del">
          <ac:chgData name="Herrig, Meghan" userId="3f3061a6-9cf0-43c6-ba3b-0df8c923fc45" providerId="ADAL" clId="{9DA1DF4C-CB2B-474B-AD07-34C21F0EBFB9}" dt="2022-02-17T21:46:40.683" v="481" actId="478"/>
          <ac:spMkLst>
            <pc:docMk/>
            <pc:sldMk cId="3396313064" sldId="659"/>
            <ac:spMk id="6" creationId="{83F338BD-4512-D948-A078-89B5E4450084}"/>
          </ac:spMkLst>
        </pc:spChg>
        <pc:spChg chg="mod">
          <ac:chgData name="Herrig, Meghan" userId="3f3061a6-9cf0-43c6-ba3b-0df8c923fc45" providerId="ADAL" clId="{9DA1DF4C-CB2B-474B-AD07-34C21F0EBFB9}" dt="2022-02-17T21:47:17.316" v="508" actId="20577"/>
          <ac:spMkLst>
            <pc:docMk/>
            <pc:sldMk cId="3396313064" sldId="659"/>
            <ac:spMk id="8" creationId="{24D8B44D-E864-C24F-946E-E48A1D89CF60}"/>
          </ac:spMkLst>
        </pc:spChg>
        <pc:spChg chg="mod">
          <ac:chgData name="Herrig, Meghan" userId="3f3061a6-9cf0-43c6-ba3b-0df8c923fc45" providerId="ADAL" clId="{9DA1DF4C-CB2B-474B-AD07-34C21F0EBFB9}" dt="2022-02-17T21:48:02.392" v="521" actId="20577"/>
          <ac:spMkLst>
            <pc:docMk/>
            <pc:sldMk cId="3396313064" sldId="659"/>
            <ac:spMk id="9" creationId="{C8F0874E-18A4-3347-8C1D-B11773832A76}"/>
          </ac:spMkLst>
        </pc:spChg>
        <pc:spChg chg="add del">
          <ac:chgData name="Herrig, Meghan" userId="3f3061a6-9cf0-43c6-ba3b-0df8c923fc45" providerId="ADAL" clId="{9DA1DF4C-CB2B-474B-AD07-34C21F0EBFB9}" dt="2022-02-17T22:27:34.433" v="980" actId="478"/>
          <ac:spMkLst>
            <pc:docMk/>
            <pc:sldMk cId="3396313064" sldId="659"/>
            <ac:spMk id="11" creationId="{09D1A3A4-7EB9-D644-B39C-D323EE68ABD8}"/>
          </ac:spMkLst>
        </pc:spChg>
        <pc:picChg chg="add mod">
          <ac:chgData name="Herrig, Meghan" userId="3f3061a6-9cf0-43c6-ba3b-0df8c923fc45" providerId="ADAL" clId="{9DA1DF4C-CB2B-474B-AD07-34C21F0EBFB9}" dt="2022-02-18T15:02:14.124" v="1965" actId="962"/>
          <ac:picMkLst>
            <pc:docMk/>
            <pc:sldMk cId="3396313064" sldId="659"/>
            <ac:picMk id="7" creationId="{43FDD91B-5D99-439E-B626-7462B3CD2763}"/>
          </ac:picMkLst>
        </pc:picChg>
        <pc:picChg chg="add del mod">
          <ac:chgData name="Herrig, Meghan" userId="3f3061a6-9cf0-43c6-ba3b-0df8c923fc45" providerId="ADAL" clId="{9DA1DF4C-CB2B-474B-AD07-34C21F0EBFB9}" dt="2022-02-18T14:47:55.611" v="1170" actId="478"/>
          <ac:picMkLst>
            <pc:docMk/>
            <pc:sldMk cId="3396313064" sldId="659"/>
            <ac:picMk id="10" creationId="{DF470345-44BF-4008-8E77-0D05F17D7F58}"/>
          </ac:picMkLst>
        </pc:picChg>
      </pc:sldChg>
      <pc:sldChg chg="add del ord replId">
        <pc:chgData name="Herrig, Meghan" userId="3f3061a6-9cf0-43c6-ba3b-0df8c923fc45" providerId="ADAL" clId="{9DA1DF4C-CB2B-474B-AD07-34C21F0EBFB9}" dt="2022-02-17T22:27:12.696" v="978" actId="47"/>
        <pc:sldMkLst>
          <pc:docMk/>
          <pc:sldMk cId="2337675574" sldId="660"/>
        </pc:sldMkLst>
      </pc:sldChg>
      <pc:sldChg chg="addSp delSp modSp add mod ord">
        <pc:chgData name="Herrig, Meghan" userId="3f3061a6-9cf0-43c6-ba3b-0df8c923fc45" providerId="ADAL" clId="{9DA1DF4C-CB2B-474B-AD07-34C21F0EBFB9}" dt="2022-02-18T15:01:24.094" v="1803" actId="962"/>
        <pc:sldMkLst>
          <pc:docMk/>
          <pc:sldMk cId="683642346" sldId="661"/>
        </pc:sldMkLst>
        <pc:spChg chg="add mod">
          <ac:chgData name="Herrig, Meghan" userId="3f3061a6-9cf0-43c6-ba3b-0df8c923fc45" providerId="ADAL" clId="{9DA1DF4C-CB2B-474B-AD07-34C21F0EBFB9}" dt="2022-02-18T15:01:24.094" v="1803" actId="962"/>
          <ac:spMkLst>
            <pc:docMk/>
            <pc:sldMk cId="683642346" sldId="661"/>
            <ac:spMk id="4" creationId="{121B4C8D-50D5-401A-AFBB-BB8FD25D2371}"/>
          </ac:spMkLst>
        </pc:spChg>
        <pc:spChg chg="mod">
          <ac:chgData name="Herrig, Meghan" userId="3f3061a6-9cf0-43c6-ba3b-0df8c923fc45" providerId="ADAL" clId="{9DA1DF4C-CB2B-474B-AD07-34C21F0EBFB9}" dt="2022-02-17T21:34:18.664" v="370" actId="5793"/>
          <ac:spMkLst>
            <pc:docMk/>
            <pc:sldMk cId="683642346" sldId="661"/>
            <ac:spMk id="5" creationId="{A549E296-B190-7C47-B4F6-D958DAB1313A}"/>
          </ac:spMkLst>
        </pc:spChg>
        <pc:spChg chg="mod">
          <ac:chgData name="Herrig, Meghan" userId="3f3061a6-9cf0-43c6-ba3b-0df8c923fc45" providerId="ADAL" clId="{9DA1DF4C-CB2B-474B-AD07-34C21F0EBFB9}" dt="2022-02-17T21:34:05.990" v="368" actId="20577"/>
          <ac:spMkLst>
            <pc:docMk/>
            <pc:sldMk cId="683642346" sldId="661"/>
            <ac:spMk id="7" creationId="{95D19660-95A6-0647-B61C-8948FD9D78E7}"/>
          </ac:spMkLst>
        </pc:spChg>
        <pc:spChg chg="mod">
          <ac:chgData name="Herrig, Meghan" userId="3f3061a6-9cf0-43c6-ba3b-0df8c923fc45" providerId="ADAL" clId="{9DA1DF4C-CB2B-474B-AD07-34C21F0EBFB9}" dt="2022-02-17T21:33:52.728" v="348" actId="20577"/>
          <ac:spMkLst>
            <pc:docMk/>
            <pc:sldMk cId="683642346" sldId="661"/>
            <ac:spMk id="8" creationId="{7902CA1C-0713-E24A-8F54-9A845B763395}"/>
          </ac:spMkLst>
        </pc:spChg>
        <pc:spChg chg="add del">
          <ac:chgData name="Herrig, Meghan" userId="3f3061a6-9cf0-43c6-ba3b-0df8c923fc45" providerId="ADAL" clId="{9DA1DF4C-CB2B-474B-AD07-34C21F0EBFB9}" dt="2022-02-17T22:27:27.806" v="979" actId="478"/>
          <ac:spMkLst>
            <pc:docMk/>
            <pc:sldMk cId="683642346" sldId="661"/>
            <ac:spMk id="9" creationId="{39CBCBF9-5A82-A14D-B2D7-5F2C3131C4E7}"/>
          </ac:spMkLst>
        </pc:spChg>
        <pc:picChg chg="add mod">
          <ac:chgData name="Herrig, Meghan" userId="3f3061a6-9cf0-43c6-ba3b-0df8c923fc45" providerId="ADAL" clId="{9DA1DF4C-CB2B-474B-AD07-34C21F0EBFB9}" dt="2022-02-18T15:01:14.179" v="1802" actId="962"/>
          <ac:picMkLst>
            <pc:docMk/>
            <pc:sldMk cId="683642346" sldId="661"/>
            <ac:picMk id="3" creationId="{B7626FF5-8CC9-44C2-8E27-6BB872D26D84}"/>
          </ac:picMkLst>
        </pc:picChg>
      </pc:sldChg>
      <pc:sldChg chg="delSp modSp add mod ord">
        <pc:chgData name="Herrig, Meghan" userId="3f3061a6-9cf0-43c6-ba3b-0df8c923fc45" providerId="ADAL" clId="{9DA1DF4C-CB2B-474B-AD07-34C21F0EBFB9}" dt="2022-02-17T22:15:36.399" v="790" actId="478"/>
        <pc:sldMkLst>
          <pc:docMk/>
          <pc:sldMk cId="1385634059" sldId="662"/>
        </pc:sldMkLst>
        <pc:spChg chg="mod">
          <ac:chgData name="Herrig, Meghan" userId="3f3061a6-9cf0-43c6-ba3b-0df8c923fc45" providerId="ADAL" clId="{9DA1DF4C-CB2B-474B-AD07-34C21F0EBFB9}" dt="2022-02-17T22:15:25.904" v="767" actId="14100"/>
          <ac:spMkLst>
            <pc:docMk/>
            <pc:sldMk cId="1385634059" sldId="662"/>
            <ac:spMk id="5" creationId="{2FFB8BE8-8E75-2F49-9152-410132D479DB}"/>
          </ac:spMkLst>
        </pc:spChg>
        <pc:spChg chg="mod">
          <ac:chgData name="Herrig, Meghan" userId="3f3061a6-9cf0-43c6-ba3b-0df8c923fc45" providerId="ADAL" clId="{9DA1DF4C-CB2B-474B-AD07-34C21F0EBFB9}" dt="2022-02-17T22:15:06.016" v="761" actId="20577"/>
          <ac:spMkLst>
            <pc:docMk/>
            <pc:sldMk cId="1385634059" sldId="662"/>
            <ac:spMk id="6" creationId="{7C864092-D97E-D14F-B36B-81DC670A56E5}"/>
          </ac:spMkLst>
        </pc:spChg>
        <pc:spChg chg="mod">
          <ac:chgData name="Herrig, Meghan" userId="3f3061a6-9cf0-43c6-ba3b-0df8c923fc45" providerId="ADAL" clId="{9DA1DF4C-CB2B-474B-AD07-34C21F0EBFB9}" dt="2022-02-17T22:15:33.968" v="789" actId="20577"/>
          <ac:spMkLst>
            <pc:docMk/>
            <pc:sldMk cId="1385634059" sldId="662"/>
            <ac:spMk id="7" creationId="{7E947FC5-A823-1F40-9B36-BCB29BBF7965}"/>
          </ac:spMkLst>
        </pc:spChg>
        <pc:spChg chg="del">
          <ac:chgData name="Herrig, Meghan" userId="3f3061a6-9cf0-43c6-ba3b-0df8c923fc45" providerId="ADAL" clId="{9DA1DF4C-CB2B-474B-AD07-34C21F0EBFB9}" dt="2022-02-17T22:15:36.399" v="790" actId="478"/>
          <ac:spMkLst>
            <pc:docMk/>
            <pc:sldMk cId="1385634059" sldId="662"/>
            <ac:spMk id="9" creationId="{232C0A83-2DF9-F142-88E5-4D2D58C549A9}"/>
          </ac:spMkLst>
        </pc:spChg>
      </pc:sldChg>
      <pc:sldChg chg="add del">
        <pc:chgData name="Herrig, Meghan" userId="3f3061a6-9cf0-43c6-ba3b-0df8c923fc45" providerId="ADAL" clId="{9DA1DF4C-CB2B-474B-AD07-34C21F0EBFB9}" dt="2022-02-17T22:27:12.696" v="978" actId="47"/>
        <pc:sldMkLst>
          <pc:docMk/>
          <pc:sldMk cId="647224956" sldId="663"/>
        </pc:sldMkLst>
      </pc:sldChg>
      <pc:sldChg chg="addSp delSp modSp add del mod ord">
        <pc:chgData name="Herrig, Meghan" userId="3f3061a6-9cf0-43c6-ba3b-0df8c923fc45" providerId="ADAL" clId="{9DA1DF4C-CB2B-474B-AD07-34C21F0EBFB9}" dt="2022-02-17T21:47:06.883" v="486" actId="2696"/>
        <pc:sldMkLst>
          <pc:docMk/>
          <pc:sldMk cId="748002233" sldId="663"/>
        </pc:sldMkLst>
        <pc:spChg chg="mod">
          <ac:chgData name="Herrig, Meghan" userId="3f3061a6-9cf0-43c6-ba3b-0df8c923fc45" providerId="ADAL" clId="{9DA1DF4C-CB2B-474B-AD07-34C21F0EBFB9}" dt="2022-02-17T21:39:43.170" v="476" actId="5793"/>
          <ac:spMkLst>
            <pc:docMk/>
            <pc:sldMk cId="748002233" sldId="663"/>
            <ac:spMk id="2" creationId="{7318E66C-1E34-AD40-A7BD-2E73535F1D51}"/>
          </ac:spMkLst>
        </pc:spChg>
        <pc:spChg chg="add del mod">
          <ac:chgData name="Herrig, Meghan" userId="3f3061a6-9cf0-43c6-ba3b-0df8c923fc45" providerId="ADAL" clId="{9DA1DF4C-CB2B-474B-AD07-34C21F0EBFB9}" dt="2022-02-17T21:40:38.398" v="478" actId="478"/>
          <ac:spMkLst>
            <pc:docMk/>
            <pc:sldMk cId="748002233" sldId="663"/>
            <ac:spMk id="4" creationId="{A179B16F-26C4-4F1D-ADCA-9E42733D0A8B}"/>
          </ac:spMkLst>
        </pc:spChg>
        <pc:spChg chg="mod">
          <ac:chgData name="Herrig, Meghan" userId="3f3061a6-9cf0-43c6-ba3b-0df8c923fc45" providerId="ADAL" clId="{9DA1DF4C-CB2B-474B-AD07-34C21F0EBFB9}" dt="2022-02-17T21:39:11.823" v="460" actId="20577"/>
          <ac:spMkLst>
            <pc:docMk/>
            <pc:sldMk cId="748002233" sldId="663"/>
            <ac:spMk id="10" creationId="{925B5EB2-748F-274D-BAE2-727EBF3F32A0}"/>
          </ac:spMkLst>
        </pc:spChg>
        <pc:spChg chg="mod">
          <ac:chgData name="Herrig, Meghan" userId="3f3061a6-9cf0-43c6-ba3b-0df8c923fc45" providerId="ADAL" clId="{9DA1DF4C-CB2B-474B-AD07-34C21F0EBFB9}" dt="2022-02-17T21:39:24.065" v="473" actId="20577"/>
          <ac:spMkLst>
            <pc:docMk/>
            <pc:sldMk cId="748002233" sldId="663"/>
            <ac:spMk id="13" creationId="{3A2FEDCF-FCD2-2B4B-A386-61431FBFC222}"/>
          </ac:spMkLst>
        </pc:spChg>
        <pc:picChg chg="add mod">
          <ac:chgData name="Herrig, Meghan" userId="3f3061a6-9cf0-43c6-ba3b-0df8c923fc45" providerId="ADAL" clId="{9DA1DF4C-CB2B-474B-AD07-34C21F0EBFB9}" dt="2022-02-17T21:41:51.156" v="480" actId="1076"/>
          <ac:picMkLst>
            <pc:docMk/>
            <pc:sldMk cId="748002233" sldId="663"/>
            <ac:picMk id="9" creationId="{87691236-4F5F-447A-AA33-A5636F447BBB}"/>
          </ac:picMkLst>
        </pc:picChg>
        <pc:picChg chg="del">
          <ac:chgData name="Herrig, Meghan" userId="3f3061a6-9cf0-43c6-ba3b-0df8c923fc45" providerId="ADAL" clId="{9DA1DF4C-CB2B-474B-AD07-34C21F0EBFB9}" dt="2022-02-17T21:40:24.874" v="477" actId="478"/>
          <ac:picMkLst>
            <pc:docMk/>
            <pc:sldMk cId="748002233" sldId="663"/>
            <ac:picMk id="19" creationId="{9F5137C4-2C5B-E442-8B6C-D5E04E7411D4}"/>
          </ac:picMkLst>
        </pc:picChg>
      </pc:sldChg>
      <pc:sldChg chg="add del">
        <pc:chgData name="Herrig, Meghan" userId="3f3061a6-9cf0-43c6-ba3b-0df8c923fc45" providerId="ADAL" clId="{9DA1DF4C-CB2B-474B-AD07-34C21F0EBFB9}" dt="2022-02-17T22:27:12.696" v="978" actId="47"/>
        <pc:sldMkLst>
          <pc:docMk/>
          <pc:sldMk cId="1849031508" sldId="664"/>
        </pc:sldMkLst>
      </pc:sldChg>
      <pc:sldChg chg="addSp delSp modSp add mod ord">
        <pc:chgData name="Herrig, Meghan" userId="3f3061a6-9cf0-43c6-ba3b-0df8c923fc45" providerId="ADAL" clId="{9DA1DF4C-CB2B-474B-AD07-34C21F0EBFB9}" dt="2022-02-17T22:27:53.528" v="983" actId="478"/>
        <pc:sldMkLst>
          <pc:docMk/>
          <pc:sldMk cId="2136536188" sldId="665"/>
        </pc:sldMkLst>
        <pc:spChg chg="add del mod">
          <ac:chgData name="Herrig, Meghan" userId="3f3061a6-9cf0-43c6-ba3b-0df8c923fc45" providerId="ADAL" clId="{9DA1DF4C-CB2B-474B-AD07-34C21F0EBFB9}" dt="2022-02-17T22:23:09.561" v="870" actId="478"/>
          <ac:spMkLst>
            <pc:docMk/>
            <pc:sldMk cId="2136536188" sldId="665"/>
            <ac:spMk id="3" creationId="{029FB694-E174-4230-B444-6691375EEA0F}"/>
          </ac:spMkLst>
        </pc:spChg>
        <pc:spChg chg="mod">
          <ac:chgData name="Herrig, Meghan" userId="3f3061a6-9cf0-43c6-ba3b-0df8c923fc45" providerId="ADAL" clId="{9DA1DF4C-CB2B-474B-AD07-34C21F0EBFB9}" dt="2022-02-17T22:23:03.933" v="868"/>
          <ac:spMkLst>
            <pc:docMk/>
            <pc:sldMk cId="2136536188" sldId="665"/>
            <ac:spMk id="5" creationId="{DE3B194E-3953-AF40-AEA2-E2DFC0B3B5F0}"/>
          </ac:spMkLst>
        </pc:spChg>
        <pc:spChg chg="del">
          <ac:chgData name="Herrig, Meghan" userId="3f3061a6-9cf0-43c6-ba3b-0df8c923fc45" providerId="ADAL" clId="{9DA1DF4C-CB2B-474B-AD07-34C21F0EBFB9}" dt="2022-02-17T22:23:06.666" v="869" actId="478"/>
          <ac:spMkLst>
            <pc:docMk/>
            <pc:sldMk cId="2136536188" sldId="665"/>
            <ac:spMk id="6" creationId="{CD04B544-ACE2-9F44-BF40-6C48B2203F9B}"/>
          </ac:spMkLst>
        </pc:spChg>
        <pc:spChg chg="del">
          <ac:chgData name="Herrig, Meghan" userId="3f3061a6-9cf0-43c6-ba3b-0df8c923fc45" providerId="ADAL" clId="{9DA1DF4C-CB2B-474B-AD07-34C21F0EBFB9}" dt="2022-02-17T22:23:12.149" v="871" actId="478"/>
          <ac:spMkLst>
            <pc:docMk/>
            <pc:sldMk cId="2136536188" sldId="665"/>
            <ac:spMk id="7" creationId="{C2397656-1343-824B-B00B-89BD9A295CB2}"/>
          </ac:spMkLst>
        </pc:spChg>
        <pc:spChg chg="add del mod">
          <ac:chgData name="Herrig, Meghan" userId="3f3061a6-9cf0-43c6-ba3b-0df8c923fc45" providerId="ADAL" clId="{9DA1DF4C-CB2B-474B-AD07-34C21F0EBFB9}" dt="2022-02-17T22:23:15.787" v="872" actId="478"/>
          <ac:spMkLst>
            <pc:docMk/>
            <pc:sldMk cId="2136536188" sldId="665"/>
            <ac:spMk id="8" creationId="{D040FE2F-0B89-4E6B-9D88-A9E521261C87}"/>
          </ac:spMkLst>
        </pc:spChg>
        <pc:spChg chg="mod">
          <ac:chgData name="Herrig, Meghan" userId="3f3061a6-9cf0-43c6-ba3b-0df8c923fc45" providerId="ADAL" clId="{9DA1DF4C-CB2B-474B-AD07-34C21F0EBFB9}" dt="2022-02-17T22:22:39.747" v="845" actId="20577"/>
          <ac:spMkLst>
            <pc:docMk/>
            <pc:sldMk cId="2136536188" sldId="665"/>
            <ac:spMk id="11" creationId="{042BA3F0-F7A5-3343-BA50-A8142E7B4955}"/>
          </ac:spMkLst>
        </pc:spChg>
        <pc:spChg chg="mod">
          <ac:chgData name="Herrig, Meghan" userId="3f3061a6-9cf0-43c6-ba3b-0df8c923fc45" providerId="ADAL" clId="{9DA1DF4C-CB2B-474B-AD07-34C21F0EBFB9}" dt="2022-02-17T22:22:54.571" v="867" actId="14100"/>
          <ac:spMkLst>
            <pc:docMk/>
            <pc:sldMk cId="2136536188" sldId="665"/>
            <ac:spMk id="12" creationId="{1B8EE39D-69D6-F34A-95A8-5F9222AC68F1}"/>
          </ac:spMkLst>
        </pc:spChg>
        <pc:spChg chg="add del">
          <ac:chgData name="Herrig, Meghan" userId="3f3061a6-9cf0-43c6-ba3b-0df8c923fc45" providerId="ADAL" clId="{9DA1DF4C-CB2B-474B-AD07-34C21F0EBFB9}" dt="2022-02-17T22:27:53.528" v="983" actId="478"/>
          <ac:spMkLst>
            <pc:docMk/>
            <pc:sldMk cId="2136536188" sldId="665"/>
            <ac:spMk id="13" creationId="{1E183E06-D620-BB44-889E-B266BF10B8E1}"/>
          </ac:spMkLst>
        </pc:spChg>
      </pc:sldChg>
      <pc:sldChg chg="add del">
        <pc:chgData name="Herrig, Meghan" userId="3f3061a6-9cf0-43c6-ba3b-0df8c923fc45" providerId="ADAL" clId="{9DA1DF4C-CB2B-474B-AD07-34C21F0EBFB9}" dt="2022-02-17T22:27:12.696" v="978" actId="47"/>
        <pc:sldMkLst>
          <pc:docMk/>
          <pc:sldMk cId="874714904" sldId="666"/>
        </pc:sldMkLst>
      </pc:sldChg>
      <pc:sldChg chg="add del">
        <pc:chgData name="Herrig, Meghan" userId="3f3061a6-9cf0-43c6-ba3b-0df8c923fc45" providerId="ADAL" clId="{9DA1DF4C-CB2B-474B-AD07-34C21F0EBFB9}" dt="2022-02-17T22:27:12.696" v="978" actId="47"/>
        <pc:sldMkLst>
          <pc:docMk/>
          <pc:sldMk cId="357063573" sldId="667"/>
        </pc:sldMkLst>
      </pc:sldChg>
      <pc:sldChg chg="add del">
        <pc:chgData name="Herrig, Meghan" userId="3f3061a6-9cf0-43c6-ba3b-0df8c923fc45" providerId="ADAL" clId="{9DA1DF4C-CB2B-474B-AD07-34C21F0EBFB9}" dt="2022-02-17T22:27:12.696" v="978" actId="47"/>
        <pc:sldMkLst>
          <pc:docMk/>
          <pc:sldMk cId="1689968885" sldId="668"/>
        </pc:sldMkLst>
      </pc:sldChg>
      <pc:sldChg chg="add del ord">
        <pc:chgData name="Herrig, Meghan" userId="3f3061a6-9cf0-43c6-ba3b-0df8c923fc45" providerId="ADAL" clId="{9DA1DF4C-CB2B-474B-AD07-34C21F0EBFB9}" dt="2022-02-17T22:27:12.696" v="978" actId="47"/>
        <pc:sldMkLst>
          <pc:docMk/>
          <pc:sldMk cId="3817907051" sldId="669"/>
        </pc:sldMkLst>
      </pc:sldChg>
      <pc:sldChg chg="add del">
        <pc:chgData name="Herrig, Meghan" userId="3f3061a6-9cf0-43c6-ba3b-0df8c923fc45" providerId="ADAL" clId="{9DA1DF4C-CB2B-474B-AD07-34C21F0EBFB9}" dt="2022-02-17T22:27:12.696" v="978" actId="47"/>
        <pc:sldMkLst>
          <pc:docMk/>
          <pc:sldMk cId="2174758680" sldId="670"/>
        </pc:sldMkLst>
      </pc:sldChg>
      <pc:sldMasterChg chg="delSldLayout">
        <pc:chgData name="Herrig, Meghan" userId="3f3061a6-9cf0-43c6-ba3b-0df8c923fc45" providerId="ADAL" clId="{9DA1DF4C-CB2B-474B-AD07-34C21F0EBFB9}" dt="2022-02-17T22:21:12.490" v="796" actId="47"/>
        <pc:sldMasterMkLst>
          <pc:docMk/>
          <pc:sldMasterMk cId="3195602368" sldId="2147483929"/>
        </pc:sldMasterMkLst>
        <pc:sldLayoutChg chg="del">
          <pc:chgData name="Herrig, Meghan" userId="3f3061a6-9cf0-43c6-ba3b-0df8c923fc45" providerId="ADAL" clId="{9DA1DF4C-CB2B-474B-AD07-34C21F0EBFB9}" dt="2022-02-17T22:21:12.490" v="796" actId="47"/>
          <pc:sldLayoutMkLst>
            <pc:docMk/>
            <pc:sldMasterMk cId="3195602368" sldId="2147483929"/>
            <pc:sldLayoutMk cId="291374048" sldId="2147483931"/>
          </pc:sldLayoutMkLst>
        </pc:sldLayoutChg>
      </pc:sldMasterChg>
    </pc:docChg>
  </pc:docChgLst>
  <pc:docChgLst>
    <pc:chgData name="Andre, Traci" userId="S::traci.andre@mheducation.com::57977358-ec8e-43a5-8d07-91c79cd0dc8f" providerId="AD" clId="Web-{1F3BE774-76CB-0C54-8610-F161EC552851}"/>
    <pc:docChg chg="modSld">
      <pc:chgData name="Andre, Traci" userId="S::traci.andre@mheducation.com::57977358-ec8e-43a5-8d07-91c79cd0dc8f" providerId="AD" clId="Web-{1F3BE774-76CB-0C54-8610-F161EC552851}" dt="2022-03-18T20:45:41.626" v="4" actId="20577"/>
      <pc:docMkLst>
        <pc:docMk/>
      </pc:docMkLst>
      <pc:sldChg chg="modSp">
        <pc:chgData name="Andre, Traci" userId="S::traci.andre@mheducation.com::57977358-ec8e-43a5-8d07-91c79cd0dc8f" providerId="AD" clId="Web-{1F3BE774-76CB-0C54-8610-F161EC552851}" dt="2022-03-18T20:42:06.266" v="1" actId="20577"/>
        <pc:sldMkLst>
          <pc:docMk/>
          <pc:sldMk cId="2721155709" sldId="552"/>
        </pc:sldMkLst>
        <pc:spChg chg="mod">
          <ac:chgData name="Andre, Traci" userId="S::traci.andre@mheducation.com::57977358-ec8e-43a5-8d07-91c79cd0dc8f" providerId="AD" clId="Web-{1F3BE774-76CB-0C54-8610-F161EC552851}" dt="2022-03-18T20:42:06.266" v="1" actId="20577"/>
          <ac:spMkLst>
            <pc:docMk/>
            <pc:sldMk cId="2721155709" sldId="552"/>
            <ac:spMk id="5" creationId="{2FFB8BE8-8E75-2F49-9152-410132D479DB}"/>
          </ac:spMkLst>
        </pc:spChg>
      </pc:sldChg>
      <pc:sldChg chg="modSp">
        <pc:chgData name="Andre, Traci" userId="S::traci.andre@mheducation.com::57977358-ec8e-43a5-8d07-91c79cd0dc8f" providerId="AD" clId="Web-{1F3BE774-76CB-0C54-8610-F161EC552851}" dt="2022-03-18T20:45:41.626" v="4" actId="20577"/>
        <pc:sldMkLst>
          <pc:docMk/>
          <pc:sldMk cId="1385634059" sldId="662"/>
        </pc:sldMkLst>
        <pc:spChg chg="mod">
          <ac:chgData name="Andre, Traci" userId="S::traci.andre@mheducation.com::57977358-ec8e-43a5-8d07-91c79cd0dc8f" providerId="AD" clId="Web-{1F3BE774-76CB-0C54-8610-F161EC552851}" dt="2022-03-18T20:45:41.626" v="4" actId="20577"/>
          <ac:spMkLst>
            <pc:docMk/>
            <pc:sldMk cId="1385634059" sldId="662"/>
            <ac:spMk id="5" creationId="{2FFB8BE8-8E75-2F49-9152-410132D479DB}"/>
          </ac:spMkLst>
        </pc:spChg>
        <pc:spChg chg="mod">
          <ac:chgData name="Andre, Traci" userId="S::traci.andre@mheducation.com::57977358-ec8e-43a5-8d07-91c79cd0dc8f" providerId="AD" clId="Web-{1F3BE774-76CB-0C54-8610-F161EC552851}" dt="2022-03-18T20:44:27.766" v="2" actId="20577"/>
          <ac:spMkLst>
            <pc:docMk/>
            <pc:sldMk cId="1385634059" sldId="662"/>
            <ac:spMk id="6" creationId="{7C864092-D97E-D14F-B36B-81DC670A56E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283175-B073-7142-811F-73B7B3BC42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4F941-4B2C-A748-82FA-4A820F1397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7279D-5FF2-1E4F-B1BC-98B30CF196FC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8E06B-7F91-9348-9879-23CC4DDEDB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3B914-CF41-BC4D-9DB3-1AFBE5219C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D49D2-F730-EC41-BA8F-AD89A7CAA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596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E2DED-1175-4B48-963A-AA2E9B01AEDD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61ABF-A388-0B40-BA66-489EF1132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8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61ABF-A388-0B40-BA66-489EF1132D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9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61ABF-A388-0B40-BA66-489EF1132D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39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61ABF-A388-0B40-BA66-489EF1132D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79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61ABF-A388-0B40-BA66-489EF1132D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31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61ABF-A388-0B40-BA66-489EF1132D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74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DF070E-4902-2446-B5CB-C543792B3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8F4E8AE-83DE-3E46-8112-47F77FF98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98906"/>
            <a:ext cx="11897228" cy="5155113"/>
            <a:chOff x="0" y="498906"/>
            <a:chExt cx="11897228" cy="515511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D5D82C0-6CAF-574D-B118-855822081320}"/>
                </a:ext>
              </a:extLst>
            </p:cNvPr>
            <p:cNvSpPr/>
            <p:nvPr userDrawn="1"/>
          </p:nvSpPr>
          <p:spPr>
            <a:xfrm rot="18900000">
              <a:off x="10849492" y="884438"/>
              <a:ext cx="9581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9EDF456-8163-F143-AF4A-903B97CE9BC9}"/>
                </a:ext>
              </a:extLst>
            </p:cNvPr>
            <p:cNvSpPr/>
            <p:nvPr userDrawn="1"/>
          </p:nvSpPr>
          <p:spPr>
            <a:xfrm rot="18900000">
              <a:off x="10890847" y="984019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2336C6D-E628-0041-857C-9322A2451661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53" name="Parallelogram 52">
                <a:extLst>
                  <a:ext uri="{FF2B5EF4-FFF2-40B4-BE49-F238E27FC236}">
                    <a16:creationId xmlns:a16="http://schemas.microsoft.com/office/drawing/2014/main" id="{DCC0BD75-E04F-104D-9C21-744FA4C6EF68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Parallelogram 53">
                <a:extLst>
                  <a:ext uri="{FF2B5EF4-FFF2-40B4-BE49-F238E27FC236}">
                    <a16:creationId xmlns:a16="http://schemas.microsoft.com/office/drawing/2014/main" id="{BFEE5699-8431-704F-A655-FD491E2D8B60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48EC5FD-D283-3B4D-A3B4-908D0BC14F43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51" name="Parallelogram 61">
                <a:extLst>
                  <a:ext uri="{FF2B5EF4-FFF2-40B4-BE49-F238E27FC236}">
                    <a16:creationId xmlns:a16="http://schemas.microsoft.com/office/drawing/2014/main" id="{AD9D228C-7638-1141-83AF-BA7FF2D55EAE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Parallelogram 61">
                <a:extLst>
                  <a:ext uri="{FF2B5EF4-FFF2-40B4-BE49-F238E27FC236}">
                    <a16:creationId xmlns:a16="http://schemas.microsoft.com/office/drawing/2014/main" id="{CEF32391-A87F-C646-AB2F-1C912C7ABA50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7736CA0-AFFD-DB4F-8C22-2F4A88CE95D4}"/>
                </a:ext>
              </a:extLst>
            </p:cNvPr>
            <p:cNvSpPr/>
            <p:nvPr userDrawn="1"/>
          </p:nvSpPr>
          <p:spPr>
            <a:xfrm>
              <a:off x="9552721" y="1203981"/>
              <a:ext cx="14826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1F8AE9E-4B8A-9E48-8669-C9853A249D82}"/>
                </a:ext>
              </a:extLst>
            </p:cNvPr>
            <p:cNvSpPr/>
            <p:nvPr userDrawn="1"/>
          </p:nvSpPr>
          <p:spPr>
            <a:xfrm>
              <a:off x="9618398" y="1320692"/>
              <a:ext cx="1460280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43DF850-F8DA-9A4F-A9A4-0D9AAD65685F}"/>
                </a:ext>
              </a:extLst>
            </p:cNvPr>
            <p:cNvSpPr/>
            <p:nvPr userDrawn="1"/>
          </p:nvSpPr>
          <p:spPr>
            <a:xfrm rot="16200000">
              <a:off x="7335022" y="3370643"/>
              <a:ext cx="4450040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B35AD5C-8478-8E4E-98D3-32BC46C27148}"/>
                </a:ext>
              </a:extLst>
            </p:cNvPr>
            <p:cNvSpPr/>
            <p:nvPr userDrawn="1"/>
          </p:nvSpPr>
          <p:spPr>
            <a:xfrm rot="16200000">
              <a:off x="7510091" y="3428998"/>
              <a:ext cx="4333326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5E48F8A-E28A-FB4B-B7D2-9FB364C19165}"/>
                </a:ext>
              </a:extLst>
            </p:cNvPr>
            <p:cNvSpPr/>
            <p:nvPr userDrawn="1"/>
          </p:nvSpPr>
          <p:spPr>
            <a:xfrm>
              <a:off x="0" y="5420595"/>
              <a:ext cx="957261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3ECE769-2F0D-354F-8005-B0E084BFBE6D}"/>
                </a:ext>
              </a:extLst>
            </p:cNvPr>
            <p:cNvSpPr/>
            <p:nvPr userDrawn="1"/>
          </p:nvSpPr>
          <p:spPr>
            <a:xfrm>
              <a:off x="0" y="5537306"/>
              <a:ext cx="966417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BADAE6B-754B-4148-902D-7F291DD0F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EC5B62-5641-E247-A8B8-460001BE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67A20382-9199-2847-97B8-8288D88F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4" name="Subtitle">
            <a:extLst>
              <a:ext uri="{FF2B5EF4-FFF2-40B4-BE49-F238E27FC236}">
                <a16:creationId xmlns:a16="http://schemas.microsoft.com/office/drawing/2014/main" id="{390AD8CB-CC7E-984F-9F6D-99A3A55A0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pic>
        <p:nvPicPr>
          <p:cNvPr id="45" name="Picture 44" descr="McGraw Hill cube Logo">
            <a:extLst>
              <a:ext uri="{FF2B5EF4-FFF2-40B4-BE49-F238E27FC236}">
                <a16:creationId xmlns:a16="http://schemas.microsoft.com/office/drawing/2014/main" id="{69BF1FB9-C8BA-C141-BB8B-638E1DEEC6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65" name="Name &amp; Surname">
            <a:extLst>
              <a:ext uri="{FF2B5EF4-FFF2-40B4-BE49-F238E27FC236}">
                <a16:creationId xmlns:a16="http://schemas.microsoft.com/office/drawing/2014/main" id="{434E83B2-513B-D840-ACC2-97CDC476F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Names</a:t>
            </a:r>
          </a:p>
        </p:txBody>
      </p:sp>
      <p:sp>
        <p:nvSpPr>
          <p:cNvPr id="66" name="Numeral Date">
            <a:extLst>
              <a:ext uri="{FF2B5EF4-FFF2-40B4-BE49-F238E27FC236}">
                <a16:creationId xmlns:a16="http://schemas.microsoft.com/office/drawing/2014/main" id="{FC4E2726-14C8-B14D-9721-7807227392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C32D89BB-DA25-A44A-A94F-A4D8FF7965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28444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3748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- Appendix-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4C621B4-9BA6-FE43-9C64-9788F9AAA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pic>
        <p:nvPicPr>
          <p:cNvPr id="10" name="Picture 9" descr="McGraw Hill cube Logo">
            <a:extLst>
              <a:ext uri="{FF2B5EF4-FFF2-40B4-BE49-F238E27FC236}">
                <a16:creationId xmlns:a16="http://schemas.microsoft.com/office/drawing/2014/main" id="{DA944CFB-F2AB-1F4B-A4C9-0C1C0870C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34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 – End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CA2A2D41-DD4C-5142-BB67-1F26B8A75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8647846-01CE-514B-90CE-D4C484DE0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McGraw Hill red cube Logo">
            <a:extLst>
              <a:ext uri="{FF2B5EF4-FFF2-40B4-BE49-F238E27FC236}">
                <a16:creationId xmlns:a16="http://schemas.microsoft.com/office/drawing/2014/main" id="{B4836203-0CB8-F644-8793-692AE7EC3A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87" y="1433834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82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8 – End Slide -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1A921E9-43B1-A64F-B9DA-CFC5BD8374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bg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618A1B2-2685-2048-BFE2-B6555CC8C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accent1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705B96A-8D3B-C44A-9078-413E003332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McGraw Hill Logo">
            <a:extLst>
              <a:ext uri="{FF2B5EF4-FFF2-40B4-BE49-F238E27FC236}">
                <a16:creationId xmlns:a16="http://schemas.microsoft.com/office/drawing/2014/main" id="{AC15184A-376C-3847-A9F0-FFA9008CF0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81" y="1452056"/>
            <a:ext cx="703182" cy="70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67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40FAE7B-C969-EA4C-B018-E010BFDDB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30" name="Picture 29" descr="McGraw Hill cube Logo">
            <a:extLst>
              <a:ext uri="{FF2B5EF4-FFF2-40B4-BE49-F238E27FC236}">
                <a16:creationId xmlns:a16="http://schemas.microsoft.com/office/drawing/2014/main" id="{FEAEE38D-F776-C54D-998E-34EC9E04A1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88B37A11-A451-B14A-A613-5DC98C2A3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506002"/>
            <a:ext cx="11897228" cy="5350534"/>
            <a:chOff x="0" y="498906"/>
            <a:chExt cx="11897228" cy="535053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51B0339-C2E6-3143-B244-BD4D1E18126D}"/>
                </a:ext>
              </a:extLst>
            </p:cNvPr>
            <p:cNvSpPr/>
            <p:nvPr userDrawn="1"/>
          </p:nvSpPr>
          <p:spPr>
            <a:xfrm rot="18900000">
              <a:off x="10798542" y="892842"/>
              <a:ext cx="101783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129491A-35D4-A84B-9565-87CDF183DA99}"/>
                </a:ext>
              </a:extLst>
            </p:cNvPr>
            <p:cNvSpPr/>
            <p:nvPr userDrawn="1"/>
          </p:nvSpPr>
          <p:spPr>
            <a:xfrm rot="18900000">
              <a:off x="10890847" y="974494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0E98AE8-8411-B84B-8292-638139043AC5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84" name="Parallelogram 83">
                <a:extLst>
                  <a:ext uri="{FF2B5EF4-FFF2-40B4-BE49-F238E27FC236}">
                    <a16:creationId xmlns:a16="http://schemas.microsoft.com/office/drawing/2014/main" id="{DC41989C-E26D-6442-B3CA-B5B0F28175A6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Parallelogram 84">
                <a:extLst>
                  <a:ext uri="{FF2B5EF4-FFF2-40B4-BE49-F238E27FC236}">
                    <a16:creationId xmlns:a16="http://schemas.microsoft.com/office/drawing/2014/main" id="{AB6243CF-39D2-D048-B28C-C3914962E629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EA953C2-A653-0845-9DC2-36DE9B037A96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82" name="Parallelogram 61">
                <a:extLst>
                  <a:ext uri="{FF2B5EF4-FFF2-40B4-BE49-F238E27FC236}">
                    <a16:creationId xmlns:a16="http://schemas.microsoft.com/office/drawing/2014/main" id="{9C6D802B-1C1B-2448-A369-EA4FB3078951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Parallelogram 61">
                <a:extLst>
                  <a:ext uri="{FF2B5EF4-FFF2-40B4-BE49-F238E27FC236}">
                    <a16:creationId xmlns:a16="http://schemas.microsoft.com/office/drawing/2014/main" id="{EDEDF0C9-1B0B-7D40-9C60-92AD32713352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9203BDD-F085-D54C-9B92-5D89770BA44F}"/>
                </a:ext>
              </a:extLst>
            </p:cNvPr>
            <p:cNvSpPr/>
            <p:nvPr userDrawn="1"/>
          </p:nvSpPr>
          <p:spPr>
            <a:xfrm rot="16200000">
              <a:off x="10612440" y="1560289"/>
              <a:ext cx="69378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61CD1B2-8A88-4D4D-8EE9-356040E2B5C3}"/>
                </a:ext>
              </a:extLst>
            </p:cNvPr>
            <p:cNvSpPr/>
            <p:nvPr userDrawn="1"/>
          </p:nvSpPr>
          <p:spPr>
            <a:xfrm>
              <a:off x="0" y="5616018"/>
              <a:ext cx="452427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9B532A4-72CD-B24F-BE9E-7E6C3538E514}"/>
                </a:ext>
              </a:extLst>
            </p:cNvPr>
            <p:cNvSpPr/>
            <p:nvPr userDrawn="1"/>
          </p:nvSpPr>
          <p:spPr>
            <a:xfrm>
              <a:off x="0" y="5732729"/>
              <a:ext cx="4524277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0D230A1-DF77-DC4E-9A42-EEC7C5D67993}"/>
                </a:ext>
              </a:extLst>
            </p:cNvPr>
            <p:cNvSpPr/>
            <p:nvPr userDrawn="1"/>
          </p:nvSpPr>
          <p:spPr>
            <a:xfrm rot="16200000">
              <a:off x="2357684" y="3679671"/>
              <a:ext cx="398305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95FC387-B840-D144-9C0C-7CED914FF8A8}"/>
                </a:ext>
              </a:extLst>
            </p:cNvPr>
            <p:cNvSpPr/>
            <p:nvPr userDrawn="1"/>
          </p:nvSpPr>
          <p:spPr>
            <a:xfrm rot="16200000">
              <a:off x="2417629" y="3736438"/>
              <a:ext cx="409658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5891EC6-CDBE-7B4D-8AD8-65999404C3DF}"/>
                </a:ext>
              </a:extLst>
            </p:cNvPr>
            <p:cNvSpPr/>
            <p:nvPr userDrawn="1"/>
          </p:nvSpPr>
          <p:spPr>
            <a:xfrm>
              <a:off x="4290855" y="1746499"/>
              <a:ext cx="684354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7E0216E-0E5D-5D4F-BB4E-47134EF5BCA0}"/>
                </a:ext>
              </a:extLst>
            </p:cNvPr>
            <p:cNvSpPr/>
            <p:nvPr userDrawn="1"/>
          </p:nvSpPr>
          <p:spPr>
            <a:xfrm>
              <a:off x="4440730" y="1863210"/>
              <a:ext cx="668130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AB71DA5-CF63-FE4F-AE8F-D72A2684966E}"/>
                </a:ext>
              </a:extLst>
            </p:cNvPr>
            <p:cNvSpPr/>
            <p:nvPr userDrawn="1"/>
          </p:nvSpPr>
          <p:spPr>
            <a:xfrm rot="16200000">
              <a:off x="10778958" y="1603747"/>
              <a:ext cx="594165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07ADE1EB-1CB5-2346-AF61-868FF2D41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71563"/>
            <a:ext cx="7667723" cy="3872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34B8769-635F-D74F-ABA7-7F04BF619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9" name="Subtitle">
            <a:extLst>
              <a:ext uri="{FF2B5EF4-FFF2-40B4-BE49-F238E27FC236}">
                <a16:creationId xmlns:a16="http://schemas.microsoft.com/office/drawing/2014/main" id="{C1F4978B-3695-7A4D-B017-E81591AFC0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5" name="Pg number">
            <a:extLst>
              <a:ext uri="{FF2B5EF4-FFF2-40B4-BE49-F238E27FC236}">
                <a16:creationId xmlns:a16="http://schemas.microsoft.com/office/drawing/2014/main" id="{0C8CE0BD-720A-0A41-BFD2-D138577FC5D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974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EC6ED01-89A0-7B4E-84D8-3604A114E3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26" name="Picture 25" descr="McGraw Hill red cube Logo">
            <a:extLst>
              <a:ext uri="{FF2B5EF4-FFF2-40B4-BE49-F238E27FC236}">
                <a16:creationId xmlns:a16="http://schemas.microsoft.com/office/drawing/2014/main" id="{A18E319A-A3FF-CB41-AC94-68C78BF6DA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238B502-8BAD-5248-B9DE-FB96A0F8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7754"/>
            <a:ext cx="11851251" cy="5338782"/>
            <a:chOff x="-14169" y="506202"/>
            <a:chExt cx="11851251" cy="533878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A8C88DB-8810-E447-8A81-0F3785A8C157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82E3CE-BD2B-6340-900F-B2BA9F83F177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A29EC1-CD07-CB4F-92F6-2FBF0D61BF1C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3A07749-049F-F14B-A2DF-F987E7A19542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EB25190-E7AE-5641-B401-057448851CBD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F062EBD-C107-A945-A796-8FBA20908D1F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solidFill>
                <a:srgbClr val="E21A23"/>
              </a:solidFill>
            </p:grpSpPr>
            <p:sp>
              <p:nvSpPr>
                <p:cNvPr id="17" name="Parallelogram 16">
                  <a:extLst>
                    <a:ext uri="{FF2B5EF4-FFF2-40B4-BE49-F238E27FC236}">
                      <a16:creationId xmlns:a16="http://schemas.microsoft.com/office/drawing/2014/main" id="{F6133709-CC2E-AD4D-B22A-55D6A67BD879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Parallelogram 17">
                  <a:extLst>
                    <a:ext uri="{FF2B5EF4-FFF2-40B4-BE49-F238E27FC236}">
                      <a16:creationId xmlns:a16="http://schemas.microsoft.com/office/drawing/2014/main" id="{3D135569-176F-D34C-B1AA-FC3F2A4245B6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8783BD0-5800-864A-85E4-A5FA8CDECACD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92AABA7-D5EC-3E42-92EF-22F71D946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2B211AD-4A3A-0F47-97B5-BEA7151AAB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id="{316A894F-484A-204F-ABA7-30CBA739C3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4E6E17B-B3EE-D24B-8186-59427D04F31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873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FD39785A-557E-E14B-A935-CDBDBDD4CDA3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E37CF15-892E-7F49-AF0C-7BE439FF3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pic>
        <p:nvPicPr>
          <p:cNvPr id="23" name="Picture 22" descr="McGraw Hill red cube Logo">
            <a:extLst>
              <a:ext uri="{FF2B5EF4-FFF2-40B4-BE49-F238E27FC236}">
                <a16:creationId xmlns:a16="http://schemas.microsoft.com/office/drawing/2014/main" id="{044DDC38-FB28-EF4C-ADCF-A9C98CF649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838D3D7-DCCD-8346-A433-F53F64323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E26DE9-E717-A84D-B0C4-9053EBE19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9649"/>
            <a:ext cx="11851251" cy="5338782"/>
            <a:chOff x="-14169" y="506202"/>
            <a:chExt cx="11851251" cy="5338782"/>
          </a:xfrm>
          <a:solidFill>
            <a:schemeClr val="bg1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29C28D-14ED-B84E-8E53-A6BB8329DEDB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9AA42A9-15FB-6749-AE69-FC1D7B7168F3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  <a:grpFill/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2B22248-2D53-E247-AA3F-ED2E1D124D64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F1BFD95-5698-FF43-AD20-66576A3F3D3A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A044FDD-50FA-1648-9457-EC05013947C0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6C32C9E-D401-6E48-9976-914E453C4AD3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grpFill/>
            </p:grpSpPr>
            <p:sp>
              <p:nvSpPr>
                <p:cNvPr id="38" name="Parallelogram 37">
                  <a:extLst>
                    <a:ext uri="{FF2B5EF4-FFF2-40B4-BE49-F238E27FC236}">
                      <a16:creationId xmlns:a16="http://schemas.microsoft.com/office/drawing/2014/main" id="{71008BFB-11BC-2542-8376-F7BB3B08D447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38">
                  <a:extLst>
                    <a:ext uri="{FF2B5EF4-FFF2-40B4-BE49-F238E27FC236}">
                      <a16:creationId xmlns:a16="http://schemas.microsoft.com/office/drawing/2014/main" id="{BFC3B435-F175-C845-9FEA-61EBC171A2A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E2D5033-F106-D542-AA2A-50FF984D99EF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227B73EB-364A-AA4A-A6AE-FEB152CC18EC}"/>
              </a:ext>
            </a:extLst>
          </p:cNvPr>
          <p:cNvSpPr txBox="1">
            <a:spLocks/>
          </p:cNvSpPr>
          <p:nvPr userDrawn="1"/>
        </p:nvSpPr>
        <p:spPr>
          <a:xfrm>
            <a:off x="4836483" y="3946181"/>
            <a:ext cx="6338254" cy="555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E887DFBA-3B0F-FA44-9309-DD5EEEB5A3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pg">
            <a:extLst>
              <a:ext uri="{FF2B5EF4-FFF2-40B4-BE49-F238E27FC236}">
                <a16:creationId xmlns:a16="http://schemas.microsoft.com/office/drawing/2014/main" id="{C069C5FF-C4F5-3B4E-990A-A42FD42A45F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D42CA5-C77D-EE42-951F-A510D9A108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-813992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954052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able of Contents - CU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8C330D-E520-B044-BD7F-823FA3970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25"/>
          <a:stretch/>
        </p:blipFill>
        <p:spPr>
          <a:xfrm>
            <a:off x="0" y="728662"/>
            <a:ext cx="12187066" cy="612933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AE447BA-E1FE-7549-9DBC-7AACD8913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2853" y="1433824"/>
            <a:ext cx="2583634" cy="1183772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3F4F9D-236C-FE44-AC73-5145CBDED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5566" y="2132792"/>
            <a:ext cx="6331352" cy="3515654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7D0B80-12FD-454F-BA40-B491810A45CD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6" name="Chapter Title">
            <a:extLst>
              <a:ext uri="{FF2B5EF4-FFF2-40B4-BE49-F238E27FC236}">
                <a16:creationId xmlns:a16="http://schemas.microsoft.com/office/drawing/2014/main" id="{76329F06-79E5-9746-AFE7-EEB93682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08BA20F-287E-A64B-B0E2-6A026B433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D511974-7E30-5F48-9610-8BB584FB3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028" y="1648584"/>
            <a:ext cx="2190520" cy="33290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52" name="Subtitle">
            <a:extLst>
              <a:ext uri="{FF2B5EF4-FFF2-40B4-BE49-F238E27FC236}">
                <a16:creationId xmlns:a16="http://schemas.microsoft.com/office/drawing/2014/main" id="{409D71C9-875A-1A4D-8CAB-D768AA686F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6028" y="2021714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6" name="Copy 2">
            <a:extLst>
              <a:ext uri="{FF2B5EF4-FFF2-40B4-BE49-F238E27FC236}">
                <a16:creationId xmlns:a16="http://schemas.microsoft.com/office/drawing/2014/main" id="{D446FFD1-F5A6-7C4B-B3E0-9B8AF09F11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37" name="Copy 2">
            <a:extLst>
              <a:ext uri="{FF2B5EF4-FFF2-40B4-BE49-F238E27FC236}">
                <a16:creationId xmlns:a16="http://schemas.microsoft.com/office/drawing/2014/main" id="{3832C629-D010-424E-8A08-13B9003331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0" name="Copy 2">
            <a:extLst>
              <a:ext uri="{FF2B5EF4-FFF2-40B4-BE49-F238E27FC236}">
                <a16:creationId xmlns:a16="http://schemas.microsoft.com/office/drawing/2014/main" id="{230F3435-ED54-634F-BEC4-8BA3E46EEE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opy 2">
            <a:extLst>
              <a:ext uri="{FF2B5EF4-FFF2-40B4-BE49-F238E27FC236}">
                <a16:creationId xmlns:a16="http://schemas.microsoft.com/office/drawing/2014/main" id="{0538509E-84DE-5B48-9C6C-F12FEB805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44" name="Copy 2">
            <a:extLst>
              <a:ext uri="{FF2B5EF4-FFF2-40B4-BE49-F238E27FC236}">
                <a16:creationId xmlns:a16="http://schemas.microsoft.com/office/drawing/2014/main" id="{4ECEB2AE-9816-3A4C-938A-3042348F0E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opy 2">
            <a:extLst>
              <a:ext uri="{FF2B5EF4-FFF2-40B4-BE49-F238E27FC236}">
                <a16:creationId xmlns:a16="http://schemas.microsoft.com/office/drawing/2014/main" id="{83FC4E0C-81D0-2843-AF35-C8972AD081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1895650C-4BDD-2C4A-B540-9EC7AF02BBF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E74A92CB-3D2E-0446-A274-2F2CAA3160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771E4932-0E80-7849-8F31-59BE385071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2C589809-6889-304F-BCFD-CB64BE2997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92315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2 - Table of Conten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9539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84DAE-CB25-CA46-92DA-96F9B98F3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32" name="Chapter Title">
            <a:extLst>
              <a:ext uri="{FF2B5EF4-FFF2-40B4-BE49-F238E27FC236}">
                <a16:creationId xmlns:a16="http://schemas.microsoft.com/office/drawing/2014/main" id="{A3C8596E-EA5D-684C-8A87-6E61DFA8A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21" name="Pg">
            <a:extLst>
              <a:ext uri="{FF2B5EF4-FFF2-40B4-BE49-F238E27FC236}">
                <a16:creationId xmlns:a16="http://schemas.microsoft.com/office/drawing/2014/main" id="{86BE882A-7C95-DB46-BB47-D80D783466A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ADCA9C4C-4F7B-8F4F-A1CD-CFC62E52FC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4118751" cy="33290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5" name="Subtitle">
            <a:extLst>
              <a:ext uri="{FF2B5EF4-FFF2-40B4-BE49-F238E27FC236}">
                <a16:creationId xmlns:a16="http://schemas.microsoft.com/office/drawing/2014/main" id="{E6A78EA7-0D45-D84E-9603-8D69EB853F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052" y="2023690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FFB5E7A5-06FF-8E41-A206-8FE0483CFA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69222BC1-7ACE-A845-B5C4-562B12BD884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8" name="Copy 2">
            <a:extLst>
              <a:ext uri="{FF2B5EF4-FFF2-40B4-BE49-F238E27FC236}">
                <a16:creationId xmlns:a16="http://schemas.microsoft.com/office/drawing/2014/main" id="{45AB5212-6841-5641-A6E9-2439AD1F5E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opy 2">
            <a:extLst>
              <a:ext uri="{FF2B5EF4-FFF2-40B4-BE49-F238E27FC236}">
                <a16:creationId xmlns:a16="http://schemas.microsoft.com/office/drawing/2014/main" id="{F33E9590-2B13-C240-8A3F-C37F5BF0FA7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8E55FD44-AA75-3240-B10E-45B18867F87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96FFBA0B-358D-D141-BE91-646C0B1AD23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52" name="Copy 2">
            <a:extLst>
              <a:ext uri="{FF2B5EF4-FFF2-40B4-BE49-F238E27FC236}">
                <a16:creationId xmlns:a16="http://schemas.microsoft.com/office/drawing/2014/main" id="{265B6FF0-F656-0B43-B8D5-E437272BE50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opy 2">
            <a:extLst>
              <a:ext uri="{FF2B5EF4-FFF2-40B4-BE49-F238E27FC236}">
                <a16:creationId xmlns:a16="http://schemas.microsoft.com/office/drawing/2014/main" id="{31B6FA48-16DD-004A-9464-40670B7009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54" name="Copy 2">
            <a:extLst>
              <a:ext uri="{FF2B5EF4-FFF2-40B4-BE49-F238E27FC236}">
                <a16:creationId xmlns:a16="http://schemas.microsoft.com/office/drawing/2014/main" id="{3B8A7439-D821-E74D-A59D-0A056B5D0A5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55" name="Copy 2">
            <a:extLst>
              <a:ext uri="{FF2B5EF4-FFF2-40B4-BE49-F238E27FC236}">
                <a16:creationId xmlns:a16="http://schemas.microsoft.com/office/drawing/2014/main" id="{8E79F517-E97A-2748-BB37-5253B0C35F4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013129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83309-70D3-0340-B14E-BE30AF3BD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A8ABF64-91D8-2F48-97D4-73DC521F4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3" name="Headline 2">
            <a:extLst>
              <a:ext uri="{FF2B5EF4-FFF2-40B4-BE49-F238E27FC236}">
                <a16:creationId xmlns:a16="http://schemas.microsoft.com/office/drawing/2014/main" id="{5F149B35-BE87-6D4B-A76F-EE326743B2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A06E633F-6C97-9A48-A124-6CBA22618D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32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3BA688-9438-8D4E-8584-9C8619327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909D505E-311A-9742-9802-6BA20700E6E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CFA8719-8D5A-0F48-BF03-43422A7A5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84811588-2F3A-374E-A3FD-346248EA1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6660D89-6935-0841-BD0F-E8303DE34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4" name="Column 2">
            <a:extLst>
              <a:ext uri="{FF2B5EF4-FFF2-40B4-BE49-F238E27FC236}">
                <a16:creationId xmlns:a16="http://schemas.microsoft.com/office/drawing/2014/main" id="{4889A88A-0710-A042-8072-3AD02CDB9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89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92C61-A2E3-D441-8137-CB45AFE08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E6919F8-F58F-2A4A-98F5-FDE984CD9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17" y="498906"/>
            <a:ext cx="12183602" cy="5878123"/>
            <a:chOff x="-1017" y="498906"/>
            <a:chExt cx="12183602" cy="587812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84A42B3-C875-7246-A333-E68DA98D95DB}"/>
                </a:ext>
              </a:extLst>
            </p:cNvPr>
            <p:cNvGrpSpPr/>
            <p:nvPr userDrawn="1"/>
          </p:nvGrpSpPr>
          <p:grpSpPr>
            <a:xfrm>
              <a:off x="-1017" y="1611038"/>
              <a:ext cx="12183602" cy="4765991"/>
              <a:chOff x="-1017" y="1611038"/>
              <a:chExt cx="12183602" cy="4765991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72291B4-31A1-FC4C-9218-CC71C5ECF3DC}"/>
                  </a:ext>
                </a:extLst>
              </p:cNvPr>
              <p:cNvSpPr/>
              <p:nvPr/>
            </p:nvSpPr>
            <p:spPr>
              <a:xfrm rot="16200000">
                <a:off x="8777293" y="3412639"/>
                <a:ext cx="156191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9130DD8-37F0-BF47-8443-E9DE9187AB2F}"/>
                  </a:ext>
                </a:extLst>
              </p:cNvPr>
              <p:cNvSpPr/>
              <p:nvPr userDrawn="1"/>
            </p:nvSpPr>
            <p:spPr>
              <a:xfrm rot="16200000">
                <a:off x="8952361" y="3354283"/>
                <a:ext cx="1445206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CD89C06-927B-1048-857D-F555B58E9E09}"/>
                  </a:ext>
                </a:extLst>
              </p:cNvPr>
              <p:cNvSpPr/>
              <p:nvPr/>
            </p:nvSpPr>
            <p:spPr>
              <a:xfrm rot="18900000">
                <a:off x="9095325" y="1611038"/>
                <a:ext cx="301327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7E0C0AC-9BA1-214B-8145-543EE42ED6E9}"/>
                  </a:ext>
                </a:extLst>
              </p:cNvPr>
              <p:cNvSpPr/>
              <p:nvPr userDrawn="1"/>
            </p:nvSpPr>
            <p:spPr>
              <a:xfrm rot="18900000">
                <a:off x="9227663" y="1672933"/>
                <a:ext cx="2954922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4538913-9335-E444-BF4E-F794A08ED497}"/>
                  </a:ext>
                </a:extLst>
              </p:cNvPr>
              <p:cNvSpPr/>
              <p:nvPr/>
            </p:nvSpPr>
            <p:spPr>
              <a:xfrm>
                <a:off x="-1017" y="6143607"/>
                <a:ext cx="1172392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0E2A164-33EF-A54E-9F2D-524ABD561FD8}"/>
                  </a:ext>
                </a:extLst>
              </p:cNvPr>
              <p:cNvSpPr/>
              <p:nvPr userDrawn="1"/>
            </p:nvSpPr>
            <p:spPr>
              <a:xfrm>
                <a:off x="-1017" y="6260318"/>
                <a:ext cx="1184210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84A060C7-32C6-3044-9FCC-1367B695FF14}"/>
                  </a:ext>
                </a:extLst>
              </p:cNvPr>
              <p:cNvSpPr/>
              <p:nvPr/>
            </p:nvSpPr>
            <p:spPr>
              <a:xfrm rot="16200000">
                <a:off x="10610640" y="5133287"/>
                <a:ext cx="2112803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A19BE616-B0FC-664F-8D2F-6A3F97AB1633}"/>
                  </a:ext>
                </a:extLst>
              </p:cNvPr>
              <p:cNvSpPr/>
              <p:nvPr userDrawn="1"/>
            </p:nvSpPr>
            <p:spPr>
              <a:xfrm rot="16200000">
                <a:off x="10604504" y="5139423"/>
                <a:ext cx="2358498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EF27DDE-4D35-EC48-99B6-93AD172168ED}"/>
                  </a:ext>
                </a:extLst>
              </p:cNvPr>
              <p:cNvSpPr/>
              <p:nvPr/>
            </p:nvSpPr>
            <p:spPr>
              <a:xfrm rot="10800000">
                <a:off x="9509673" y="4135243"/>
                <a:ext cx="221323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B9AE42F-8A3D-BD41-8E8C-B03D6F2AABFD}"/>
                  </a:ext>
                </a:extLst>
              </p:cNvPr>
              <p:cNvSpPr/>
              <p:nvPr userDrawn="1"/>
            </p:nvSpPr>
            <p:spPr>
              <a:xfrm rot="10800000">
                <a:off x="9616608" y="4018531"/>
                <a:ext cx="221323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018B7F2-7545-1A40-8767-8909D3F4819C}"/>
                </a:ext>
              </a:extLst>
            </p:cNvPr>
            <p:cNvGrpSpPr/>
            <p:nvPr userDrawn="1"/>
          </p:nvGrpSpPr>
          <p:grpSpPr>
            <a:xfrm>
              <a:off x="10912844" y="498906"/>
              <a:ext cx="932229" cy="932361"/>
              <a:chOff x="10912844" y="498906"/>
              <a:chExt cx="932229" cy="93236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6F24CA8-7119-C74B-961C-0D182044791D}"/>
                  </a:ext>
                </a:extLst>
              </p:cNvPr>
              <p:cNvGrpSpPr/>
              <p:nvPr userDrawn="1"/>
            </p:nvGrpSpPr>
            <p:grpSpPr>
              <a:xfrm>
                <a:off x="10915811" y="498906"/>
                <a:ext cx="929262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0" name="Parallelogram 39">
                  <a:extLst>
                    <a:ext uri="{FF2B5EF4-FFF2-40B4-BE49-F238E27FC236}">
                      <a16:creationId xmlns:a16="http://schemas.microsoft.com/office/drawing/2014/main" id="{4ECDA969-3B93-0041-8812-9414A9750FCE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Parallelogram 40">
                  <a:extLst>
                    <a:ext uri="{FF2B5EF4-FFF2-40B4-BE49-F238E27FC236}">
                      <a16:creationId xmlns:a16="http://schemas.microsoft.com/office/drawing/2014/main" id="{CA5C2512-C76D-6E41-8E09-02263D12AC03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2E6F009D-4DD9-1445-882C-05B6CB71001E}"/>
                  </a:ext>
                </a:extLst>
              </p:cNvPr>
              <p:cNvGrpSpPr/>
              <p:nvPr userDrawn="1"/>
            </p:nvGrpSpPr>
            <p:grpSpPr>
              <a:xfrm>
                <a:off x="10912844" y="609246"/>
                <a:ext cx="823347" cy="822021"/>
                <a:chOff x="3966636" y="2277354"/>
                <a:chExt cx="823347" cy="822021"/>
              </a:xfrm>
              <a:solidFill>
                <a:srgbClr val="E21A23"/>
              </a:solidFill>
            </p:grpSpPr>
            <p:sp>
              <p:nvSpPr>
                <p:cNvPr id="38" name="Parallelogram 61">
                  <a:extLst>
                    <a:ext uri="{FF2B5EF4-FFF2-40B4-BE49-F238E27FC236}">
                      <a16:creationId xmlns:a16="http://schemas.microsoft.com/office/drawing/2014/main" id="{4FF1D96C-C26A-D247-B296-2D1B409294A0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61">
                  <a:extLst>
                    <a:ext uri="{FF2B5EF4-FFF2-40B4-BE49-F238E27FC236}">
                      <a16:creationId xmlns:a16="http://schemas.microsoft.com/office/drawing/2014/main" id="{5610441A-E740-F54A-80F8-0C5A74DE2B3B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56" name="Picture 55" descr="McGraw Hill red cube Logo">
            <a:extLst>
              <a:ext uri="{FF2B5EF4-FFF2-40B4-BE49-F238E27FC236}">
                <a16:creationId xmlns:a16="http://schemas.microsoft.com/office/drawing/2014/main" id="{FB8ADFE6-C4A2-E14F-8FFD-6019DBA61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1D270C0A-6D12-D543-BBDC-13F13EEF7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1AB0CE1-8D6D-7448-B8CE-6354B4485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2EA7844D-0BD6-CD4D-8958-F02051CF3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0" name="Subtitle">
            <a:extLst>
              <a:ext uri="{FF2B5EF4-FFF2-40B4-BE49-F238E27FC236}">
                <a16:creationId xmlns:a16="http://schemas.microsoft.com/office/drawing/2014/main" id="{360FC992-BC0C-6F41-B636-9B86C8738C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44" name="Name &amp; Surname">
            <a:extLst>
              <a:ext uri="{FF2B5EF4-FFF2-40B4-BE49-F238E27FC236}">
                <a16:creationId xmlns:a16="http://schemas.microsoft.com/office/drawing/2014/main" id="{0FC2ACD5-DFC3-DC4A-AD29-579EDAF07F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Names</a:t>
            </a:r>
          </a:p>
        </p:txBody>
      </p:sp>
      <p:sp>
        <p:nvSpPr>
          <p:cNvPr id="43" name="Numeral Date">
            <a:extLst>
              <a:ext uri="{FF2B5EF4-FFF2-40B4-BE49-F238E27FC236}">
                <a16:creationId xmlns:a16="http://schemas.microsoft.com/office/drawing/2014/main" id="{C75370B1-A29C-D045-93FF-A3FF43E45D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62B1EA1F-4CEF-8943-B26B-D2EE7BECA2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03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4 – Split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341A4-E791-D44E-AC57-83B8D4678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7613E3-528C-4B48-962F-218DA3062E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B65D06A-C660-304A-BF51-E53969C245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25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4 – Split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BB60C-87AB-3B4D-9FA6-2E22249D4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909D505E-311A-9742-9802-6BA20700E6E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A93A090-B6E4-C645-ACB7-BA8B5BBC5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84811588-2F3A-374E-A3FD-346248EA1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3E5E1A-83D6-C743-AA00-2266C72F07C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36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7113C-B06C-114F-9BC4-D9927D5ED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8" name="Chapter Title">
            <a:extLst>
              <a:ext uri="{FF2B5EF4-FFF2-40B4-BE49-F238E27FC236}">
                <a16:creationId xmlns:a16="http://schemas.microsoft.com/office/drawing/2014/main" id="{3B15BE9E-15AB-6248-BC6C-65FA9B41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902644F1-F876-6F4E-B0D0-30B61C1D1DA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E612916-D698-B646-8E99-73538FEC0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2D25A3E2-5973-1F47-9839-AEEF2A9FA6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Headline 2">
            <a:extLst>
              <a:ext uri="{FF2B5EF4-FFF2-40B4-BE49-F238E27FC236}">
                <a16:creationId xmlns:a16="http://schemas.microsoft.com/office/drawing/2014/main" id="{3B9320FD-ECFE-2547-B24C-41807BE745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4" name="Column 2">
            <a:extLst>
              <a:ext uri="{FF2B5EF4-FFF2-40B4-BE49-F238E27FC236}">
                <a16:creationId xmlns:a16="http://schemas.microsoft.com/office/drawing/2014/main" id="{BE08606E-3A0D-A34C-AE43-FA45C840AF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30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–  Feature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199" cy="61314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715F7-79AE-4445-BAD3-85182EECD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83F9BD00-9860-B24B-A115-ADCF1F873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B24EE79-0614-1C44-9851-9AF8AE45475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6C2F877-471D-F64A-908A-B18F17859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7BE2A8A8-9F48-D340-BBE6-3CCC22FF30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5729288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187EC-ADB8-8D41-852E-6A8DD6FB36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800" cy="6129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7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–  Feature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200" cy="6131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5827C1-94DC-5940-A85A-10CDA96F2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092D0355-EC65-A840-8C46-2F2D005A4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5E1BBCE-1234-3F43-9A61-5DFC3A3C1E1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129857A-4191-9E44-B536-ECD8F78696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A78ABDEE-3F66-9544-9A11-A8EE097D13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5729288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50FC85D-27CD-FF4D-8BFA-DF4E67E5B43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799" cy="6129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80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–  Bulleted List - L. H.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op Nav">
            <a:extLst>
              <a:ext uri="{FF2B5EF4-FFF2-40B4-BE49-F238E27FC236}">
                <a16:creationId xmlns:a16="http://schemas.microsoft.com/office/drawing/2014/main" id="{B0DBB454-2923-D247-A793-2E1AD83EDC61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896931D-0790-784E-B4DB-8ED1ACF44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1" y="3321724"/>
            <a:ext cx="12191998" cy="3027950"/>
            <a:chOff x="1" y="2621937"/>
            <a:chExt cx="12191998" cy="302795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5043362-8F75-0745-A63A-7834495F8714}"/>
                </a:ext>
              </a:extLst>
            </p:cNvPr>
            <p:cNvGrpSpPr/>
            <p:nvPr userDrawn="1"/>
          </p:nvGrpSpPr>
          <p:grpSpPr>
            <a:xfrm>
              <a:off x="1" y="2621937"/>
              <a:ext cx="2001201" cy="233422"/>
              <a:chOff x="0" y="2656480"/>
              <a:chExt cx="9572617" cy="23342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E66ECAB-7133-AD4B-B0EE-28A4BEF04CAC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C11623C-AC1A-4A43-A565-9255506E6567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8D16141-CCAB-0746-8535-98B2E101BCFA}"/>
                </a:ext>
              </a:extLst>
            </p:cNvPr>
            <p:cNvGrpSpPr/>
            <p:nvPr userDrawn="1"/>
          </p:nvGrpSpPr>
          <p:grpSpPr>
            <a:xfrm rot="5400000">
              <a:off x="428932" y="4077616"/>
              <a:ext cx="2911120" cy="233422"/>
              <a:chOff x="0" y="2656480"/>
              <a:chExt cx="9572617" cy="233422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52A5FA2-4E0D-C54C-BB84-BDD6D943E8D4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C389AD1-AB5B-BD49-AB38-9B9B1604791E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969F282-EF38-FC40-905F-6E5D77FB9041}"/>
                </a:ext>
              </a:extLst>
            </p:cNvPr>
            <p:cNvGrpSpPr/>
            <p:nvPr userDrawn="1"/>
          </p:nvGrpSpPr>
          <p:grpSpPr>
            <a:xfrm>
              <a:off x="1884490" y="5416463"/>
              <a:ext cx="10307509" cy="233422"/>
              <a:chOff x="0" y="2656480"/>
              <a:chExt cx="9572617" cy="233422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FC2C7F0-EC9D-D44C-B4DD-06FE6C88E716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7BDA258-0A0D-F741-9901-55DEAA79A460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5B8D5-712F-414E-A26F-6FA978D44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D7037DB2-618C-FC4F-9EF6-9DD398234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48" name="Pg">
            <a:extLst>
              <a:ext uri="{FF2B5EF4-FFF2-40B4-BE49-F238E27FC236}">
                <a16:creationId xmlns:a16="http://schemas.microsoft.com/office/drawing/2014/main" id="{75E0C428-3E02-FA42-99AF-95E6B1BE253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D785BAF5-3D1A-EB44-9381-2C704C223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450" y="958960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0" name="01">
            <a:extLst>
              <a:ext uri="{FF2B5EF4-FFF2-40B4-BE49-F238E27FC236}">
                <a16:creationId xmlns:a16="http://schemas.microsoft.com/office/drawing/2014/main" id="{C7460D23-DB38-E34B-9711-F933BB9213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351" y="181383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" name="Headline 1">
            <a:extLst>
              <a:ext uri="{FF2B5EF4-FFF2-40B4-BE49-F238E27FC236}">
                <a16:creationId xmlns:a16="http://schemas.microsoft.com/office/drawing/2014/main" id="{8E9BAA1C-DF88-B445-9BDF-5E8FB00ADB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9197" y="1813832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50" name="Copy 1">
            <a:extLst>
              <a:ext uri="{FF2B5EF4-FFF2-40B4-BE49-F238E27FC236}">
                <a16:creationId xmlns:a16="http://schemas.microsoft.com/office/drawing/2014/main" id="{238D5C13-6BC6-864C-852E-088734E0F5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12671" y="2265940"/>
            <a:ext cx="4241637" cy="420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</p:txBody>
      </p:sp>
      <p:sp>
        <p:nvSpPr>
          <p:cNvPr id="33" name="02">
            <a:extLst>
              <a:ext uri="{FF2B5EF4-FFF2-40B4-BE49-F238E27FC236}">
                <a16:creationId xmlns:a16="http://schemas.microsoft.com/office/drawing/2014/main" id="{502F8C79-77C0-5C48-867D-B292CA3E5A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450" y="3291803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2" name="Headline 2">
            <a:extLst>
              <a:ext uri="{FF2B5EF4-FFF2-40B4-BE49-F238E27FC236}">
                <a16:creationId xmlns:a16="http://schemas.microsoft.com/office/drawing/2014/main" id="{1217D55F-AC99-6C4B-A91A-B525B2F82D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6296" y="3291803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69" name="Copy 2">
            <a:extLst>
              <a:ext uri="{FF2B5EF4-FFF2-40B4-BE49-F238E27FC236}">
                <a16:creationId xmlns:a16="http://schemas.microsoft.com/office/drawing/2014/main" id="{6B38AE9F-747B-2849-9A2B-8E78114D04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99196" y="3698521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36" name="03">
            <a:extLst>
              <a:ext uri="{FF2B5EF4-FFF2-40B4-BE49-F238E27FC236}">
                <a16:creationId xmlns:a16="http://schemas.microsoft.com/office/drawing/2014/main" id="{8C7E74A7-FBB4-F44D-9FD3-F3C86CE25C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563" y="4758717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8" name="Headline 3">
            <a:extLst>
              <a:ext uri="{FF2B5EF4-FFF2-40B4-BE49-F238E27FC236}">
                <a16:creationId xmlns:a16="http://schemas.microsoft.com/office/drawing/2014/main" id="{A5C9EDD8-7B5C-B14B-A1FE-E4BC3B6F3C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06296" y="4752591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70" name="Copy 3">
            <a:extLst>
              <a:ext uri="{FF2B5EF4-FFF2-40B4-BE49-F238E27FC236}">
                <a16:creationId xmlns:a16="http://schemas.microsoft.com/office/drawing/2014/main" id="{C2895A15-FE9A-7A4F-8035-F76C77E050E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12671" y="5182326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C093DB3-273B-AF41-9798-B6C4095D961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935788" y="1746250"/>
            <a:ext cx="4148137" cy="5111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68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–  Bulleted Lis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3287A0-C8FD-6449-8310-14600C68C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3321723"/>
            <a:ext cx="12192000" cy="3027951"/>
            <a:chOff x="0" y="2621937"/>
            <a:chExt cx="12192000" cy="3027951"/>
          </a:xfrm>
          <a:solidFill>
            <a:schemeClr val="accent1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A87DFCB-27DE-CA43-932D-377A4B7A96E8}"/>
                </a:ext>
              </a:extLst>
            </p:cNvPr>
            <p:cNvSpPr/>
            <p:nvPr userDrawn="1"/>
          </p:nvSpPr>
          <p:spPr>
            <a:xfrm>
              <a:off x="0" y="2621937"/>
              <a:ext cx="1821468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C1B40-A6DC-E140-A12A-4D94A2DA9CA4}"/>
                </a:ext>
              </a:extLst>
            </p:cNvPr>
            <p:cNvSpPr/>
            <p:nvPr userDrawn="1"/>
          </p:nvSpPr>
          <p:spPr>
            <a:xfrm rot="5400000">
              <a:off x="372227" y="4020914"/>
              <a:ext cx="3027951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F788E9F-4D6F-FC49-AFFB-0DB170A87861}"/>
                </a:ext>
              </a:extLst>
            </p:cNvPr>
            <p:cNvSpPr/>
            <p:nvPr userDrawn="1"/>
          </p:nvSpPr>
          <p:spPr>
            <a:xfrm>
              <a:off x="1810327" y="5419887"/>
              <a:ext cx="10381673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26904-2D64-A041-AED1-1566B3F82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9A5F8572-960D-D448-90C2-B30ED4284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48342CED-001C-AD48-8427-D341DEBD80C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B0E7CBC-867F-A54C-812D-51EB02B0D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4895" y="958960"/>
            <a:ext cx="4796859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8" name="01">
            <a:extLst>
              <a:ext uri="{FF2B5EF4-FFF2-40B4-BE49-F238E27FC236}">
                <a16:creationId xmlns:a16="http://schemas.microsoft.com/office/drawing/2014/main" id="{4DD26A78-8BCB-B24A-B98B-D3C5C72014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97796" y="1718735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7" name="Headline 1">
            <a:extLst>
              <a:ext uri="{FF2B5EF4-FFF2-40B4-BE49-F238E27FC236}">
                <a16:creationId xmlns:a16="http://schemas.microsoft.com/office/drawing/2014/main" id="{F77579FA-E0A6-BE4E-B83A-0F7305BA49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46642" y="1718735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39" name="Copy 1">
            <a:extLst>
              <a:ext uri="{FF2B5EF4-FFF2-40B4-BE49-F238E27FC236}">
                <a16:creationId xmlns:a16="http://schemas.microsoft.com/office/drawing/2014/main" id="{2388C246-4C64-A44F-961B-615B097BA7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53018" y="2156391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02">
            <a:extLst>
              <a:ext uri="{FF2B5EF4-FFF2-40B4-BE49-F238E27FC236}">
                <a16:creationId xmlns:a16="http://schemas.microsoft.com/office/drawing/2014/main" id="{830944A2-8584-BC4A-92AA-32D0B4464A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04895" y="3196706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40" name="Headline 2">
            <a:extLst>
              <a:ext uri="{FF2B5EF4-FFF2-40B4-BE49-F238E27FC236}">
                <a16:creationId xmlns:a16="http://schemas.microsoft.com/office/drawing/2014/main" id="{FDD69F5D-AB79-3845-A6F2-385D5C5B1B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3741" y="3196706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2" name="Copy 2">
            <a:extLst>
              <a:ext uri="{FF2B5EF4-FFF2-40B4-BE49-F238E27FC236}">
                <a16:creationId xmlns:a16="http://schemas.microsoft.com/office/drawing/2014/main" id="{3D89D222-7622-9044-A731-85FC8011D9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60117" y="3634362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03">
            <a:extLst>
              <a:ext uri="{FF2B5EF4-FFF2-40B4-BE49-F238E27FC236}">
                <a16:creationId xmlns:a16="http://schemas.microsoft.com/office/drawing/2014/main" id="{A0717EC4-4CFA-3746-A443-E79E29767C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6008" y="465438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45" name="Headline 3">
            <a:extLst>
              <a:ext uri="{FF2B5EF4-FFF2-40B4-BE49-F238E27FC236}">
                <a16:creationId xmlns:a16="http://schemas.microsoft.com/office/drawing/2014/main" id="{0D57046F-F33F-6840-BE9B-EAD06F2C96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3741" y="4657494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4" name="Copy 3">
            <a:extLst>
              <a:ext uri="{FF2B5EF4-FFF2-40B4-BE49-F238E27FC236}">
                <a16:creationId xmlns:a16="http://schemas.microsoft.com/office/drawing/2014/main" id="{4F9721F3-9853-5247-BD5C-9420E958AD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1230" y="5092596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6DB3A7-20E0-684E-9A74-A2BF27E7FB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69975" y="1373188"/>
            <a:ext cx="4438650" cy="54848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7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p Nav">
            <a:extLst>
              <a:ext uri="{FF2B5EF4-FFF2-40B4-BE49-F238E27FC236}">
                <a16:creationId xmlns:a16="http://schemas.microsoft.com/office/drawing/2014/main" id="{E4D20FAE-37C6-C749-A4C0-1C7EB7AFC4CD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C79D01-1491-1A46-B0B6-F2FEBC1BA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B404AE-4E2C-6049-95E3-193B665C2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DA8190D2-E978-6643-BCB2-60CDE40B8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5B59F53A-E8CF-1C40-B445-91F374C88B6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9255ED6-FF99-7C4C-872F-AE8527729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AA788A84-57E8-A34B-9A7A-191EA5DB55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B745550E-7BE1-494D-B44D-4932A01F33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959AF58F-8047-4A4F-B1B7-E6B18CF6AF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47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DB41E570-CA75-A746-B954-43B4FA2F75C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D6D3B9-5F57-4D46-94D5-27811194D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9EF590-E588-8B41-AF56-718C495BB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8B0874C-8B01-C74F-A1E1-E491D257E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FC8C3A12-05AB-384D-B38A-AA60F17D987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95255C-5C21-B44A-9272-4243F8BC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19F8877B-D18D-CF4F-A4B3-5626E1DDC4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24804DEE-1D02-2343-BFAA-2C9772B155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21" name="Call out Box">
            <a:extLst>
              <a:ext uri="{FF2B5EF4-FFF2-40B4-BE49-F238E27FC236}">
                <a16:creationId xmlns:a16="http://schemas.microsoft.com/office/drawing/2014/main" id="{B084D13F-DF47-7449-946E-30E399B43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2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24543A-2943-E144-B0C9-4FF147982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A8E5E85-12FB-CF4F-8F55-864987A9A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dirty="0"/>
              <a:t>Call Out Box —</a:t>
            </a:r>
          </a:p>
          <a:p>
            <a:pPr lvl="0"/>
            <a:r>
              <a:rPr lang="en-US" dirty="0"/>
              <a:t>24pt Bold limited to 50 characters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258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25C50BE7-02B9-E94F-82D1-CA65C5808638}"/>
              </a:ext>
            </a:extLst>
          </p:cNvPr>
          <p:cNvSpPr/>
          <p:nvPr userDrawn="1"/>
        </p:nvSpPr>
        <p:spPr>
          <a:xfrm>
            <a:off x="0" y="-1"/>
            <a:ext cx="12192000" cy="6860093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 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EC3F10-5F67-304B-8825-308AD531CD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58AD3BE-D6CF-A64B-8811-9A8A9093B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2867" y="-3"/>
            <a:ext cx="11734660" cy="6349157"/>
            <a:chOff x="362867" y="-3"/>
            <a:chExt cx="11734660" cy="634915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362867" y="6136112"/>
              <a:ext cx="10780357" cy="213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/>
          </p:nvSpPr>
          <p:spPr>
            <a:xfrm rot="16200000">
              <a:off x="9515714" y="4721644"/>
              <a:ext cx="3025021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49CCB56-97C4-D743-80FD-7AEEF01BDBA1}"/>
                </a:ext>
              </a:extLst>
            </p:cNvPr>
            <p:cNvSpPr/>
            <p:nvPr/>
          </p:nvSpPr>
          <p:spPr>
            <a:xfrm>
              <a:off x="9502377" y="3324133"/>
              <a:ext cx="1640847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888F149-DAA2-B848-801A-FCC1422F3B96}"/>
                </a:ext>
              </a:extLst>
            </p:cNvPr>
            <p:cNvSpPr/>
            <p:nvPr/>
          </p:nvSpPr>
          <p:spPr>
            <a:xfrm rot="16200000">
              <a:off x="9188261" y="3004154"/>
              <a:ext cx="858236" cy="230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chemeClr val="bg1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9147057" y="1613790"/>
              <a:ext cx="2950470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427200B-3CEF-4543-AFE8-A349D401B181}"/>
                </a:ext>
              </a:extLst>
            </p:cNvPr>
            <p:cNvSpPr/>
            <p:nvPr userDrawn="1"/>
          </p:nvSpPr>
          <p:spPr>
            <a:xfrm rot="16200000">
              <a:off x="-2696712" y="3059577"/>
              <a:ext cx="6349157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 descr="McGraw Hill red cube Logo">
            <a:extLst>
              <a:ext uri="{FF2B5EF4-FFF2-40B4-BE49-F238E27FC236}">
                <a16:creationId xmlns:a16="http://schemas.microsoft.com/office/drawing/2014/main" id="{AD397FEF-023D-054E-ACC9-0270E3770C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46F528F-8FD7-0046-8513-FB61348B3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ABC2A16-3F7C-3046-969E-5B8D87BD3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518E6496-8922-7A41-B98C-68CD63029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8" name="Subtitle">
            <a:extLst>
              <a:ext uri="{FF2B5EF4-FFF2-40B4-BE49-F238E27FC236}">
                <a16:creationId xmlns:a16="http://schemas.microsoft.com/office/drawing/2014/main" id="{C521F783-BD0D-4E45-AF8D-244BD4F709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31" name="Name &amp; Surname">
            <a:extLst>
              <a:ext uri="{FF2B5EF4-FFF2-40B4-BE49-F238E27FC236}">
                <a16:creationId xmlns:a16="http://schemas.microsoft.com/office/drawing/2014/main" id="{4A623C1E-7ACF-624F-925D-EE13A08C6D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30" name="Numeral Date">
            <a:extLst>
              <a:ext uri="{FF2B5EF4-FFF2-40B4-BE49-F238E27FC236}">
                <a16:creationId xmlns:a16="http://schemas.microsoft.com/office/drawing/2014/main" id="{80B0E6A2-D15A-844C-BC00-3E06BA55C9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7E67ABFC-699A-5442-B333-C5B9BFC1B6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636020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op Nav">
            <a:extLst>
              <a:ext uri="{FF2B5EF4-FFF2-40B4-BE49-F238E27FC236}">
                <a16:creationId xmlns:a16="http://schemas.microsoft.com/office/drawing/2014/main" id="{FC231581-4C30-CC44-97C7-AF37930886B5}"/>
              </a:ext>
            </a:extLst>
          </p:cNvPr>
          <p:cNvSpPr/>
          <p:nvPr userDrawn="1"/>
        </p:nvSpPr>
        <p:spPr>
          <a:xfrm>
            <a:off x="8105548" y="728663"/>
            <a:ext cx="4086452" cy="406829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D441DD-A5DD-674E-B805-796E0DCE8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6AF6692-F0B1-984D-AAE3-766630556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77BBF566-40CB-864A-B2E3-96B94E6B1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AECED608-F065-4D58-B7C8-0C1C936EBB3A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873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op Nav">
            <a:extLst>
              <a:ext uri="{FF2B5EF4-FFF2-40B4-BE49-F238E27FC236}">
                <a16:creationId xmlns:a16="http://schemas.microsoft.com/office/drawing/2014/main" id="{5632E63E-8B1B-134B-9EA1-CD9ACBB6716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077483-4A49-AA4B-8B2E-9115C1ECC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B93D016-9E70-8F45-AA00-97F5080F2D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Call Out Box —</a:t>
            </a:r>
          </a:p>
          <a:p>
            <a:pPr lvl="0"/>
            <a:r>
              <a:rPr lang="en-US" dirty="0"/>
              <a:t>24pt Bold limited to 50 characters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73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45B405-5520-D342-BFF1-B35680114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84EF5F22-40A4-F34C-9AAE-3BE16DC4D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9E56A7A9-2EA7-8342-A088-17D4FCB6BD7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80C8E3-777D-544D-80D5-B7791BC58B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17A9CB7-967C-C743-9745-5972400AEAA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01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17A81-5A2C-1C46-B732-6D8F752FE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C868D27C-4A66-3D40-B6D9-DA3C3E77B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6307E64D-ABD6-964C-A9ED-0F2BC5F5DFC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4E7FBC-DBF4-A843-BCC8-3AABD2752B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932ECF-C481-0042-9C4B-69AC0151F6C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26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24E95-DAF4-C047-A8A8-63805777A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A2B021-614E-CC4D-9416-F375CF1D8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2918D5D-8AA4-3844-A0DB-F33D1F9E638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41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8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9A50EBF1-7D5E-3747-8077-326AF31A95C4}"/>
              </a:ext>
            </a:extLst>
          </p:cNvPr>
          <p:cNvSpPr/>
          <p:nvPr userDrawn="1"/>
        </p:nvSpPr>
        <p:spPr>
          <a:xfrm>
            <a:off x="8112124" y="2744788"/>
            <a:ext cx="4079875" cy="411321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A26EE-2250-A34C-87BB-A0544E465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24A7980-45D8-784D-8E4F-0D0053671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88F2E5B-FAE3-7C4A-9B56-8232512481C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60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62E6F4-ACEF-4946-9F8B-3E94398BC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F9E60D72-3177-4045-A466-D4B05B19B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0" name="Pg">
            <a:extLst>
              <a:ext uri="{FF2B5EF4-FFF2-40B4-BE49-F238E27FC236}">
                <a16:creationId xmlns:a16="http://schemas.microsoft.com/office/drawing/2014/main" id="{E1F1980C-9889-C848-8872-29975F666E0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544E1B1-08F2-4C4E-92C9-F500EEA59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0" name="01">
            <a:extLst>
              <a:ext uri="{FF2B5EF4-FFF2-40B4-BE49-F238E27FC236}">
                <a16:creationId xmlns:a16="http://schemas.microsoft.com/office/drawing/2014/main" id="{6F3CD7EC-291A-CB41-AC04-9DA32ED49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8" name="Caption 1">
            <a:extLst>
              <a:ext uri="{FF2B5EF4-FFF2-40B4-BE49-F238E27FC236}">
                <a16:creationId xmlns:a16="http://schemas.microsoft.com/office/drawing/2014/main" id="{C49CF928-74D9-7D4A-9C22-E2E436B91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3" name="Column 1">
            <a:extLst>
              <a:ext uri="{FF2B5EF4-FFF2-40B4-BE49-F238E27FC236}">
                <a16:creationId xmlns:a16="http://schemas.microsoft.com/office/drawing/2014/main" id="{6587622A-E7E2-6B44-B626-9CC87A6C6D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3" name="02">
            <a:extLst>
              <a:ext uri="{FF2B5EF4-FFF2-40B4-BE49-F238E27FC236}">
                <a16:creationId xmlns:a16="http://schemas.microsoft.com/office/drawing/2014/main" id="{DDE4B5E5-63E4-6D4D-B63F-A8AE99EB85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59" name="Caption 2">
            <a:extLst>
              <a:ext uri="{FF2B5EF4-FFF2-40B4-BE49-F238E27FC236}">
                <a16:creationId xmlns:a16="http://schemas.microsoft.com/office/drawing/2014/main" id="{D6639B44-DFB3-1048-9F98-610715182E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4" name="Column 2">
            <a:extLst>
              <a:ext uri="{FF2B5EF4-FFF2-40B4-BE49-F238E27FC236}">
                <a16:creationId xmlns:a16="http://schemas.microsoft.com/office/drawing/2014/main" id="{055A89E4-9DE0-AE4F-8C40-E086AFB8D5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03">
            <a:extLst>
              <a:ext uri="{FF2B5EF4-FFF2-40B4-BE49-F238E27FC236}">
                <a16:creationId xmlns:a16="http://schemas.microsoft.com/office/drawing/2014/main" id="{C62E8335-4BFD-FA41-B11F-1D2EEEB049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0" name="Caption 3">
            <a:extLst>
              <a:ext uri="{FF2B5EF4-FFF2-40B4-BE49-F238E27FC236}">
                <a16:creationId xmlns:a16="http://schemas.microsoft.com/office/drawing/2014/main" id="{B0534917-CDE1-0641-BA42-A95A1C4C355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5" name="Column 3">
            <a:extLst>
              <a:ext uri="{FF2B5EF4-FFF2-40B4-BE49-F238E27FC236}">
                <a16:creationId xmlns:a16="http://schemas.microsoft.com/office/drawing/2014/main" id="{D357D3AF-CA84-204B-A109-31A760A1C4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9" name="04">
            <a:extLst>
              <a:ext uri="{FF2B5EF4-FFF2-40B4-BE49-F238E27FC236}">
                <a16:creationId xmlns:a16="http://schemas.microsoft.com/office/drawing/2014/main" id="{06027FA5-B9A8-984E-B10A-886620508A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1" name="Caption 4">
            <a:extLst>
              <a:ext uri="{FF2B5EF4-FFF2-40B4-BE49-F238E27FC236}">
                <a16:creationId xmlns:a16="http://schemas.microsoft.com/office/drawing/2014/main" id="{66947F2B-8897-954A-9AD2-8FCD3367A5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6" name="Column 4">
            <a:extLst>
              <a:ext uri="{FF2B5EF4-FFF2-40B4-BE49-F238E27FC236}">
                <a16:creationId xmlns:a16="http://schemas.microsoft.com/office/drawing/2014/main" id="{08B9E6CA-F2C9-0E4B-AD40-C7C2B61346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05">
            <a:extLst>
              <a:ext uri="{FF2B5EF4-FFF2-40B4-BE49-F238E27FC236}">
                <a16:creationId xmlns:a16="http://schemas.microsoft.com/office/drawing/2014/main" id="{D9009439-37E9-A14D-8A5B-6031C0EB08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62" name="Caption 5">
            <a:extLst>
              <a:ext uri="{FF2B5EF4-FFF2-40B4-BE49-F238E27FC236}">
                <a16:creationId xmlns:a16="http://schemas.microsoft.com/office/drawing/2014/main" id="{D7AC52E8-4D8C-8D4B-AB02-9A2C26B23E5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7" name="Column 5">
            <a:extLst>
              <a:ext uri="{FF2B5EF4-FFF2-40B4-BE49-F238E27FC236}">
                <a16:creationId xmlns:a16="http://schemas.microsoft.com/office/drawing/2014/main" id="{3602C7B6-9754-724B-B0BB-AE3CB5B565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6518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0D2407-3AEE-1846-8778-AE4EE683A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33" name="Chapter Title">
            <a:extLst>
              <a:ext uri="{FF2B5EF4-FFF2-40B4-BE49-F238E27FC236}">
                <a16:creationId xmlns:a16="http://schemas.microsoft.com/office/drawing/2014/main" id="{7D24EF4D-8CFF-2241-8291-933EFE62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8" name="Pg">
            <a:extLst>
              <a:ext uri="{FF2B5EF4-FFF2-40B4-BE49-F238E27FC236}">
                <a16:creationId xmlns:a16="http://schemas.microsoft.com/office/drawing/2014/main" id="{2D9A1D09-DB20-6D4D-83FD-330BCF62809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E40A5D0-FCE3-9442-99D4-4FFF20BCB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BAD73B57-8C4A-D743-AACF-484F43CC0B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2B469334-6E72-5D40-AA8E-B737B44651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42B229DB-D4B9-544F-8266-3342343568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F469656D-C96E-9A47-B8C1-D64C8FCF77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8383D3C-9789-A842-828F-3B5C13382A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DFE1817B-BA1F-C949-8EA0-6C1005259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FA4866C5-96CB-A844-A442-C93A18B11A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7BA46A7F-694F-8447-AAD3-ED50BF4275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A2E9B9FF-BCCB-2247-9494-04E868F5AF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FFA14467-DA2F-1347-A181-87C0FDFC047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CD36F8F1-96E3-E648-926C-EFEE29F6CFA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B161DB36-BA0A-6E48-A4BC-33D1C6F0B3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4F8FF71C-BC5B-B24A-944F-6C70373088E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8389548D-A6FA-B449-8592-28D45618BBA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BBFD7C98-2BE7-7E44-BCED-09D8223506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523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 userDrawn="1">
          <p15:clr>
            <a:srgbClr val="FBAE40"/>
          </p15:clr>
        </p15:guide>
        <p15:guide id="9" pos="7310" userDrawn="1">
          <p15:clr>
            <a:srgbClr val="FBAE40"/>
          </p15:clr>
        </p15:guide>
        <p15:guide id="10" pos="347" userDrawn="1">
          <p15:clr>
            <a:srgbClr val="FBAE40"/>
          </p15:clr>
        </p15:guide>
        <p15:guide id="11" pos="483" userDrawn="1">
          <p15:clr>
            <a:srgbClr val="FBAE40"/>
          </p15:clr>
        </p15:guide>
        <p15:guide id="12" pos="7197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op Nav">
            <a:extLst>
              <a:ext uri="{FF2B5EF4-FFF2-40B4-BE49-F238E27FC236}">
                <a16:creationId xmlns:a16="http://schemas.microsoft.com/office/drawing/2014/main" id="{63C8FBF6-E07B-8749-9CE6-AF0D6291DEB0}"/>
              </a:ext>
            </a:extLst>
          </p:cNvPr>
          <p:cNvSpPr/>
          <p:nvPr userDrawn="1"/>
        </p:nvSpPr>
        <p:spPr>
          <a:xfrm>
            <a:off x="0" y="728664"/>
            <a:ext cx="12191999" cy="612933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0BAF2-64CC-3A4E-B752-82EE147FA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01EF1194-E7BA-8641-B7C3-306A8956F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5" name="Pg">
            <a:extLst>
              <a:ext uri="{FF2B5EF4-FFF2-40B4-BE49-F238E27FC236}">
                <a16:creationId xmlns:a16="http://schemas.microsoft.com/office/drawing/2014/main" id="{844B4F85-BEB9-7D42-92C7-7EC215876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EE164E9-B94E-9149-9694-542238654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95B3BA13-C080-9848-9EE1-B9E9CA19F9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AF070C41-6C94-3A4A-978A-F440F161765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03D79C4C-8F32-6B4B-9FFB-9C9CFDBBDF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CA6ABE95-681E-C34A-B8B6-569502D902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3600F69-272F-C24D-B914-C33E8706485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88C5C30B-1103-594F-A8AA-BF1A6908C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E3A9735A-C485-864B-B59D-5F45DEADA8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373489FE-C2DA-EF46-949E-CA23CB51A54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4FF6A20C-BEDE-1547-803D-D2BD830DE1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ADC59BD8-C0C2-684A-8085-EBDE4B767D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7C02D760-3953-CF49-A639-E32179CD656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F4EA188A-7D90-7B4B-A837-4262F19D75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2EFF1D36-CE17-1949-929C-138DF560583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A0B65ACF-BEB4-5149-816B-A56877ED8C6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D17CA303-7361-2D47-BB94-C5EFD44B71B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67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 4 Column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4367-3689-7945-B203-0D5FD9A1E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50B2CB3F-B6DB-5040-BDF4-7D5177457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Pg">
            <a:extLst>
              <a:ext uri="{FF2B5EF4-FFF2-40B4-BE49-F238E27FC236}">
                <a16:creationId xmlns:a16="http://schemas.microsoft.com/office/drawing/2014/main" id="{3FA4234B-1496-4443-A1CD-3B9779E171F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5B9C971-A59C-E24F-9F13-F9E4BED67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Title Line 1">
            <a:extLst>
              <a:ext uri="{FF2B5EF4-FFF2-40B4-BE49-F238E27FC236}">
                <a16:creationId xmlns:a16="http://schemas.microsoft.com/office/drawing/2014/main" id="{460B94BE-2F57-214D-AA8B-96BF52A1AB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85924" y="1995932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1091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6" name="Title Line 2">
            <a:extLst>
              <a:ext uri="{FF2B5EF4-FFF2-40B4-BE49-F238E27FC236}">
                <a16:creationId xmlns:a16="http://schemas.microsoft.com/office/drawing/2014/main" id="{E31E5F7E-95A4-D243-9357-C2B9239A652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49850" y="1993226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6106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3">
            <a:extLst>
              <a:ext uri="{FF2B5EF4-FFF2-40B4-BE49-F238E27FC236}">
                <a16:creationId xmlns:a16="http://schemas.microsoft.com/office/drawing/2014/main" id="{CEBEEFA7-BA38-3640-8D05-BA35D9C9FA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13775" y="2006927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1121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46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 userDrawn="1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30" descr="McGraw Hill red cube Logo">
            <a:extLst>
              <a:ext uri="{FF2B5EF4-FFF2-40B4-BE49-F238E27FC236}">
                <a16:creationId xmlns:a16="http://schemas.microsoft.com/office/drawing/2014/main" id="{EFEC87DA-795E-124E-97B1-9468E0ABC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842EDC8-9FFB-2849-A229-4E95F1FA8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874" cy="923533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4F1E58E-5201-7248-9458-9D353017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BE9A612-EC57-864B-AADF-3B43A50F4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1" name="Subtitle">
            <a:extLst>
              <a:ext uri="{FF2B5EF4-FFF2-40B4-BE49-F238E27FC236}">
                <a16:creationId xmlns:a16="http://schemas.microsoft.com/office/drawing/2014/main" id="{89FF4802-A4D3-434E-9424-1B51794D3F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25" name="Name &amp; Surname">
            <a:extLst>
              <a:ext uri="{FF2B5EF4-FFF2-40B4-BE49-F238E27FC236}">
                <a16:creationId xmlns:a16="http://schemas.microsoft.com/office/drawing/2014/main" id="{1BE2989A-80FF-6748-9A18-6CF1DD0939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347901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24" name="Numeral Date">
            <a:extLst>
              <a:ext uri="{FF2B5EF4-FFF2-40B4-BE49-F238E27FC236}">
                <a16:creationId xmlns:a16="http://schemas.microsoft.com/office/drawing/2014/main" id="{EAEF7B50-2449-3847-A9B3-BC55E2EFB2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EB94A7-64EA-3C44-B1A7-F2BF742D9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233204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37243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 4 Column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D589-820C-E34C-BB24-CFC41AFBF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922674B1-49AA-9341-8C46-794E75990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D0B7D5-0192-F646-9D3E-35CC8C2AFEB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3A6DBF-0DEF-DB4B-A0B6-951847384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Title line 1">
            <a:extLst>
              <a:ext uri="{FF2B5EF4-FFF2-40B4-BE49-F238E27FC236}">
                <a16:creationId xmlns:a16="http://schemas.microsoft.com/office/drawing/2014/main" id="{6E0352A1-1A9E-4B4D-AC82-71F39E86DC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26892" y="1995932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059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2">
            <a:extLst>
              <a:ext uri="{FF2B5EF4-FFF2-40B4-BE49-F238E27FC236}">
                <a16:creationId xmlns:a16="http://schemas.microsoft.com/office/drawing/2014/main" id="{16F4E1AB-6264-DF41-8025-CF302045B0D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75168" y="1993226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142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8" name="Title line 3">
            <a:extLst>
              <a:ext uri="{FF2B5EF4-FFF2-40B4-BE49-F238E27FC236}">
                <a16:creationId xmlns:a16="http://schemas.microsoft.com/office/drawing/2014/main" id="{4005FD16-CA36-F449-BFD1-723D089159F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23443" y="2006927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0789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21" name="Title line 4">
            <a:extLst>
              <a:ext uri="{FF2B5EF4-FFF2-40B4-BE49-F238E27FC236}">
                <a16:creationId xmlns:a16="http://schemas.microsoft.com/office/drawing/2014/main" id="{85D83742-7B64-2842-9FD7-C3DB4A118D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71718" y="1998724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7" name="Column 4">
            <a:extLst>
              <a:ext uri="{FF2B5EF4-FFF2-40B4-BE49-F238E27FC236}">
                <a16:creationId xmlns:a16="http://schemas.microsoft.com/office/drawing/2014/main" id="{EB2FCF4E-2315-A74B-9A73-3DEC8F3B2C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6015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05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200" userDrawn="1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80" userDrawn="1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4 Column Content BOX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33956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23BF18-190B-0B45-86C7-8E7FD8D5B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4" name="Chapter Title">
            <a:extLst>
              <a:ext uri="{FF2B5EF4-FFF2-40B4-BE49-F238E27FC236}">
                <a16:creationId xmlns:a16="http://schemas.microsoft.com/office/drawing/2014/main" id="{4C3A16F4-5E80-954F-9F5D-C17AAF09B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5" name="Pg">
            <a:extLst>
              <a:ext uri="{FF2B5EF4-FFF2-40B4-BE49-F238E27FC236}">
                <a16:creationId xmlns:a16="http://schemas.microsoft.com/office/drawing/2014/main" id="{26155597-F0AF-764C-8816-67A652B266A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8B34E99-AE30-4C49-ABBE-F3D759A45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3" name="01">
            <a:extLst>
              <a:ext uri="{FF2B5EF4-FFF2-40B4-BE49-F238E27FC236}">
                <a16:creationId xmlns:a16="http://schemas.microsoft.com/office/drawing/2014/main" id="{656B9FAF-84C0-7E43-8B08-53730DCF7E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79440" y="1946465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9" name="Caption 1">
            <a:extLst>
              <a:ext uri="{FF2B5EF4-FFF2-40B4-BE49-F238E27FC236}">
                <a16:creationId xmlns:a16="http://schemas.microsoft.com/office/drawing/2014/main" id="{9CF9316A-A272-CB44-96B8-3E066822DFC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36FF7C71-04B0-1B44-BAC9-283FE6509B0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4532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D95B1A93-7377-6B4F-AB4C-85A0ADE1456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113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4" name="02">
            <a:extLst>
              <a:ext uri="{FF2B5EF4-FFF2-40B4-BE49-F238E27FC236}">
                <a16:creationId xmlns:a16="http://schemas.microsoft.com/office/drawing/2014/main" id="{42B5B42B-7BA8-8749-A68B-767FDE1DBE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46882" y="1946703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61" name="Caption 2">
            <a:extLst>
              <a:ext uri="{FF2B5EF4-FFF2-40B4-BE49-F238E27FC236}">
                <a16:creationId xmlns:a16="http://schemas.microsoft.com/office/drawing/2014/main" id="{AB11E701-A589-1142-AAC4-7F98249E39B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73065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AC7180CB-D6CC-884D-A1D6-4238C52B1D1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507143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1" name="Column 2">
            <a:extLst>
              <a:ext uri="{FF2B5EF4-FFF2-40B4-BE49-F238E27FC236}">
                <a16:creationId xmlns:a16="http://schemas.microsoft.com/office/drawing/2014/main" id="{DED1FE80-97ED-A44A-AAC7-23445FA9373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538724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5" name="03">
            <a:extLst>
              <a:ext uri="{FF2B5EF4-FFF2-40B4-BE49-F238E27FC236}">
                <a16:creationId xmlns:a16="http://schemas.microsoft.com/office/drawing/2014/main" id="{8192EB0B-9651-B544-BDAC-EE091C49C6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356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2" name="Caption 3">
            <a:extLst>
              <a:ext uri="{FF2B5EF4-FFF2-40B4-BE49-F238E27FC236}">
                <a16:creationId xmlns:a16="http://schemas.microsoft.com/office/drawing/2014/main" id="{284AA87E-52EF-2045-830C-F4AAFF5F87A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62044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2" name="Subtitle 3">
            <a:extLst>
              <a:ext uri="{FF2B5EF4-FFF2-40B4-BE49-F238E27FC236}">
                <a16:creationId xmlns:a16="http://schemas.microsoft.com/office/drawing/2014/main" id="{94D3E8CD-91A0-F547-BA17-B7867B89A68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05088" y="4391924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3" name="Column 3">
            <a:extLst>
              <a:ext uri="{FF2B5EF4-FFF2-40B4-BE49-F238E27FC236}">
                <a16:creationId xmlns:a16="http://schemas.microsoft.com/office/drawing/2014/main" id="{39B3353B-2777-5447-89A8-8604255C061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36669" y="4960909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6" name="04">
            <a:extLst>
              <a:ext uri="{FF2B5EF4-FFF2-40B4-BE49-F238E27FC236}">
                <a16:creationId xmlns:a16="http://schemas.microsoft.com/office/drawing/2014/main" id="{6CFC2436-7424-CA43-969D-9AB5100DA3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82202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3" name="Caption 4">
            <a:extLst>
              <a:ext uri="{FF2B5EF4-FFF2-40B4-BE49-F238E27FC236}">
                <a16:creationId xmlns:a16="http://schemas.microsoft.com/office/drawing/2014/main" id="{C758B12F-C44F-274A-A913-BCB1409A8D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5774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7" name="Subtitle 4">
            <a:extLst>
              <a:ext uri="{FF2B5EF4-FFF2-40B4-BE49-F238E27FC236}">
                <a16:creationId xmlns:a16="http://schemas.microsoft.com/office/drawing/2014/main" id="{54CCEB4F-7779-5E4B-B18D-AA167974CF5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53963" y="4388597"/>
            <a:ext cx="2044858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8" name="Column 4">
            <a:extLst>
              <a:ext uri="{FF2B5EF4-FFF2-40B4-BE49-F238E27FC236}">
                <a16:creationId xmlns:a16="http://schemas.microsoft.com/office/drawing/2014/main" id="{DDA404CD-C496-1F4F-B260-2970B74DBAD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156413" y="4957582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34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F5C9CE-D32E-5541-B85A-FA6797185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9ECAC6B-55DF-3941-B806-4599F6317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81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9FB6B-4E4C-9945-8D76-D4163E41B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ED6375A-D484-F047-8EE7-94EE16B17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54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F53538-1E06-AD4F-B660-530EE363B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90803EF-B185-1A4B-AEB0-EB63A68BF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9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857EF-54C6-E245-8DC5-BB2E35750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03ADE6-71A7-C548-9F6E-82FDBBD6C8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75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BEFBCB-AB08-7140-8567-4FD4D04CA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C06EC2B-3880-F14F-AE7E-34F53ED22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027" y="1736725"/>
            <a:ext cx="3807947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99974" y="1749425"/>
            <a:ext cx="419202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85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B85C7-7209-144C-8D24-339DFB0EC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AEF899C-3DCF-8C49-9396-92C59D4A4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2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F642D6-3553-324F-921E-A1CD808FE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C77AEF-848E-1B4D-806C-A42A97518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FE6FF244-ECCD-FB4B-888A-4E5725DEDC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EE8CE71D-FD18-3C4F-A0F0-3D4D2F934A3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51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054558-A0FC-FC46-96A0-9A37F939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0E6BF1-B230-CB4C-B6A7-A95B734E3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F4B5C00F-71F0-3640-9AFC-102C62C6B8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027" y="1736725"/>
            <a:ext cx="3807947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8EE49D24-539A-734A-9997-3D71268C4F3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99974" y="1749425"/>
            <a:ext cx="419202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41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 children sit cross-legged on a library's floor as a book is read to them. Their faces show they are engaged with each other and the story.&#10;">
            <a:extLst>
              <a:ext uri="{FF2B5EF4-FFF2-40B4-BE49-F238E27FC236}">
                <a16:creationId xmlns:a16="http://schemas.microsoft.com/office/drawing/2014/main" id="{E7890813-9A2C-C445-8885-75DF0271E8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173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F299F7E-7821-614A-83A4-8369943FC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473FF405-19A5-2B49-9177-D4AA443302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6" name="Name &amp; Surname">
            <a:extLst>
              <a:ext uri="{FF2B5EF4-FFF2-40B4-BE49-F238E27FC236}">
                <a16:creationId xmlns:a16="http://schemas.microsoft.com/office/drawing/2014/main" id="{E00230D1-031F-1540-AAE8-BEEEB0C2CC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2" y="5508815"/>
            <a:ext cx="2954336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22" name="Display Date">
            <a:extLst>
              <a:ext uri="{FF2B5EF4-FFF2-40B4-BE49-F238E27FC236}">
                <a16:creationId xmlns:a16="http://schemas.microsoft.com/office/drawing/2014/main" id="{AB73912B-6039-1040-8EEA-A96C885983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2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" name="Picture 8" descr="McGraw Hill red cube logo ">
            <a:extLst>
              <a:ext uri="{FF2B5EF4-FFF2-40B4-BE49-F238E27FC236}">
                <a16:creationId xmlns:a16="http://schemas.microsoft.com/office/drawing/2014/main" id="{91FA0969-9821-8F42-A427-8BF01C4751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3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4B6D6C-C29B-A548-A31E-1599E9023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B65A249-F039-1443-8CC7-E8D46EA69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864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79875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7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0ACFF1-F760-9646-978E-A45F7A2F2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07E239-B479-4B49-A66C-67B5E5D8E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9036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6576" y="1749425"/>
            <a:ext cx="4086451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34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47323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39C16-092F-A740-B960-ADDCD3D91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E21EE8B-6895-1B4A-9E48-4992928A9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102551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53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3860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0767D-8A25-6C4A-8364-3B7A3F82F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463D1A8-1111-114B-9890-0CE0E14B7D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38600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958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60F9E-07AF-6041-980F-7BA9115C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06F7C5-7A97-E444-BFB0-CF29BEA88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27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6C25C-4E0B-8F45-A598-DEBA7C70A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46516CC-87F2-EF46-9DE4-E73DBE2F3B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84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C5E04-8E76-B248-8774-9FFC64C5F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5BE4A64-884B-5841-B4CC-BBBF316F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11234F79-2BE8-2C4C-ADCD-CBDE0C61CBF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176B59D-8851-AB40-AB81-6FD2A69F4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11678EC7-A5CF-9448-B748-B101B6E7CC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10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B3ECB7-D9C5-7546-A06E-9CF6F67D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20D7435D-F882-234A-BBC8-20C90114E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D95F659-D768-DA4C-A100-D623125B2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73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DC658-BECF-B54E-AC16-9CF646F90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CBAEEB7-4D07-4E47-9AD6-1302A0606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54C5140-16E5-5B49-8707-20A9139FD7A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488891"/>
            <a:ext cx="7081838" cy="334834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21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 Cop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D75399-CE4F-B348-BAB4-FC82DF060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5F10BB2-BD13-C546-AA6B-50B0925DB9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5"/>
            <a:ext cx="7081838" cy="332869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7111FFF-42FA-CE45-BFD6-0F5263B787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07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irl with purple glasses purses her lips in concentration as she writes on a whiteboard with a large, black marker. Her classmate stands beside her.&#10;">
            <a:extLst>
              <a:ext uri="{FF2B5EF4-FFF2-40B4-BE49-F238E27FC236}">
                <a16:creationId xmlns:a16="http://schemas.microsoft.com/office/drawing/2014/main" id="{92362EEF-3BD7-9942-9F61-594A9380A7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100"/>
            <a:ext cx="12192000" cy="6891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13217E5-B63E-6E47-AB63-FCA8E4388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59209D60-98AC-A347-9518-252F7F6486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1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1" name="Name &amp; Surname">
            <a:extLst>
              <a:ext uri="{FF2B5EF4-FFF2-40B4-BE49-F238E27FC236}">
                <a16:creationId xmlns:a16="http://schemas.microsoft.com/office/drawing/2014/main" id="{958D4D3F-3519-B04D-A7AB-B2717A8E5D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2" name="Display Date">
            <a:extLst>
              <a:ext uri="{FF2B5EF4-FFF2-40B4-BE49-F238E27FC236}">
                <a16:creationId xmlns:a16="http://schemas.microsoft.com/office/drawing/2014/main" id="{7F129D7E-B24B-D243-8677-D2E88D580E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5" name="Picture 14" descr="McGraw Hill red cube logo ">
            <a:extLst>
              <a:ext uri="{FF2B5EF4-FFF2-40B4-BE49-F238E27FC236}">
                <a16:creationId xmlns:a16="http://schemas.microsoft.com/office/drawing/2014/main" id="{55C15131-0BCC-E64D-88F8-AA080E056C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38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8" userDrawn="1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3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AEA48F-3B08-6D49-AAE9-9E6A4A5E4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1E73F80A-1813-DA4F-8DE2-64EB7F213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36B83B-6BD2-D144-A9FF-1152262C28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7"/>
            <a:ext cx="7081838" cy="3328692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156F9C9-D4B2-4542-B1D5-6C51BC91E5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04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30DBB1-932C-514D-8370-049DD406A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E28115-1F17-E042-B158-958DD7957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ED2A3636-75CE-1E42-9B3A-DAFCDFF37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26B4EDE0-F23F-9C40-8DBC-AA1DE963BCB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DFC7AE-4EDA-5449-A40C-2DC74991B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132F1372-CD64-C741-83C2-B72000439F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4" name="Column 1">
            <a:extLst>
              <a:ext uri="{FF2B5EF4-FFF2-40B4-BE49-F238E27FC236}">
                <a16:creationId xmlns:a16="http://schemas.microsoft.com/office/drawing/2014/main" id="{733B5D7A-D46F-EE40-98CC-40E79D9F65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5" name="Column 2">
            <a:extLst>
              <a:ext uri="{FF2B5EF4-FFF2-40B4-BE49-F238E27FC236}">
                <a16:creationId xmlns:a16="http://schemas.microsoft.com/office/drawing/2014/main" id="{B1FAC4E9-985E-3F49-8B63-05362E7E7E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63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946E26-8BE7-2D48-86AC-6974E1F63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13CBDD01-29C4-1745-98AD-13788A146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0116EA0E-2BFB-CB43-BCB2-E6275846FF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A98EC6B-7BB0-C948-B167-15145EFB6A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tat 1">
            <a:extLst>
              <a:ext uri="{FF2B5EF4-FFF2-40B4-BE49-F238E27FC236}">
                <a16:creationId xmlns:a16="http://schemas.microsoft.com/office/drawing/2014/main" id="{C9E00311-1B4A-3A45-B2E1-0DEC2AF42F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3" name="Stat 1 Caption">
            <a:extLst>
              <a:ext uri="{FF2B5EF4-FFF2-40B4-BE49-F238E27FC236}">
                <a16:creationId xmlns:a16="http://schemas.microsoft.com/office/drawing/2014/main" id="{38EEFF29-C9F6-F448-9DE3-B7BED4EA2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4" name="Stat 1 Copy">
            <a:extLst>
              <a:ext uri="{FF2B5EF4-FFF2-40B4-BE49-F238E27FC236}">
                <a16:creationId xmlns:a16="http://schemas.microsoft.com/office/drawing/2014/main" id="{B83545D4-1FE8-DC43-9A81-6F25043587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5" name="Stat 2">
            <a:extLst>
              <a:ext uri="{FF2B5EF4-FFF2-40B4-BE49-F238E27FC236}">
                <a16:creationId xmlns:a16="http://schemas.microsoft.com/office/drawing/2014/main" id="{4ABC467F-D107-4747-9586-1125DD08C1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6" name="Stat 2 Caption">
            <a:extLst>
              <a:ext uri="{FF2B5EF4-FFF2-40B4-BE49-F238E27FC236}">
                <a16:creationId xmlns:a16="http://schemas.microsoft.com/office/drawing/2014/main" id="{8BD7BB4D-CE28-1E4B-9665-50E32471A5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17" name="Stat 2 Copy">
            <a:extLst>
              <a:ext uri="{FF2B5EF4-FFF2-40B4-BE49-F238E27FC236}">
                <a16:creationId xmlns:a16="http://schemas.microsoft.com/office/drawing/2014/main" id="{EB835A56-B62C-D14B-903D-610071ADC1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366E92-31CB-554F-81AB-17D313A7A1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94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F8A6E-8B6C-6747-84E2-7847C60A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7F34424B-8820-7344-948C-E6A37BDAA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2F9A6A3-1428-324C-BC1A-CD4F519AE9C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B342B07-82AB-0B4B-B28F-D84666772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Stat 1">
            <a:extLst>
              <a:ext uri="{FF2B5EF4-FFF2-40B4-BE49-F238E27FC236}">
                <a16:creationId xmlns:a16="http://schemas.microsoft.com/office/drawing/2014/main" id="{8719B257-7CF2-6F44-B644-631E6E5FD3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8" name="Stat 1 Caption">
            <a:extLst>
              <a:ext uri="{FF2B5EF4-FFF2-40B4-BE49-F238E27FC236}">
                <a16:creationId xmlns:a16="http://schemas.microsoft.com/office/drawing/2014/main" id="{57760C02-0E47-7F4E-A806-343D235853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9" name="Stat 1 Copy">
            <a:extLst>
              <a:ext uri="{FF2B5EF4-FFF2-40B4-BE49-F238E27FC236}">
                <a16:creationId xmlns:a16="http://schemas.microsoft.com/office/drawing/2014/main" id="{EBA0D26B-DB92-4246-9287-4BA2780352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0" name="Stat 2">
            <a:extLst>
              <a:ext uri="{FF2B5EF4-FFF2-40B4-BE49-F238E27FC236}">
                <a16:creationId xmlns:a16="http://schemas.microsoft.com/office/drawing/2014/main" id="{B255A082-26C5-3C48-A4C3-084ADA5B70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1" name="Stat 2 Caption">
            <a:extLst>
              <a:ext uri="{FF2B5EF4-FFF2-40B4-BE49-F238E27FC236}">
                <a16:creationId xmlns:a16="http://schemas.microsoft.com/office/drawing/2014/main" id="{A2FDE0EB-7516-884E-8EAB-A79C468518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2" name="Stat 2 Copy">
            <a:extLst>
              <a:ext uri="{FF2B5EF4-FFF2-40B4-BE49-F238E27FC236}">
                <a16:creationId xmlns:a16="http://schemas.microsoft.com/office/drawing/2014/main" id="{26318E31-81CB-5441-B056-B8D276EEF0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1DD162E7-2D04-F14B-8AE4-67BBDF2FB66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65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4452E8-D98B-7D49-89F4-1988EA1CF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EB64CB2E-C92D-124D-B974-0B1896DAF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D5A19222-FB40-1547-B796-7486CB30C6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928CD4C-6268-8747-985F-C59CF046D0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tat 1">
            <a:extLst>
              <a:ext uri="{FF2B5EF4-FFF2-40B4-BE49-F238E27FC236}">
                <a16:creationId xmlns:a16="http://schemas.microsoft.com/office/drawing/2014/main" id="{F98DED31-4635-444D-919C-2B2B0E840F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23" name="Stat 1 Caption">
            <a:extLst>
              <a:ext uri="{FF2B5EF4-FFF2-40B4-BE49-F238E27FC236}">
                <a16:creationId xmlns:a16="http://schemas.microsoft.com/office/drawing/2014/main" id="{331C2C7A-A19F-4D41-AF05-994255D0A1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24" name="Stat 1 Copy">
            <a:extLst>
              <a:ext uri="{FF2B5EF4-FFF2-40B4-BE49-F238E27FC236}">
                <a16:creationId xmlns:a16="http://schemas.microsoft.com/office/drawing/2014/main" id="{085B1092-89BA-6141-A8AF-C417ED755A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5" name="Stat 2">
            <a:extLst>
              <a:ext uri="{FF2B5EF4-FFF2-40B4-BE49-F238E27FC236}">
                <a16:creationId xmlns:a16="http://schemas.microsoft.com/office/drawing/2014/main" id="{3F2FC970-AFDD-3442-9C3D-1624B73CCD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6" name="Stat 2 Caption">
            <a:extLst>
              <a:ext uri="{FF2B5EF4-FFF2-40B4-BE49-F238E27FC236}">
                <a16:creationId xmlns:a16="http://schemas.microsoft.com/office/drawing/2014/main" id="{2364D5FE-A84F-B94C-A9A4-9473F66729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7" name="Stat 2 Copy">
            <a:extLst>
              <a:ext uri="{FF2B5EF4-FFF2-40B4-BE49-F238E27FC236}">
                <a16:creationId xmlns:a16="http://schemas.microsoft.com/office/drawing/2014/main" id="{C7FFAD34-E2B5-C749-BB8B-450A44FC17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2B551DAC-27EA-C24C-B386-EC1AF8D644A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32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B1683-BE6C-994F-8C71-4655A6D7B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28FF114-93DC-FC49-9934-51730AECA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B53FBC86-B154-F249-A0EA-A3F4998B886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B2093CD-2406-1349-966B-57058BD81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473606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59743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46382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6833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66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4C2075-62BB-E24C-8076-CA96EF9E7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B23EC58-BCB7-634A-BB1D-B02CF96AC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0D918B0F-8556-604B-BAA8-A6C7C9B54BD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8B7895A-CD17-BE4E-8275-3B988852F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60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F60865-49F2-1743-ACC3-2007E090A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937ACD68-09C5-D248-B40F-4B1840FDA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E60BAC26-48D6-E248-B41C-2CCDFE98648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30514C7-0A12-D14C-9687-4F3B4194A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53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F68451A-D5B5-C445-A863-14A041B80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728663"/>
            <a:ext cx="4443662" cy="61360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E0371F-08BD-C843-A321-D6171913A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DCE4FEE5-73BB-CF4C-B5F4-7F4822F88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CCB834-528E-1845-95A4-2F6A8F2993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0DAF0189-B7E4-DC45-8222-388ABF8A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1" y="1347788"/>
            <a:ext cx="3405644" cy="763400"/>
          </a:xfrm>
        </p:spPr>
        <p:txBody>
          <a:bodyPr>
            <a:normAutofit/>
          </a:bodyPr>
          <a:lstStyle/>
          <a:p>
            <a:r>
              <a:rPr lang="en-US"/>
              <a:t>Slide Title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F2DA3EDB-6292-0845-812A-E8718B8F07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982" y="2015021"/>
            <a:ext cx="3388862" cy="4105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</p:txBody>
      </p:sp>
      <p:sp>
        <p:nvSpPr>
          <p:cNvPr id="14" name="Body Text">
            <a:extLst>
              <a:ext uri="{FF2B5EF4-FFF2-40B4-BE49-F238E27FC236}">
                <a16:creationId xmlns:a16="http://schemas.microsoft.com/office/drawing/2014/main" id="{47F59CFF-1C52-C549-B893-2BB0FCE2C2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82" y="2817184"/>
            <a:ext cx="3388862" cy="36322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Please reference color palette and order in appendix.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56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36" userDrawn="1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op Nav">
            <a:extLst>
              <a:ext uri="{FF2B5EF4-FFF2-40B4-BE49-F238E27FC236}">
                <a16:creationId xmlns:a16="http://schemas.microsoft.com/office/drawing/2014/main" id="{C71E5970-0B52-564C-B854-038EA83143A3}"/>
              </a:ext>
            </a:extLst>
          </p:cNvPr>
          <p:cNvSpPr/>
          <p:nvPr userDrawn="1"/>
        </p:nvSpPr>
        <p:spPr>
          <a:xfrm>
            <a:off x="-3094" y="728663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0AD5D8-3246-3748-88D5-F49AADE43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44EBEA47-CAC5-7C4F-A3F5-E2968D83B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DF9DA52-B4C6-4743-8185-B85E099C9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</p:spTree>
    <p:extLst>
      <p:ext uri="{BB962C8B-B14F-4D97-AF65-F5344CB8AC3E}">
        <p14:creationId xmlns:p14="http://schemas.microsoft.com/office/powerpoint/2010/main" val="1838180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ur young people collaborate around a table. They use a laptop, textbook, smartphone, and sticky notes. Each has a relaxed, but intent, expression.&#10;">
            <a:extLst>
              <a:ext uri="{FF2B5EF4-FFF2-40B4-BE49-F238E27FC236}">
                <a16:creationId xmlns:a16="http://schemas.microsoft.com/office/drawing/2014/main" id="{7FC1136F-CA1A-304F-BD87-6F5AD28DF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053" y="0"/>
            <a:ext cx="12232106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E8D7D83-3733-6544-9A18-692EAF0556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A35E7039-7E5C-EA46-8A76-6BF0BD49C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20" name="Name &amp; Surname">
            <a:extLst>
              <a:ext uri="{FF2B5EF4-FFF2-40B4-BE49-F238E27FC236}">
                <a16:creationId xmlns:a16="http://schemas.microsoft.com/office/drawing/2014/main" id="{7526AB89-E183-9647-B0C6-8DBEA8E2B6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AF19FE6E-ABD4-0641-9E4F-ECE7E253AD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1" name="Picture 10" descr="McGraw Hill red cube logo ">
            <a:extLst>
              <a:ext uri="{FF2B5EF4-FFF2-40B4-BE49-F238E27FC236}">
                <a16:creationId xmlns:a16="http://schemas.microsoft.com/office/drawing/2014/main" id="{2133F0EF-B82D-AB41-BC98-F67769B6D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85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36" userDrawn="1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46" userDrawn="1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C411E7-2671-4B4B-92CF-5C66E4F42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6381C228-441A-9A4B-AE4F-D63CBA003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B387718-C38B-2D47-8CD9-41CE82EFD2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17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s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0C0A00-CB8E-7A49-BC33-70BD0FEB3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07F50D94-14D2-5B47-92DA-95FB04ADE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CC41B9-A382-7443-A134-B3DF0962E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3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</p:spTree>
    <p:extLst>
      <p:ext uri="{BB962C8B-B14F-4D97-AF65-F5344CB8AC3E}">
        <p14:creationId xmlns:p14="http://schemas.microsoft.com/office/powerpoint/2010/main" val="3274487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 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AF83C-1272-AE44-B879-5F7E30C05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3E432104-3553-0F4D-BF89-6C4E521DB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18863853-5F1F-F841-8AF8-BD59CF8D8E0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CA81EB-548B-F749-9AB9-60AE42906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145620"/>
            <a:ext cx="10750091" cy="5218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00805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9 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30F1BA-48EE-9842-8AC4-CAE2655A5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3E432104-3553-0F4D-BF89-6C4E521DB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18863853-5F1F-F841-8AF8-BD59CF8D8E0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4154963-79AD-3943-9785-C9E977DC82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522" y="1056762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1">
            <a:extLst>
              <a:ext uri="{FF2B5EF4-FFF2-40B4-BE49-F238E27FC236}">
                <a16:creationId xmlns:a16="http://schemas.microsoft.com/office/drawing/2014/main" id="{0F866693-5753-F04D-8B63-42BC1A8ABB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7" name="2">
            <a:extLst>
              <a:ext uri="{FF2B5EF4-FFF2-40B4-BE49-F238E27FC236}">
                <a16:creationId xmlns:a16="http://schemas.microsoft.com/office/drawing/2014/main" id="{44136E86-4152-4846-A030-6F4E2BBB2A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6" name="3">
            <a:extLst>
              <a:ext uri="{FF2B5EF4-FFF2-40B4-BE49-F238E27FC236}">
                <a16:creationId xmlns:a16="http://schemas.microsoft.com/office/drawing/2014/main" id="{BDB8B8A6-A6BA-2E43-99D3-A20A7A4C27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5" name="4">
            <a:extLst>
              <a:ext uri="{FF2B5EF4-FFF2-40B4-BE49-F238E27FC236}">
                <a16:creationId xmlns:a16="http://schemas.microsoft.com/office/drawing/2014/main" id="{2E50C5F3-B0F6-B946-8A23-2289753A31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57BD552A-CB3B-0842-A1C2-21C8A18907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3" name="6">
            <a:extLst>
              <a:ext uri="{FF2B5EF4-FFF2-40B4-BE49-F238E27FC236}">
                <a16:creationId xmlns:a16="http://schemas.microsoft.com/office/drawing/2014/main" id="{61225E33-6EB6-6A42-9057-F3907FE8B5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2" name="7">
            <a:extLst>
              <a:ext uri="{FF2B5EF4-FFF2-40B4-BE49-F238E27FC236}">
                <a16:creationId xmlns:a16="http://schemas.microsoft.com/office/drawing/2014/main" id="{79181F70-C569-064B-98A2-DA4E644778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1" name="8">
            <a:extLst>
              <a:ext uri="{FF2B5EF4-FFF2-40B4-BE49-F238E27FC236}">
                <a16:creationId xmlns:a16="http://schemas.microsoft.com/office/drawing/2014/main" id="{57FB12D1-ECB7-F947-BD5F-F2C7631794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23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9255815" y="757008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06EC3-1936-BF49-B989-AE8ADD231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E3F328E6-25F0-BD44-A497-CAA2D0BA73DA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12A726-D813-1B48-A198-EE44A52DA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0" name="Column 1">
            <a:extLst>
              <a:ext uri="{FF2B5EF4-FFF2-40B4-BE49-F238E27FC236}">
                <a16:creationId xmlns:a16="http://schemas.microsoft.com/office/drawing/2014/main" id="{A6CC86E6-0270-1A46-AD68-EA5815E015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7" name="Column 2">
            <a:extLst>
              <a:ext uri="{FF2B5EF4-FFF2-40B4-BE49-F238E27FC236}">
                <a16:creationId xmlns:a16="http://schemas.microsoft.com/office/drawing/2014/main" id="{1658EE3A-E60D-054C-BC6C-D3AC430DED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22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userDrawn="1">
          <p15:clr>
            <a:srgbClr val="FBAE40"/>
          </p15:clr>
        </p15:guide>
        <p15:guide id="7" pos="483" userDrawn="1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6A961-BB2B-B54F-BFAB-BDA9367A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32427A80-5FB3-1A49-8DC5-A073AD2F5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19BD590-2BD8-1345-96AC-71997DB3D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4" name="Body Text">
            <a:extLst>
              <a:ext uri="{FF2B5EF4-FFF2-40B4-BE49-F238E27FC236}">
                <a16:creationId xmlns:a16="http://schemas.microsoft.com/office/drawing/2014/main" id="{304C3CA5-856F-2F4D-9D50-08DD3F11F8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1" name="Column 1">
            <a:extLst>
              <a:ext uri="{FF2B5EF4-FFF2-40B4-BE49-F238E27FC236}">
                <a16:creationId xmlns:a16="http://schemas.microsoft.com/office/drawing/2014/main" id="{09D023D1-AA6B-9646-A78E-0089EAAEBF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0" name="Column 2">
            <a:extLst>
              <a:ext uri="{FF2B5EF4-FFF2-40B4-BE49-F238E27FC236}">
                <a16:creationId xmlns:a16="http://schemas.microsoft.com/office/drawing/2014/main" id="{A028DF26-A643-9E46-88A5-7D66AB1A21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0BC10B7E-FB9A-3449-BA9D-B470A0390DF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56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24" userDrawn="1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FB1D6C-A7E9-F346-8A13-0BCB15719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D679B90A-4AB2-E64F-865B-31FA7A647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695EBD-4DD2-D94C-8FE6-3BC8F009D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53D7C1F0-4FF6-6146-83A3-619E9E7425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8D628D98-2995-2549-8BEB-B242D876BA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89F8ED53-76E5-D34E-AF57-48AB3FD450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C836EA3-0289-2F4F-9CCE-4C8FA98EA3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77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91159E-FB61-BD47-87D0-43DD404B0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0EC23C69-26E3-854A-8AEA-45792C9D8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3E7B488B-7F58-E041-8E34-0A5108AC44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950784B-C4DC-1048-8DB0-FBA0B7ED9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3C493DB4-6E5A-0A49-B823-5D376D9C9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6" name="Column 1">
            <a:extLst>
              <a:ext uri="{FF2B5EF4-FFF2-40B4-BE49-F238E27FC236}">
                <a16:creationId xmlns:a16="http://schemas.microsoft.com/office/drawing/2014/main" id="{8328127D-150E-B44E-BC89-0FD65043C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6906905-9636-614B-830C-DF2EEB425E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F580762-E4FC-D041-AD65-42DCA22C0A8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33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2C9B86-2BA7-2C49-9B52-F95410DF70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05E351-B915-BD4D-A104-CE8A78E87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46F47BCD-2606-6446-B953-7EA51944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9889367-1837-7547-8ADE-81B76555895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670CB5-F520-4F4E-9416-10F61C177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B923205D-6211-744A-A7D6-56BDC29584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22814ED1-29B4-164D-A3B2-0C0FCADE43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97E1AD9F-2EE3-7442-9BF2-6F9AFDC280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96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3E3DBC-5438-6E46-92A8-F6F9A5B2B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9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A38B5C-C304-CF4C-9CE1-764633715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9E4B0D1D-604E-5845-A559-76143769A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B370684-59CB-9D48-9E3B-4A19CF85F5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BEA7924-9977-A944-8820-5611CD6A1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E9167E63-18F2-B54A-93ED-51E4F364ED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9D45D5EF-D30C-1D4E-8C2E-CA2D9F7AD4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364274DE-F93B-234F-80D3-BADE92110F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01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3 - Chapt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0002E01B-5919-1E48-8DB8-F4682B597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54440BB0-874B-1C48-9D14-D93811C53E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1" name="Name &amp; Surname">
            <a:extLst>
              <a:ext uri="{FF2B5EF4-FFF2-40B4-BE49-F238E27FC236}">
                <a16:creationId xmlns:a16="http://schemas.microsoft.com/office/drawing/2014/main" id="{D33C7042-0669-6148-9FAC-1EA8D47DBC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pic>
        <p:nvPicPr>
          <p:cNvPr id="9" name="Picture 8" descr="McGraw Hill cube Logo">
            <a:extLst>
              <a:ext uri="{FF2B5EF4-FFF2-40B4-BE49-F238E27FC236}">
                <a16:creationId xmlns:a16="http://schemas.microsoft.com/office/drawing/2014/main" id="{6239E6B2-39D4-6948-B6F9-CFE0B3566D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28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2B30F-DA32-BD48-A150-841D2CC20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800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C14102-5D1F-CC47-96A6-0F8B125B3B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FE7CC563-C876-8D49-9C67-CE4C3C65E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30E17DB6-2150-0D46-8340-D3581FF40EC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DD5738-B9A4-D446-8B86-A0199FBA6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31A62204-B7CF-0F47-9302-7611750252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C4D93840-F4DD-B843-BC4B-8AF7F98AB0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A2CB17AE-D121-8144-B913-2A0997DF2C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0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L. H.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5177BBD6-89E5-8A4C-A618-63E9F526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5031"/>
            <a:ext cx="11908923" cy="5164009"/>
            <a:chOff x="-13447" y="1205031"/>
            <a:chExt cx="11908923" cy="516400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A07E183-013B-4343-998D-88050E602673}"/>
                </a:ext>
              </a:extLst>
            </p:cNvPr>
            <p:cNvGrpSpPr/>
            <p:nvPr userDrawn="1"/>
          </p:nvGrpSpPr>
          <p:grpSpPr>
            <a:xfrm>
              <a:off x="10799406" y="1609994"/>
              <a:ext cx="1096070" cy="200297"/>
              <a:chOff x="10799406" y="1609994"/>
              <a:chExt cx="1096070" cy="200297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128CCC9-E183-EB47-863F-66E818DAF996}"/>
                  </a:ext>
                </a:extLst>
              </p:cNvPr>
              <p:cNvSpPr/>
              <p:nvPr userDrawn="1"/>
            </p:nvSpPr>
            <p:spPr>
              <a:xfrm rot="18900000">
                <a:off x="10799406" y="1609994"/>
                <a:ext cx="1013101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E3AC1E5-E15F-2140-9827-AA174AFAE02C}"/>
                  </a:ext>
                </a:extLst>
              </p:cNvPr>
              <p:cNvSpPr/>
              <p:nvPr userDrawn="1"/>
            </p:nvSpPr>
            <p:spPr>
              <a:xfrm rot="18900000">
                <a:off x="10879377" y="1693580"/>
                <a:ext cx="101609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0780782-1930-9744-964A-B91E28E603A0}"/>
                </a:ext>
              </a:extLst>
            </p:cNvPr>
            <p:cNvGrpSpPr/>
            <p:nvPr userDrawn="1"/>
          </p:nvGrpSpPr>
          <p:grpSpPr>
            <a:xfrm>
              <a:off x="10894136" y="1205031"/>
              <a:ext cx="940179" cy="935947"/>
              <a:chOff x="10894136" y="1205031"/>
              <a:chExt cx="940179" cy="93594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45EC1281-6FEB-A14E-8D42-5C0399A71E23}"/>
                  </a:ext>
                </a:extLst>
              </p:cNvPr>
              <p:cNvGrpSpPr/>
              <p:nvPr userDrawn="1"/>
            </p:nvGrpSpPr>
            <p:grpSpPr>
              <a:xfrm>
                <a:off x="10896080" y="1205031"/>
                <a:ext cx="938235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7" name="Parallelogram 46">
                  <a:extLst>
                    <a:ext uri="{FF2B5EF4-FFF2-40B4-BE49-F238E27FC236}">
                      <a16:creationId xmlns:a16="http://schemas.microsoft.com/office/drawing/2014/main" id="{7D96E391-66F0-0645-9D24-AEA901FA1B2B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Parallelogram 47">
                  <a:extLst>
                    <a:ext uri="{FF2B5EF4-FFF2-40B4-BE49-F238E27FC236}">
                      <a16:creationId xmlns:a16="http://schemas.microsoft.com/office/drawing/2014/main" id="{0B1B1425-47C9-7C46-926A-21890752B4C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195C950-E43E-BE48-8808-D0948E9FAB67}"/>
                  </a:ext>
                </a:extLst>
              </p:cNvPr>
              <p:cNvGrpSpPr/>
              <p:nvPr userDrawn="1"/>
            </p:nvGrpSpPr>
            <p:grpSpPr>
              <a:xfrm>
                <a:off x="10894136" y="1318957"/>
                <a:ext cx="831297" cy="822021"/>
                <a:chOff x="3966636" y="2277354"/>
                <a:chExt cx="823347" cy="822021"/>
              </a:xfrm>
              <a:solidFill>
                <a:srgbClr val="06235B"/>
              </a:solidFill>
            </p:grpSpPr>
            <p:sp>
              <p:nvSpPr>
                <p:cNvPr id="45" name="Parallelogram 61">
                  <a:extLst>
                    <a:ext uri="{FF2B5EF4-FFF2-40B4-BE49-F238E27FC236}">
                      <a16:creationId xmlns:a16="http://schemas.microsoft.com/office/drawing/2014/main" id="{9DCC372B-6B4D-924C-A629-07FA51756A14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Parallelogram 61">
                  <a:extLst>
                    <a:ext uri="{FF2B5EF4-FFF2-40B4-BE49-F238E27FC236}">
                      <a16:creationId xmlns:a16="http://schemas.microsoft.com/office/drawing/2014/main" id="{C32C7223-D73E-5F40-B470-48EB281F38CE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B25C319-2990-5F44-9E6C-9230EDFA1D64}"/>
                </a:ext>
              </a:extLst>
            </p:cNvPr>
            <p:cNvGrpSpPr/>
            <p:nvPr userDrawn="1"/>
          </p:nvGrpSpPr>
          <p:grpSpPr>
            <a:xfrm>
              <a:off x="-13447" y="6149065"/>
              <a:ext cx="11072003" cy="219975"/>
              <a:chOff x="-13447" y="6149065"/>
              <a:chExt cx="11072003" cy="219975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5832D2A-E5F4-3147-B1F2-0F66239A3AFE}"/>
                  </a:ext>
                </a:extLst>
              </p:cNvPr>
              <p:cNvSpPr/>
              <p:nvPr userDrawn="1"/>
            </p:nvSpPr>
            <p:spPr>
              <a:xfrm>
                <a:off x="-13446" y="6149065"/>
                <a:ext cx="1102110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1BE06FC-1F60-7648-8CD3-2993C5D1A6AB}"/>
                  </a:ext>
                </a:extLst>
              </p:cNvPr>
              <p:cNvSpPr/>
              <p:nvPr userDrawn="1"/>
            </p:nvSpPr>
            <p:spPr>
              <a:xfrm>
                <a:off x="-13447" y="6252329"/>
                <a:ext cx="11072003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7E466A8-3EE2-8347-9B9C-FE56409F0248}"/>
                </a:ext>
              </a:extLst>
            </p:cNvPr>
            <p:cNvGrpSpPr/>
            <p:nvPr userDrawn="1"/>
          </p:nvGrpSpPr>
          <p:grpSpPr>
            <a:xfrm>
              <a:off x="10905626" y="1984376"/>
              <a:ext cx="221104" cy="4371214"/>
              <a:chOff x="10905626" y="1984376"/>
              <a:chExt cx="221104" cy="437121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B74D01D-AF7D-F546-9D97-25EB36CB7AB2}"/>
                  </a:ext>
                </a:extLst>
              </p:cNvPr>
              <p:cNvSpPr/>
              <p:nvPr userDrawn="1"/>
            </p:nvSpPr>
            <p:spPr>
              <a:xfrm rot="16200000">
                <a:off x="8837278" y="4052724"/>
                <a:ext cx="4254534" cy="1178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DE4EF2A-625F-DE47-B16E-96317A6EF3C6}"/>
                  </a:ext>
                </a:extLst>
              </p:cNvPr>
              <p:cNvSpPr/>
              <p:nvPr userDrawn="1"/>
            </p:nvSpPr>
            <p:spPr>
              <a:xfrm rot="16200000">
                <a:off x="8907603" y="4136464"/>
                <a:ext cx="4320415" cy="117838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99DEEC-FB65-6B40-99C0-B38B502AB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8" name="Chapter Title">
            <a:extLst>
              <a:ext uri="{FF2B5EF4-FFF2-40B4-BE49-F238E27FC236}">
                <a16:creationId xmlns:a16="http://schemas.microsoft.com/office/drawing/2014/main" id="{43C2F540-BC4F-4F4B-A13F-64EFF4C3B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9" name="Pg">
            <a:extLst>
              <a:ext uri="{FF2B5EF4-FFF2-40B4-BE49-F238E27FC236}">
                <a16:creationId xmlns:a16="http://schemas.microsoft.com/office/drawing/2014/main" id="{A8099171-5756-5C41-97AC-1AFF8DDD9B6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E4F8156-A223-6D49-A819-DDA0DC712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6" name="Column 1">
            <a:extLst>
              <a:ext uri="{FF2B5EF4-FFF2-40B4-BE49-F238E27FC236}">
                <a16:creationId xmlns:a16="http://schemas.microsoft.com/office/drawing/2014/main" id="{D0E48077-2819-8A49-A05C-6703D2804F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30" name="Column 2">
            <a:extLst>
              <a:ext uri="{FF2B5EF4-FFF2-40B4-BE49-F238E27FC236}">
                <a16:creationId xmlns:a16="http://schemas.microsoft.com/office/drawing/2014/main" id="{92FCC806-979D-BB45-BD58-D2DFE35FAE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56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F32332A-D1E5-0344-8F4A-15782F24E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1205032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639499-1066-AF40-AE90-26A09D51A0A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41F98C-5BFA-6740-9613-30D0EA32ABE5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2A5495-6A16-7E4F-A10F-15796EDFE106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621988DE-95DC-EE45-B046-15D64BBAD7B4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8C4E5648-7B44-9343-B639-CE2FCAA69CE2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6DBC325-AACD-E348-B1CE-AA37A6B0B9C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360358-6D06-CC44-8D16-DB5DC5849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7C7FF68D-EE65-2F48-93AE-190A7B102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74E3B440-1518-AF4D-8F84-A9675B04F0A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612D239-8581-4C4B-90B8-B54512088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599A04D7-A149-394C-B40F-92490463FE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5F1C930-B750-C841-B8C0-548499F4AF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70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200" userDrawn="1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– Text Heav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pter Title">
            <a:extLst>
              <a:ext uri="{FF2B5EF4-FFF2-40B4-BE49-F238E27FC236}">
                <a16:creationId xmlns:a16="http://schemas.microsoft.com/office/drawing/2014/main" id="{6270A90D-500C-E74E-8060-95448D45E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7549A0-DD2F-6C43-86AE-FF641D170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BF1DBC1E-7F69-B843-B19E-79A078D9478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F4E5FD-8EB6-BE45-B712-8F1275A7C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Column 1">
            <a:extLst>
              <a:ext uri="{FF2B5EF4-FFF2-40B4-BE49-F238E27FC236}">
                <a16:creationId xmlns:a16="http://schemas.microsoft.com/office/drawing/2014/main" id="{D98A9DBF-922D-A54A-AEA9-91C2162DC5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6F862A84-E061-8143-BCE7-4C9B9A9B5E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95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33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648C4D-D816-204A-B723-761FDB294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53281EAB-F476-BB40-9FAD-E65D90D2C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390110-5AD8-874C-AE1F-E0FB2ECFB94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5A7534-3DAA-9741-9B2A-18B0C4851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12A4A311-C970-5B47-B8B4-279475D834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2064520"/>
            <a:ext cx="4222331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4A1DD1E-0FD4-334D-AC0E-B10F7CCB6E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595" y="2898212"/>
            <a:ext cx="4603750" cy="345146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  <a:p>
            <a:pPr lvl="0"/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01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152" userDrawn="1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Lin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979F1B-0C1D-4D46-9688-E70042C91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B60AC181-A0E8-C848-B86F-709FE5140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5E5542-63AF-264A-9B02-20F2AE5C8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3" y="1042826"/>
            <a:ext cx="4290529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80449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873E0C-0627-D042-9703-1082CC31C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442212F1-2279-1344-BAF9-2D55C3372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AAC9DE-6713-2148-84D1-A07827E478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8AE632E4-8081-4C4C-93AA-8BA65412F7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522" y="3249621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9" name="Column 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994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736B6D3D-9619-D84B-95A2-F3E1C1AC6D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7417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1" name="Column 2">
            <a:extLst>
              <a:ext uri="{FF2B5EF4-FFF2-40B4-BE49-F238E27FC236}">
                <a16:creationId xmlns:a16="http://schemas.microsoft.com/office/drawing/2014/main" id="{33CFB3D8-4385-F845-A13A-64C1CF8639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32889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4" name="Subtitle 3">
            <a:extLst>
              <a:ext uri="{FF2B5EF4-FFF2-40B4-BE49-F238E27FC236}">
                <a16:creationId xmlns:a16="http://schemas.microsoft.com/office/drawing/2014/main" id="{BE099D4A-DC27-5241-986A-5206F12817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87928" y="3237763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5" name="Column 3">
            <a:extLst>
              <a:ext uri="{FF2B5EF4-FFF2-40B4-BE49-F238E27FC236}">
                <a16:creationId xmlns:a16="http://schemas.microsoft.com/office/drawing/2014/main" id="{3FB1514F-7252-9A47-9F31-9DF3A0FDA3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3400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6" name="Subtitle 4">
            <a:extLst>
              <a:ext uri="{FF2B5EF4-FFF2-40B4-BE49-F238E27FC236}">
                <a16:creationId xmlns:a16="http://schemas.microsoft.com/office/drawing/2014/main" id="{36EF0826-D37B-ED42-A4D1-0E9D953AC1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78439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7" name="Column 4">
            <a:extLst>
              <a:ext uri="{FF2B5EF4-FFF2-40B4-BE49-F238E27FC236}">
                <a16:creationId xmlns:a16="http://schemas.microsoft.com/office/drawing/2014/main" id="{CB5A08EF-59FA-A34E-A79B-E69C2515DB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13911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17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Double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10714B-F67D-BB4E-BD72-F5575995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355C42A9-CCA2-A241-8EFB-F2646A847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8F93229-4B98-4D48-95A2-B2901D647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49" name="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6" name="2">
            <a:extLst>
              <a:ext uri="{FF2B5EF4-FFF2-40B4-BE49-F238E27FC236}">
                <a16:creationId xmlns:a16="http://schemas.microsoft.com/office/drawing/2014/main" id="{D17D20DF-7F50-7847-AA55-BE4484E366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7" name="3">
            <a:extLst>
              <a:ext uri="{FF2B5EF4-FFF2-40B4-BE49-F238E27FC236}">
                <a16:creationId xmlns:a16="http://schemas.microsoft.com/office/drawing/2014/main" id="{FEED5375-BE04-DD48-860C-ADC9A4187C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8" name="4">
            <a:extLst>
              <a:ext uri="{FF2B5EF4-FFF2-40B4-BE49-F238E27FC236}">
                <a16:creationId xmlns:a16="http://schemas.microsoft.com/office/drawing/2014/main" id="{D3C9ED7B-28DB-214B-B183-0B2D936B68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9" name="5">
            <a:extLst>
              <a:ext uri="{FF2B5EF4-FFF2-40B4-BE49-F238E27FC236}">
                <a16:creationId xmlns:a16="http://schemas.microsoft.com/office/drawing/2014/main" id="{836F4DC2-D0EF-D54B-863B-E592B01A8A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0" name="6">
            <a:extLst>
              <a:ext uri="{FF2B5EF4-FFF2-40B4-BE49-F238E27FC236}">
                <a16:creationId xmlns:a16="http://schemas.microsoft.com/office/drawing/2014/main" id="{AF98966C-9920-C44A-A83D-2612A077A8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1" name="7">
            <a:extLst>
              <a:ext uri="{FF2B5EF4-FFF2-40B4-BE49-F238E27FC236}">
                <a16:creationId xmlns:a16="http://schemas.microsoft.com/office/drawing/2014/main" id="{D1984EE8-D54B-A744-A37B-DEBCFC6007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2" name="8">
            <a:extLst>
              <a:ext uri="{FF2B5EF4-FFF2-40B4-BE49-F238E27FC236}">
                <a16:creationId xmlns:a16="http://schemas.microsoft.com/office/drawing/2014/main" id="{7B40AD15-439C-BA4F-9047-4B8A86FDFB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11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Graph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7E5B97-5140-1342-B6ED-D22467136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D17B5A40-4A38-5248-B89D-84C868D1F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0F2683A-ECA5-9C4E-BF91-067F9FA63B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1">
            <a:extLst>
              <a:ext uri="{FF2B5EF4-FFF2-40B4-BE49-F238E27FC236}">
                <a16:creationId xmlns:a16="http://schemas.microsoft.com/office/drawing/2014/main" id="{6877937D-3DA9-CD4C-8F73-B4C57F6B89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2054" y="24828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0" name="1 Copy">
            <a:extLst>
              <a:ext uri="{FF2B5EF4-FFF2-40B4-BE49-F238E27FC236}">
                <a16:creationId xmlns:a16="http://schemas.microsoft.com/office/drawing/2014/main" id="{45956B13-ADB8-FB42-9D61-09349424315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68641" y="244089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id="{BEE0936E-7081-7D41-B93D-0E5933D3FD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9830" y="307515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1" name="2 Copy">
            <a:extLst>
              <a:ext uri="{FF2B5EF4-FFF2-40B4-BE49-F238E27FC236}">
                <a16:creationId xmlns:a16="http://schemas.microsoft.com/office/drawing/2014/main" id="{DBCBFBE9-4518-D945-963C-3573703678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68641" y="3038674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5" name="3">
            <a:extLst>
              <a:ext uri="{FF2B5EF4-FFF2-40B4-BE49-F238E27FC236}">
                <a16:creationId xmlns:a16="http://schemas.microsoft.com/office/drawing/2014/main" id="{49567076-20B4-3642-8E2F-792E66F7EF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40470" y="366017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2" name="3 Copy">
            <a:extLst>
              <a:ext uri="{FF2B5EF4-FFF2-40B4-BE49-F238E27FC236}">
                <a16:creationId xmlns:a16="http://schemas.microsoft.com/office/drawing/2014/main" id="{689E5928-A1E4-6243-A711-E0A1F28C3D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68641" y="3636458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6" name="4">
            <a:extLst>
              <a:ext uri="{FF2B5EF4-FFF2-40B4-BE49-F238E27FC236}">
                <a16:creationId xmlns:a16="http://schemas.microsoft.com/office/drawing/2014/main" id="{A286B0CE-7439-0843-88F7-DD73DB9034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0586" y="4281061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3" name="4 Copy">
            <a:extLst>
              <a:ext uri="{FF2B5EF4-FFF2-40B4-BE49-F238E27FC236}">
                <a16:creationId xmlns:a16="http://schemas.microsoft.com/office/drawing/2014/main" id="{0CC7A3C0-0C37-154F-9CC8-FF8A82DFE1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68641" y="4234242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7" name="5">
            <a:extLst>
              <a:ext uri="{FF2B5EF4-FFF2-40B4-BE49-F238E27FC236}">
                <a16:creationId xmlns:a16="http://schemas.microsoft.com/office/drawing/2014/main" id="{D35007DD-4D32-744C-9E0C-CC04D81DFF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60586" y="486029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5" name="5 Copy">
            <a:extLst>
              <a:ext uri="{FF2B5EF4-FFF2-40B4-BE49-F238E27FC236}">
                <a16:creationId xmlns:a16="http://schemas.microsoft.com/office/drawing/2014/main" id="{DEE6D165-02D6-C142-9029-62B0DDA96A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68641" y="4832026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8" name="6">
            <a:extLst>
              <a:ext uri="{FF2B5EF4-FFF2-40B4-BE49-F238E27FC236}">
                <a16:creationId xmlns:a16="http://schemas.microsoft.com/office/drawing/2014/main" id="{3F434AC7-9FE2-4945-B806-6357E326DA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57312" y="54546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34" name="6 Copy">
            <a:extLst>
              <a:ext uri="{FF2B5EF4-FFF2-40B4-BE49-F238E27FC236}">
                <a16:creationId xmlns:a16="http://schemas.microsoft.com/office/drawing/2014/main" id="{CD847155-579D-9044-9614-337C9A88263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68641" y="542981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20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– Tabl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671B7B-445E-B64B-8114-C3FF49315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6" name="Chapter Title">
            <a:extLst>
              <a:ext uri="{FF2B5EF4-FFF2-40B4-BE49-F238E27FC236}">
                <a16:creationId xmlns:a16="http://schemas.microsoft.com/office/drawing/2014/main" id="{4F973414-A48D-024D-8D5D-555A01E50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404CC2A3-2ED5-DB4A-A828-ED53650C053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25ADB5-7546-5143-B79B-78DCA81BF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842681"/>
            <a:ext cx="10752234" cy="748230"/>
          </a:xfrm>
        </p:spPr>
        <p:txBody>
          <a:bodyPr anchor="b"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3381096E-0A87-A446-B08F-AFD6FBB17D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1648610"/>
            <a:ext cx="10752236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52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3 - Chapter Slide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0D79D-6B62-1B4E-A21C-A07AA43102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D5D4D7-984C-A14F-BEE6-F25C95054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724F994-0193-0545-A506-58996A8A5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1982DDFA-3902-F940-8095-D232FCB14C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2" name="Name &amp; Surname">
            <a:extLst>
              <a:ext uri="{FF2B5EF4-FFF2-40B4-BE49-F238E27FC236}">
                <a16:creationId xmlns:a16="http://schemas.microsoft.com/office/drawing/2014/main" id="{F4DD2720-7DE1-9C4E-8E6F-F5ED11239F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6" name="Display Date">
            <a:extLst>
              <a:ext uri="{FF2B5EF4-FFF2-40B4-BE49-F238E27FC236}">
                <a16:creationId xmlns:a16="http://schemas.microsoft.com/office/drawing/2014/main" id="{21B27012-3D0D-FB4F-BBD6-DB9D89F837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3" name="Picture 12" descr="McGraw Hill red cube Logo">
            <a:extLst>
              <a:ext uri="{FF2B5EF4-FFF2-40B4-BE49-F238E27FC236}">
                <a16:creationId xmlns:a16="http://schemas.microsoft.com/office/drawing/2014/main" id="{70A3D634-4B29-4F4F-8DA3-FC1D40877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5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9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42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62.xml"/><Relationship Id="rId50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70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2.xml"/><Relationship Id="rId40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60.xml"/><Relationship Id="rId53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73.xml"/><Relationship Id="rId5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Relationship Id="rId43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63.xml"/><Relationship Id="rId56" Type="http://schemas.openxmlformats.org/officeDocument/2006/relationships/slideLayout" Target="../slideLayouts/slideLayout71.xml"/><Relationship Id="rId8" Type="http://schemas.openxmlformats.org/officeDocument/2006/relationships/slideLayout" Target="../slideLayouts/slideLayout23.xml"/><Relationship Id="rId51" Type="http://schemas.openxmlformats.org/officeDocument/2006/relationships/slideLayout" Target="../slideLayouts/slideLayout66.xml"/><Relationship Id="rId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53.xml"/><Relationship Id="rId46" Type="http://schemas.openxmlformats.org/officeDocument/2006/relationships/slideLayout" Target="../slideLayouts/slideLayout61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35.xml"/><Relationship Id="rId41" Type="http://schemas.openxmlformats.org/officeDocument/2006/relationships/slideLayout" Target="../slideLayouts/slideLayout56.xml"/><Relationship Id="rId54" Type="http://schemas.openxmlformats.org/officeDocument/2006/relationships/slideLayout" Target="../slideLayouts/slideLayout69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51.xml"/><Relationship Id="rId49" Type="http://schemas.openxmlformats.org/officeDocument/2006/relationships/slideLayout" Target="../slideLayouts/slideLayout64.xml"/><Relationship Id="rId57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46.xml"/><Relationship Id="rId44" Type="http://schemas.openxmlformats.org/officeDocument/2006/relationships/slideLayout" Target="../slideLayouts/slideLayout59.xml"/><Relationship Id="rId52" Type="http://schemas.openxmlformats.org/officeDocument/2006/relationships/slideLayout" Target="../slideLayouts/slideLayout67.xml"/><Relationship Id="rId60" Type="http://schemas.openxmlformats.org/officeDocument/2006/relationships/image" Target="../media/image10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image" Target="../media/image10.emf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D2F92-0FB4-564E-8401-C60D0669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McGraw Hill Template</a:t>
            </a:r>
          </a:p>
          <a:p>
            <a:pPr lvl="1"/>
            <a:r>
              <a:rPr lang="en-US"/>
              <a:t>McGraw Hill Template</a:t>
            </a:r>
          </a:p>
          <a:p>
            <a:pPr marL="10858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428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lvl="3"/>
            <a:r>
              <a:rPr lang="en-US" err="1"/>
              <a:t>Mcgraw</a:t>
            </a:r>
            <a:r>
              <a:rPr lang="en-US"/>
              <a:t> Hill Template</a:t>
            </a:r>
          </a:p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005D50-F776-F14A-9CB8-9EB370E0DF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5204" y="-1271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1786E930-AFA0-0F43-AA19-D751AD4C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33521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6" r:id="rId2"/>
    <p:sldLayoutId id="2147483838" r:id="rId3"/>
    <p:sldLayoutId id="2147483839" r:id="rId4"/>
    <p:sldLayoutId id="2147483899" r:id="rId5"/>
    <p:sldLayoutId id="2147483900" r:id="rId6"/>
    <p:sldLayoutId id="2147483901" r:id="rId7"/>
    <p:sldLayoutId id="2147483890" r:id="rId8"/>
    <p:sldLayoutId id="2147483892" r:id="rId9"/>
    <p:sldLayoutId id="2147483902" r:id="rId10"/>
    <p:sldLayoutId id="2147483889" r:id="rId11"/>
    <p:sldLayoutId id="2147483947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4B7FC4-E390-F247-82F3-22439A424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D2F92-0FB4-564E-8401-C60D0669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McGraw Hill Template</a:t>
            </a:r>
          </a:p>
          <a:p>
            <a:pPr lvl="1"/>
            <a:r>
              <a:rPr lang="en-US" dirty="0"/>
              <a:t>McGraw Hill Template</a:t>
            </a:r>
          </a:p>
          <a:p>
            <a:pPr marL="10858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1428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lvl="3"/>
            <a:r>
              <a:rPr lang="en-US" dirty="0"/>
              <a:t>McGraw Hill Template</a:t>
            </a:r>
          </a:p>
          <a:p>
            <a:pPr lvl="0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D9315A-386C-2541-B8C4-788E05C40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3644" y="36005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266606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58" r:id="rId2"/>
    <p:sldLayoutId id="2147483855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6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McGraw Hill Template</a:t>
            </a:r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McGraw Hill Template</a:t>
            </a:r>
            <a:endParaRPr lang="en-US" dirty="0"/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2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93" r:id="rId2"/>
    <p:sldLayoutId id="2147483860" r:id="rId3"/>
    <p:sldLayoutId id="2147483862" r:id="rId4"/>
    <p:sldLayoutId id="2147483952" r:id="rId5"/>
    <p:sldLayoutId id="2147483953" r:id="rId6"/>
    <p:sldLayoutId id="2147483861" r:id="rId7"/>
    <p:sldLayoutId id="2147483873" r:id="rId8"/>
    <p:sldLayoutId id="2147483872" r:id="rId9"/>
    <p:sldLayoutId id="2147483874" r:id="rId10"/>
    <p:sldLayoutId id="2147483868" r:id="rId11"/>
    <p:sldLayoutId id="2147483867" r:id="rId12"/>
    <p:sldLayoutId id="2147483866" r:id="rId13"/>
    <p:sldLayoutId id="2147483864" r:id="rId14"/>
    <p:sldLayoutId id="2147483933" r:id="rId15"/>
    <p:sldLayoutId id="2147483934" r:id="rId16"/>
    <p:sldLayoutId id="2147483863" r:id="rId17"/>
    <p:sldLayoutId id="2147483875" r:id="rId18"/>
    <p:sldLayoutId id="2147483876" r:id="rId19"/>
    <p:sldLayoutId id="2147483965" r:id="rId20"/>
    <p:sldLayoutId id="2147483894" r:id="rId21"/>
    <p:sldLayoutId id="2147483852" r:id="rId22"/>
    <p:sldLayoutId id="2147483851" r:id="rId23"/>
    <p:sldLayoutId id="2147483903" r:id="rId24"/>
    <p:sldLayoutId id="2147483908" r:id="rId25"/>
    <p:sldLayoutId id="2147483842" r:id="rId26"/>
    <p:sldLayoutId id="2147483849" r:id="rId27"/>
    <p:sldLayoutId id="2147483848" r:id="rId28"/>
    <p:sldLayoutId id="2147483850" r:id="rId29"/>
    <p:sldLayoutId id="2147483843" r:id="rId30"/>
    <p:sldLayoutId id="2147483940" r:id="rId31"/>
    <p:sldLayoutId id="2147483941" r:id="rId32"/>
    <p:sldLayoutId id="2147483942" r:id="rId33"/>
    <p:sldLayoutId id="2147483943" r:id="rId34"/>
    <p:sldLayoutId id="2147483936" r:id="rId35"/>
    <p:sldLayoutId id="2147483937" r:id="rId36"/>
    <p:sldLayoutId id="2147483938" r:id="rId37"/>
    <p:sldLayoutId id="2147483939" r:id="rId38"/>
    <p:sldLayoutId id="2147483914" r:id="rId39"/>
    <p:sldLayoutId id="2147483915" r:id="rId40"/>
    <p:sldLayoutId id="2147483916" r:id="rId41"/>
    <p:sldLayoutId id="2147483917" r:id="rId42"/>
    <p:sldLayoutId id="2147483944" r:id="rId43"/>
    <p:sldLayoutId id="2147483945" r:id="rId44"/>
    <p:sldLayoutId id="2147483946" r:id="rId45"/>
    <p:sldLayoutId id="2147483884" r:id="rId46"/>
    <p:sldLayoutId id="2147483918" r:id="rId47"/>
    <p:sldLayoutId id="2147483906" r:id="rId48"/>
    <p:sldLayoutId id="2147483907" r:id="rId49"/>
    <p:sldLayoutId id="2147483919" r:id="rId50"/>
    <p:sldLayoutId id="2147483920" r:id="rId51"/>
    <p:sldLayoutId id="2147483921" r:id="rId52"/>
    <p:sldLayoutId id="2147483841" r:id="rId53"/>
    <p:sldLayoutId id="2147483905" r:id="rId54"/>
    <p:sldLayoutId id="2147483926" r:id="rId55"/>
    <p:sldLayoutId id="2147483927" r:id="rId56"/>
    <p:sldLayoutId id="2147483877" r:id="rId57"/>
    <p:sldLayoutId id="2147483951" r:id="rId5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6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C306BC44-B557-4D4A-A37C-AC42A50AF0F8}"/>
              </a:ext>
            </a:extLst>
          </p:cNvPr>
          <p:cNvSpPr/>
          <p:nvPr userDrawn="1"/>
        </p:nvSpPr>
        <p:spPr>
          <a:xfrm>
            <a:off x="0" y="0"/>
            <a:ext cx="12192000" cy="72866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McGraw Hill Template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D1F38E-E8A4-5947-852A-218D9AFA2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408" y="190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19560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925" r:id="rId3"/>
    <p:sldLayoutId id="2147483883" r:id="rId4"/>
    <p:sldLayoutId id="2147483896" r:id="rId5"/>
    <p:sldLayoutId id="2147483898" r:id="rId6"/>
    <p:sldLayoutId id="2147483897" r:id="rId7"/>
    <p:sldLayoutId id="2147483880" r:id="rId8"/>
    <p:sldLayoutId id="2147483869" r:id="rId9"/>
    <p:sldLayoutId id="2147483885" r:id="rId10"/>
    <p:sldLayoutId id="2147483886" r:id="rId11"/>
    <p:sldLayoutId id="2147483888" r:id="rId12"/>
    <p:sldLayoutId id="2147483922" r:id="rId13"/>
    <p:sldLayoutId id="2147483923" r:id="rId14"/>
    <p:sldLayoutId id="2147483924" r:id="rId15"/>
    <p:sldLayoutId id="2147483887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portateverystep.com/" TargetMode="External"/><Relationship Id="rId2" Type="http://schemas.openxmlformats.org/officeDocument/2006/relationships/hyperlink" Target="http://www.mhhe.com/support" TargetMode="External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C9C857-E79A-F545-BAB3-908AA67D1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983" y="1605014"/>
            <a:ext cx="4831300" cy="1420574"/>
          </a:xfrm>
        </p:spPr>
        <p:txBody>
          <a:bodyPr>
            <a:normAutofit/>
          </a:bodyPr>
          <a:lstStyle/>
          <a:p>
            <a:r>
              <a:rPr lang="en-US" dirty="0"/>
              <a:t>SmartBook 2.0 Overview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5FD6EFB-269E-194A-A965-948F2D8D67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Connect Training Series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AF26C10-15BC-1541-80F0-D47778F796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STUDENTS</a:t>
            </a:r>
          </a:p>
        </p:txBody>
      </p:sp>
    </p:spTree>
    <p:extLst>
      <p:ext uri="{BB962C8B-B14F-4D97-AF65-F5344CB8AC3E}">
        <p14:creationId xmlns:p14="http://schemas.microsoft.com/office/powerpoint/2010/main" val="1431422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62E5D5-3F81-894C-81E0-912138F2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682672" y="202497"/>
            <a:ext cx="4114800" cy="331932"/>
          </a:xfrm>
        </p:spPr>
        <p:txBody>
          <a:bodyPr/>
          <a:lstStyle/>
          <a:p>
            <a:r>
              <a:rPr lang="en-US" dirty="0"/>
              <a:t>SmartBook 2.0 Overview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78F6EE9-0160-3848-B851-4BAE360A3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357" y="2980309"/>
            <a:ext cx="2308129" cy="1948908"/>
          </a:xfrm>
        </p:spPr>
        <p:txBody>
          <a:bodyPr>
            <a:normAutofit/>
          </a:bodyPr>
          <a:lstStyle/>
          <a:p>
            <a:r>
              <a:rPr lang="en-US" dirty="0"/>
              <a:t>The Adaptive Experience</a:t>
            </a:r>
          </a:p>
        </p:txBody>
      </p:sp>
      <p:sp>
        <p:nvSpPr>
          <p:cNvPr id="5" name="Content">
            <a:extLst>
              <a:ext uri="{FF2B5EF4-FFF2-40B4-BE49-F238E27FC236}">
                <a16:creationId xmlns:a16="http://schemas.microsoft.com/office/drawing/2014/main" id="{DBD6F01D-A191-9D4D-AF84-03D224D8A5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43400" y="1749425"/>
            <a:ext cx="7081838" cy="408781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This is where SmartBook 2.0 begins to adapt to you. </a:t>
            </a:r>
          </a:p>
          <a:p>
            <a:pPr marL="0" indent="0">
              <a:buNone/>
            </a:pPr>
            <a:r>
              <a:rPr lang="en-US" sz="1800" dirty="0"/>
              <a:t>The confidence level does NOT affect your progress bar, but it DOES encourage you to think about your level of understanding. </a:t>
            </a:r>
          </a:p>
          <a:p>
            <a:pPr marL="0" indent="0">
              <a:buNone/>
            </a:pPr>
            <a:r>
              <a:rPr lang="en-US" sz="1800" dirty="0"/>
              <a:t>Behind the scenes, SmartBook 2.0 is learning to identify what you REALLY know and where you might need additional help</a:t>
            </a:r>
            <a:r>
              <a:rPr lang="en-US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057467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42BA3F0-F7A5-3343-BA50-A8142E7B4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 dirty="0"/>
              <a:t>SmartBook 2.0 Overview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B8EE39D-69D6-F34A-95A8-5F9222AC6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4" y="1347619"/>
            <a:ext cx="2942212" cy="748230"/>
          </a:xfrm>
        </p:spPr>
        <p:txBody>
          <a:bodyPr>
            <a:normAutofit/>
          </a:bodyPr>
          <a:lstStyle/>
          <a:p>
            <a:r>
              <a:rPr lang="en-US" dirty="0"/>
              <a:t>Feedback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DE3B194E-3953-AF40-AEA2-E2DFC0B3B5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4795" y="2242522"/>
            <a:ext cx="6888419" cy="1588499"/>
          </a:xfrm>
        </p:spPr>
        <p:txBody>
          <a:bodyPr/>
          <a:lstStyle/>
          <a:p>
            <a:pPr marL="0" indent="0" fontAlgn="base"/>
            <a:r>
              <a:rPr lang="en-US"/>
              <a:t>You will receive immediate feedback for both correct and incorrect answers.  </a:t>
            </a:r>
          </a:p>
          <a:p>
            <a:pPr marL="0" indent="0" fontAlgn="base"/>
            <a:r>
              <a:rPr lang="en-US"/>
              <a:t>If you incorrectly answer multiple questions on the same concept, you may be provided with a learning resource—often a section of the text. This is designed to help you learn and move forward with your progress. </a:t>
            </a:r>
            <a:endParaRPr lang="en-US" dirty="0"/>
          </a:p>
        </p:txBody>
      </p:sp>
      <p:pic>
        <p:nvPicPr>
          <p:cNvPr id="10" name="Picture 9" descr="Where you click while in questions to review a concept before answering more questions. ">
            <a:extLst>
              <a:ext uri="{FF2B5EF4-FFF2-40B4-BE49-F238E27FC236}">
                <a16:creationId xmlns:a16="http://schemas.microsoft.com/office/drawing/2014/main" id="{9107B16D-9872-45C5-893F-0D82B65C6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558" y="4408502"/>
            <a:ext cx="4305300" cy="15811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31633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3B0ED31-AA90-034C-A3FA-283C05954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 dirty="0"/>
              <a:t>SmartBook 2.0 Overview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076A376D-E274-1E40-9D51-307C51818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4" y="1347619"/>
            <a:ext cx="2942212" cy="748230"/>
          </a:xfrm>
        </p:spPr>
        <p:txBody>
          <a:bodyPr>
            <a:normAutofit/>
          </a:bodyPr>
          <a:lstStyle/>
          <a:p>
            <a:r>
              <a:rPr lang="en-US" dirty="0"/>
              <a:t>Your Score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8725507E-B511-EB44-81B9-2CB16E8120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4795" y="2242522"/>
            <a:ext cx="6888419" cy="1588499"/>
          </a:xfrm>
        </p:spPr>
        <p:txBody>
          <a:bodyPr/>
          <a:lstStyle/>
          <a:p>
            <a:pPr marL="0" indent="0" fontAlgn="base"/>
            <a:r>
              <a:rPr lang="en-US"/>
              <a:t>Your assignment score will be based upon percentage complete on due date as indicated by the progress bar.  </a:t>
            </a:r>
            <a:endParaRPr lang="en-US" dirty="0"/>
          </a:p>
        </p:txBody>
      </p:sp>
      <p:pic>
        <p:nvPicPr>
          <p:cNvPr id="12" name="Picture 11" descr="Progress Bar">
            <a:extLst>
              <a:ext uri="{FF2B5EF4-FFF2-40B4-BE49-F238E27FC236}">
                <a16:creationId xmlns:a16="http://schemas.microsoft.com/office/drawing/2014/main" id="{8E9719C6-C4DB-4DB2-8AA0-BACE267BB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904" y="3782993"/>
            <a:ext cx="5410200" cy="504825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601942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E947FC5-A823-1F40-9B36-BCB29BBF7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682672" y="202497"/>
            <a:ext cx="4114800" cy="331932"/>
          </a:xfrm>
        </p:spPr>
        <p:txBody>
          <a:bodyPr/>
          <a:lstStyle/>
          <a:p>
            <a:r>
              <a:rPr lang="en-US" dirty="0"/>
              <a:t>SmartBook 2.0 Overview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C864092-D97E-D14F-B36B-81DC670A5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357" y="2980309"/>
            <a:ext cx="2308129" cy="1948908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Things to Remember</a:t>
            </a:r>
          </a:p>
        </p:txBody>
      </p:sp>
      <p:sp>
        <p:nvSpPr>
          <p:cNvPr id="5" name="Content">
            <a:extLst>
              <a:ext uri="{FF2B5EF4-FFF2-40B4-BE49-F238E27FC236}">
                <a16:creationId xmlns:a16="http://schemas.microsoft.com/office/drawing/2014/main" id="{2FFB8BE8-8E75-2F49-9152-410132D479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43400" y="1749425"/>
            <a:ext cx="7081838" cy="48408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fontAlgn="base">
              <a:buNone/>
            </a:pPr>
            <a:r>
              <a:rPr lang="en-US" dirty="0">
                <a:latin typeface="Arial"/>
                <a:cs typeface="Arial"/>
              </a:rPr>
              <a:t>The highlights represent key concepts, and all the questions you are answering are designed to assess them. </a:t>
            </a:r>
            <a:endParaRPr lang="en-US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/>
              <a:t>The light blue bar will indicate concepts you have </a:t>
            </a:r>
            <a:r>
              <a:rPr lang="en-US" b="1" dirty="0"/>
              <a:t>started</a:t>
            </a:r>
            <a:r>
              <a:rPr lang="en-US" dirty="0"/>
              <a:t>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/>
              <a:t>The dark blue will indicate the concepts you have </a:t>
            </a:r>
            <a:r>
              <a:rPr lang="en-US" b="1" dirty="0"/>
              <a:t>learned</a:t>
            </a:r>
            <a:r>
              <a:rPr lang="en-US" dirty="0"/>
              <a:t>. </a:t>
            </a:r>
          </a:p>
          <a:p>
            <a:pPr marL="0" indent="0" fontAlgn="base">
              <a:buNone/>
            </a:pPr>
            <a:r>
              <a:rPr lang="en-US" dirty="0"/>
              <a:t>To demonstrate learning and advance the progress percentage, you must correctly answer multiple questions for a single concept. </a:t>
            </a:r>
          </a:p>
          <a:p>
            <a:pPr marL="0" indent="0" fontAlgn="base">
              <a:buNone/>
            </a:pPr>
            <a:r>
              <a:rPr lang="en-US" dirty="0"/>
              <a:t>Keep in mind that answering a </a:t>
            </a:r>
            <a:r>
              <a:rPr lang="en-US" b="1" dirty="0"/>
              <a:t>single</a:t>
            </a:r>
            <a:r>
              <a:rPr lang="en-US" dirty="0"/>
              <a:t> question correctly does </a:t>
            </a:r>
            <a:r>
              <a:rPr lang="en-US" b="1" dirty="0"/>
              <a:t>not </a:t>
            </a:r>
            <a:r>
              <a:rPr lang="en-US" dirty="0"/>
              <a:t>advance the progress bar—the percentage only increases when </a:t>
            </a:r>
            <a:r>
              <a:rPr lang="en-US" i="1" dirty="0"/>
              <a:t>multiple</a:t>
            </a:r>
            <a:r>
              <a:rPr lang="en-US" dirty="0"/>
              <a:t> questions for a single concept have been answered correctly. </a:t>
            </a:r>
          </a:p>
        </p:txBody>
      </p:sp>
    </p:spTree>
    <p:extLst>
      <p:ext uri="{BB962C8B-B14F-4D97-AF65-F5344CB8AC3E}">
        <p14:creationId xmlns:p14="http://schemas.microsoft.com/office/powerpoint/2010/main" val="1385634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42BA3F0-F7A5-3343-BA50-A8142E7B4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 dirty="0"/>
              <a:t>SmartBook 2.0 Overview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B8EE39D-69D6-F34A-95A8-5F9222AC6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3" y="1347619"/>
            <a:ext cx="3160765" cy="748230"/>
          </a:xfrm>
        </p:spPr>
        <p:txBody>
          <a:bodyPr>
            <a:normAutofit fontScale="90000"/>
          </a:bodyPr>
          <a:lstStyle/>
          <a:p>
            <a:r>
              <a:rPr lang="en-US" dirty="0"/>
              <a:t>Recharge and Grades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DE3B194E-3953-AF40-AEA2-E2DFC0B3B5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4795" y="2242522"/>
            <a:ext cx="6888419" cy="1588499"/>
          </a:xfrm>
        </p:spPr>
        <p:txBody>
          <a:bodyPr/>
          <a:lstStyle/>
          <a:p>
            <a:pPr marL="0" indent="0" fontAlgn="base"/>
            <a:r>
              <a:rPr lang="en-US" dirty="0"/>
              <a:t>As a reminder, once an assignment is past the due date, the assignment enters Recharge mode. </a:t>
            </a:r>
          </a:p>
          <a:p>
            <a:pPr marL="0" indent="0" fontAlgn="base"/>
            <a:r>
              <a:rPr lang="en-US" dirty="0"/>
              <a:t>Recharge allows you to continue practicing concepts and receiving feedback, but progress is no longer recorded.  </a:t>
            </a:r>
          </a:p>
          <a:p>
            <a:pPr marL="0" indent="0" fontAlgn="base"/>
            <a:endParaRPr lang="en-US" dirty="0"/>
          </a:p>
          <a:p>
            <a:pPr marL="0" indent="0" fontAlgn="base"/>
            <a:r>
              <a:rPr lang="en-US" dirty="0"/>
              <a:t>To learn more about how to view your grades, please continue to the next tutorial, SmartBook 2.0 Student Reports.  </a:t>
            </a:r>
          </a:p>
        </p:txBody>
      </p:sp>
    </p:spTree>
    <p:extLst>
      <p:ext uri="{BB962C8B-B14F-4D97-AF65-F5344CB8AC3E}">
        <p14:creationId xmlns:p14="http://schemas.microsoft.com/office/powerpoint/2010/main" val="2136536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02CA1C-0713-E24A-8F54-9A845B763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682672" y="202497"/>
            <a:ext cx="4114800" cy="331932"/>
          </a:xfrm>
        </p:spPr>
        <p:txBody>
          <a:bodyPr/>
          <a:lstStyle/>
          <a:p>
            <a:r>
              <a:rPr lang="en-US" dirty="0"/>
              <a:t>SmartBook 2.0 Overview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5D19660-95A6-0647-B61C-8948FD9D7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357" y="2980309"/>
            <a:ext cx="2308129" cy="1948908"/>
          </a:xfrm>
        </p:spPr>
        <p:txBody>
          <a:bodyPr>
            <a:normAutofit/>
          </a:bodyPr>
          <a:lstStyle/>
          <a:p>
            <a:r>
              <a:rPr lang="en-US" sz="3200" dirty="0"/>
              <a:t>Support and Resources</a:t>
            </a:r>
          </a:p>
        </p:txBody>
      </p:sp>
      <p:sp>
        <p:nvSpPr>
          <p:cNvPr id="5" name="Content">
            <a:extLst>
              <a:ext uri="{FF2B5EF4-FFF2-40B4-BE49-F238E27FC236}">
                <a16:creationId xmlns:a16="http://schemas.microsoft.com/office/drawing/2014/main" id="{A549E296-B190-7C47-B4F6-D958DAB131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43400" y="1749425"/>
            <a:ext cx="7081838" cy="4087813"/>
          </a:xfrm>
        </p:spPr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60000"/>
              </a:buClr>
              <a:buSzPts val="2000"/>
              <a:buNone/>
            </a:pPr>
            <a:r>
              <a:rPr lang="en-US" dirty="0">
                <a:latin typeface="Arial Black"/>
                <a:ea typeface="Arial Black"/>
                <a:cs typeface="Arial Black"/>
                <a:sym typeface="Arial Black"/>
              </a:rPr>
              <a:t>TECH SUPPORT &amp; FAQ: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lang="en-US" dirty="0">
              <a:solidFill>
                <a:srgbClr val="DA0507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r>
              <a:rPr lang="en-US" b="1" dirty="0"/>
              <a:t>CALL: </a:t>
            </a:r>
            <a:r>
              <a:rPr lang="en-US" dirty="0"/>
              <a:t>(800) 331-5094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r>
              <a:rPr lang="en-US" b="1" dirty="0"/>
              <a:t>EMAIL &amp; CHAT: </a:t>
            </a:r>
            <a:r>
              <a:rPr lang="en-US" b="1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www.mhhe.com/support</a:t>
            </a:r>
            <a:r>
              <a:rPr lang="en-US" b="1" dirty="0">
                <a:solidFill>
                  <a:schemeClr val="tx2"/>
                </a:solidFill>
              </a:rPr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r>
              <a:rPr lang="en-US" b="1" dirty="0"/>
              <a:t>MONDAY-THURSDAY: </a:t>
            </a:r>
            <a:r>
              <a:rPr lang="en-US" dirty="0"/>
              <a:t>24 hours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r>
              <a:rPr lang="en-US" b="1" dirty="0"/>
              <a:t>FRIDAY: </a:t>
            </a:r>
            <a:r>
              <a:rPr lang="en-US" dirty="0"/>
              <a:t>12 AM - 9 PM EST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r>
              <a:rPr lang="en-US" b="1" dirty="0"/>
              <a:t>SATURDAY: </a:t>
            </a:r>
            <a:r>
              <a:rPr lang="en-US" dirty="0"/>
              <a:t>10 AM - 8 PM EST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r>
              <a:rPr lang="en-US" b="1" dirty="0"/>
              <a:t>SUNDAY: </a:t>
            </a:r>
            <a:r>
              <a:rPr lang="en-US" dirty="0"/>
              <a:t>12 PM – 12 AM EST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313131"/>
              </a:buClr>
              <a:buSzPts val="2000"/>
              <a:buNone/>
            </a:pPr>
            <a:r>
              <a:rPr lang="en-US" dirty="0">
                <a:latin typeface="Arial Black"/>
                <a:ea typeface="Arial Black"/>
                <a:cs typeface="Arial Black"/>
                <a:sym typeface="Arial Black"/>
              </a:rPr>
              <a:t>FIND MORE TIPS: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r>
              <a:rPr lang="en-US" b="1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www.supportateverystep.com</a:t>
            </a:r>
            <a:r>
              <a:rPr lang="en-US" b="1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4118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42BA3F0-F7A5-3343-BA50-A8142E7B4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SmartBook 2.0 Overview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B8EE39D-69D6-F34A-95A8-5F9222AC6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SmartBook? 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DE3B194E-3953-AF40-AEA2-E2DFC0B3B5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634" y="1736496"/>
            <a:ext cx="4689496" cy="4374092"/>
          </a:xfrm>
        </p:spPr>
        <p:txBody>
          <a:bodyPr/>
          <a:lstStyle/>
          <a:p>
            <a:pPr marL="0" indent="0" fontAlgn="base"/>
            <a:r>
              <a:rPr lang="en-US" dirty="0"/>
              <a:t>SmartBook 2.0 is an adaptive reading experience that personalizes learning to meet your individual needs.  </a:t>
            </a:r>
          </a:p>
          <a:p>
            <a:endParaRPr lang="en-US" dirty="0"/>
          </a:p>
        </p:txBody>
      </p:sp>
      <p:pic>
        <p:nvPicPr>
          <p:cNvPr id="10" name="Picture 9" descr="Screenshot of SmartBook Assignment in Connect. ">
            <a:extLst>
              <a:ext uri="{FF2B5EF4-FFF2-40B4-BE49-F238E27FC236}">
                <a16:creationId xmlns:a16="http://schemas.microsoft.com/office/drawing/2014/main" id="{88F550E1-4DF5-4369-8B74-68DC4FFCE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62" y="3565727"/>
            <a:ext cx="11614075" cy="1920674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01756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EF08A8F-D0CE-D149-AA46-E2497265D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SmartBook 2.0 Overview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5D8251B-BEAC-3B4B-8615-6EC8EE4EE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SmartBook Assignments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688920ED-2C0A-8D44-B10B-ED6DB841DD2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fontAlgn="base"/>
            <a:r>
              <a:rPr lang="en-US" sz="1800" dirty="0"/>
              <a:t>From your assignment list, locate a SmartBook 2.0 assignment, as indicated by the SB icon. </a:t>
            </a:r>
          </a:p>
          <a:p>
            <a:pPr marL="0" indent="0" fontAlgn="base"/>
            <a:r>
              <a:rPr lang="en-US" sz="1800" dirty="0"/>
              <a:t>Click on the Blue &gt; symbol, then click Begin. </a:t>
            </a:r>
          </a:p>
          <a:p>
            <a:pPr marL="0" indent="0" fontAlgn="base"/>
            <a:r>
              <a:rPr lang="en-US" sz="1800" dirty="0"/>
              <a:t>Assignments must be completed by the indicated due date in order to receive scoring credit.</a:t>
            </a:r>
          </a:p>
          <a:p>
            <a:endParaRPr lang="en-US" dirty="0"/>
          </a:p>
        </p:txBody>
      </p:sp>
      <p:pic>
        <p:nvPicPr>
          <p:cNvPr id="15" name="Picture 14" descr="SmartBook Icon in Assignment list">
            <a:extLst>
              <a:ext uri="{FF2B5EF4-FFF2-40B4-BE49-F238E27FC236}">
                <a16:creationId xmlns:a16="http://schemas.microsoft.com/office/drawing/2014/main" id="{7DEA1C36-B24A-440E-87BC-12306B32A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518" y="1808750"/>
            <a:ext cx="2590800" cy="962025"/>
          </a:xfrm>
          <a:prstGeom prst="rect">
            <a:avLst/>
          </a:prstGeom>
          <a:ln w="9525">
            <a:solidFill>
              <a:schemeClr val="accent1"/>
            </a:solidFill>
          </a:ln>
        </p:spPr>
      </p:pic>
      <p:pic>
        <p:nvPicPr>
          <p:cNvPr id="13" name="Picture 12" descr="Screenshot of where you click to begin a SmartBook Assignment">
            <a:extLst>
              <a:ext uri="{FF2B5EF4-FFF2-40B4-BE49-F238E27FC236}">
                <a16:creationId xmlns:a16="http://schemas.microsoft.com/office/drawing/2014/main" id="{C1BC93C2-5F15-401F-A06F-F9CF5A61E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312" y="1808750"/>
            <a:ext cx="3209925" cy="4781550"/>
          </a:xfrm>
          <a:prstGeom prst="rect">
            <a:avLst/>
          </a:prstGeom>
          <a:ln w="952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75339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3B0ED31-AA90-034C-A3FA-283C05954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 dirty="0"/>
              <a:t>SmartBook 2.0 Overview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076A376D-E274-1E40-9D51-307C51818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4" y="1347619"/>
            <a:ext cx="2942212" cy="748230"/>
          </a:xfrm>
        </p:spPr>
        <p:txBody>
          <a:bodyPr>
            <a:normAutofit/>
          </a:bodyPr>
          <a:lstStyle/>
          <a:p>
            <a:r>
              <a:rPr lang="en-US" dirty="0"/>
              <a:t>Recharge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8725507E-B511-EB44-81B9-2CB16E8120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4795" y="2242522"/>
            <a:ext cx="6888419" cy="1588499"/>
          </a:xfrm>
        </p:spPr>
        <p:txBody>
          <a:bodyPr/>
          <a:lstStyle/>
          <a:p>
            <a:pPr marL="0" indent="0" fontAlgn="base"/>
            <a:r>
              <a:rPr lang="en-US" dirty="0"/>
              <a:t>It’s important to know that </a:t>
            </a:r>
            <a:r>
              <a:rPr lang="en-US" i="1" dirty="0"/>
              <a:t>after</a:t>
            </a:r>
            <a:r>
              <a:rPr lang="en-US" dirty="0"/>
              <a:t> the due date, scores are no longer recorded, and assignments are converted to Recharge mode. </a:t>
            </a:r>
          </a:p>
          <a:p>
            <a:pPr marL="0" indent="0" fontAlgn="base"/>
            <a:r>
              <a:rPr lang="en-US" dirty="0"/>
              <a:t>Recharge allows you to continue practicing concepts and receiving feedback, but remember, progress is no longer recorded.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191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386BC5-D0F3-854C-B45C-E9E97D248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SmartBook 2.0 Overview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2C6D79D-0CA3-1B4D-8D92-96CE216DF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Start by Reading</a:t>
            </a:r>
          </a:p>
        </p:txBody>
      </p:sp>
      <p:sp>
        <p:nvSpPr>
          <p:cNvPr id="5" name="Column 1">
            <a:extLst>
              <a:ext uri="{FF2B5EF4-FFF2-40B4-BE49-F238E27FC236}">
                <a16:creationId xmlns:a16="http://schemas.microsoft.com/office/drawing/2014/main" id="{1E0C3069-31F2-764B-8E84-AD587C20D7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fontAlgn="base"/>
            <a:r>
              <a:rPr lang="en-US" dirty="0"/>
              <a:t>After you click Begin, you will be taken to a Welcome page. </a:t>
            </a:r>
          </a:p>
          <a:p>
            <a:pPr marL="0" indent="0" fontAlgn="base"/>
            <a:endParaRPr lang="en-US" dirty="0"/>
          </a:p>
          <a:p>
            <a:pPr marL="0" indent="0" fontAlgn="base"/>
            <a:r>
              <a:rPr lang="en-US" dirty="0"/>
              <a:t>You may either Start Reading or Start Questions. For the most effective learning experience, you should always Start Reading first.   </a:t>
            </a:r>
          </a:p>
        </p:txBody>
      </p:sp>
      <p:pic>
        <p:nvPicPr>
          <p:cNvPr id="11" name="Picture 10" descr="Summary of Smartbook assignment">
            <a:extLst>
              <a:ext uri="{FF2B5EF4-FFF2-40B4-BE49-F238E27FC236}">
                <a16:creationId xmlns:a16="http://schemas.microsoft.com/office/drawing/2014/main" id="{89D2F5F5-FC05-4B9D-839E-97BEF2D62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394" y="1385496"/>
            <a:ext cx="7025570" cy="340593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48551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02CA1C-0713-E24A-8F54-9A845B763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682672" y="202497"/>
            <a:ext cx="4114800" cy="331932"/>
          </a:xfrm>
        </p:spPr>
        <p:txBody>
          <a:bodyPr/>
          <a:lstStyle/>
          <a:p>
            <a:r>
              <a:rPr lang="en-US" dirty="0"/>
              <a:t>SmartBook 2.0 Overview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5D19660-95A6-0647-B61C-8948FD9D7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357" y="2980309"/>
            <a:ext cx="2308129" cy="1948908"/>
          </a:xfrm>
        </p:spPr>
        <p:txBody>
          <a:bodyPr>
            <a:normAutofit/>
          </a:bodyPr>
          <a:lstStyle/>
          <a:p>
            <a:r>
              <a:rPr lang="en-US" dirty="0"/>
              <a:t>Reading in SmartBook</a:t>
            </a:r>
          </a:p>
        </p:txBody>
      </p:sp>
      <p:sp>
        <p:nvSpPr>
          <p:cNvPr id="5" name="Content">
            <a:extLst>
              <a:ext uri="{FF2B5EF4-FFF2-40B4-BE49-F238E27FC236}">
                <a16:creationId xmlns:a16="http://schemas.microsoft.com/office/drawing/2014/main" id="{A549E296-B190-7C47-B4F6-D958DAB131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43400" y="1749425"/>
            <a:ext cx="7081838" cy="4087813"/>
          </a:xfrm>
        </p:spPr>
        <p:txBody>
          <a:bodyPr/>
          <a:lstStyle/>
          <a:p>
            <a:pPr marL="0" indent="0" fontAlgn="base">
              <a:buNone/>
            </a:pPr>
            <a:r>
              <a:rPr lang="en-US" dirty="0"/>
              <a:t>Here, we are taken to the chapter. You will see sections of the text have been highlighted for you. You have the option to navigate by page or by key, highlighted concepts.  </a:t>
            </a:r>
          </a:p>
        </p:txBody>
      </p:sp>
      <p:pic>
        <p:nvPicPr>
          <p:cNvPr id="3" name="Picture 2" descr="Arrow pointing to the arrows that you click to progress from concept to concept while reading in SmartBook">
            <a:extLst>
              <a:ext uri="{FF2B5EF4-FFF2-40B4-BE49-F238E27FC236}">
                <a16:creationId xmlns:a16="http://schemas.microsoft.com/office/drawing/2014/main" id="{B7626FF5-8CC9-44C2-8E27-6BB872D26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899" y="3291092"/>
            <a:ext cx="7708281" cy="2546146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121B4C8D-50D5-401A-AFBB-BB8FD25D2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36808">
            <a:off x="4982545" y="2975326"/>
            <a:ext cx="482364" cy="33239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42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E947FC5-A823-1F40-9B36-BCB29BBF7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682672" y="202497"/>
            <a:ext cx="4114800" cy="331932"/>
          </a:xfrm>
        </p:spPr>
        <p:txBody>
          <a:bodyPr/>
          <a:lstStyle/>
          <a:p>
            <a:r>
              <a:rPr lang="en-US" dirty="0"/>
              <a:t>SmartBook 2.0 Overview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C864092-D97E-D14F-B36B-81DC670A5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357" y="2980309"/>
            <a:ext cx="2308129" cy="1948908"/>
          </a:xfrm>
        </p:spPr>
        <p:txBody>
          <a:bodyPr/>
          <a:lstStyle/>
          <a:p>
            <a:r>
              <a:rPr lang="en-US" dirty="0"/>
              <a:t>Highlighting in SmartBook</a:t>
            </a:r>
          </a:p>
        </p:txBody>
      </p:sp>
      <p:sp>
        <p:nvSpPr>
          <p:cNvPr id="5" name="Content">
            <a:extLst>
              <a:ext uri="{FF2B5EF4-FFF2-40B4-BE49-F238E27FC236}">
                <a16:creationId xmlns:a16="http://schemas.microsoft.com/office/drawing/2014/main" id="{2FFB8BE8-8E75-2F49-9152-410132D479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43400" y="1749425"/>
            <a:ext cx="7081838" cy="40878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fontAlgn="base">
              <a:buNone/>
            </a:pPr>
            <a:r>
              <a:rPr lang="en-US" dirty="0">
                <a:latin typeface="Arial"/>
                <a:cs typeface="Arial"/>
              </a:rPr>
              <a:t>These concepts have been selected by your instructor to highlight important learning objectives. While reading the entire chapter provides full context, you may want to focus on the highlighted content. </a:t>
            </a:r>
          </a:p>
        </p:txBody>
      </p:sp>
      <p:pic>
        <p:nvPicPr>
          <p:cNvPr id="8" name="Picture 7" descr="Example of highlighted concept in SmartBook">
            <a:extLst>
              <a:ext uri="{FF2B5EF4-FFF2-40B4-BE49-F238E27FC236}">
                <a16:creationId xmlns:a16="http://schemas.microsoft.com/office/drawing/2014/main" id="{BFB89C74-DF26-46FF-A71D-371709C29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899" y="3291092"/>
            <a:ext cx="7708281" cy="254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55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D8B44D-E864-C24F-946E-E48A1D89C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SmartBook 2.0 Overview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8F0874E-18A4-3347-8C1D-B11773832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 Mode</a:t>
            </a:r>
          </a:p>
        </p:txBody>
      </p:sp>
      <p:sp>
        <p:nvSpPr>
          <p:cNvPr id="5" name="Column 1">
            <a:extLst>
              <a:ext uri="{FF2B5EF4-FFF2-40B4-BE49-F238E27FC236}">
                <a16:creationId xmlns:a16="http://schemas.microsoft.com/office/drawing/2014/main" id="{25569459-5E7E-464C-92B2-214691D5B4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Once you've read through the assigned content, click </a:t>
            </a:r>
            <a:r>
              <a:rPr lang="en-US" sz="1800" b="1" dirty="0"/>
              <a:t>To Questions</a:t>
            </a:r>
            <a:r>
              <a:rPr lang="en-US" sz="1800" dirty="0"/>
              <a:t> to start answering questions on the key concepts you’ve just learned. </a:t>
            </a:r>
          </a:p>
          <a:p>
            <a:pPr marL="0" indent="0">
              <a:buNone/>
            </a:pPr>
            <a:r>
              <a:rPr lang="en-US" sz="1800" dirty="0"/>
              <a:t>It is through the question and answer process that you will make progress towards earning the points designated for this assignment.</a:t>
            </a:r>
          </a:p>
          <a:p>
            <a:endParaRPr lang="en-US" dirty="0"/>
          </a:p>
        </p:txBody>
      </p:sp>
      <p:pic>
        <p:nvPicPr>
          <p:cNvPr id="7" name="Picture 6" descr="Example of a question in SmartBook">
            <a:extLst>
              <a:ext uri="{FF2B5EF4-FFF2-40B4-BE49-F238E27FC236}">
                <a16:creationId xmlns:a16="http://schemas.microsoft.com/office/drawing/2014/main" id="{43FDD91B-5D99-439E-B626-7462B3CD2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488" y="1736496"/>
            <a:ext cx="6813249" cy="286602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96313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EF08A8F-D0CE-D149-AA46-E2497265D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SmartBook 2.0 Overview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5D8251B-BEAC-3B4B-8615-6EC8EE4EE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 Format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688920ED-2C0A-8D44-B10B-ED6DB841DD2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/>
            <a:r>
              <a:rPr lang="en-US" dirty="0"/>
              <a:t>On the question page, you will see the </a:t>
            </a:r>
            <a:r>
              <a:rPr lang="en-US" b="1" dirty="0"/>
              <a:t>question</a:t>
            </a:r>
            <a:r>
              <a:rPr lang="en-US" dirty="0"/>
              <a:t>, a confidence rating, and your </a:t>
            </a:r>
            <a:r>
              <a:rPr lang="en-US" b="1" dirty="0"/>
              <a:t>progress bar </a:t>
            </a:r>
            <a:r>
              <a:rPr lang="en-US" dirty="0"/>
              <a:t>in the top right corner of the page. </a:t>
            </a:r>
          </a:p>
          <a:p>
            <a:pPr marL="0" indent="0"/>
            <a:r>
              <a:rPr lang="en-US" dirty="0"/>
              <a:t>To complete a question, you will check your answer AND </a:t>
            </a:r>
            <a:r>
              <a:rPr lang="en-US" b="1" dirty="0"/>
              <a:t>rate your confidence </a:t>
            </a:r>
            <a:r>
              <a:rPr lang="en-US" dirty="0"/>
              <a:t>in your answer. </a:t>
            </a:r>
          </a:p>
        </p:txBody>
      </p:sp>
      <p:pic>
        <p:nvPicPr>
          <p:cNvPr id="14" name="Picture 13" descr="Example of a question in SmartBook with arrows signifying the Progress bar, Question, and confidence rating">
            <a:extLst>
              <a:ext uri="{FF2B5EF4-FFF2-40B4-BE49-F238E27FC236}">
                <a16:creationId xmlns:a16="http://schemas.microsoft.com/office/drawing/2014/main" id="{24FF35C6-E5D7-4781-AF2F-7322B54D3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200" y="1130102"/>
            <a:ext cx="4724178" cy="5510381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F77E6426-9AC5-4D5A-8835-B2B8B35A7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11272" y="1130102"/>
            <a:ext cx="458291" cy="365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7B505B55-FA27-46D7-8DD7-D4DE542A9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90144" y="2242521"/>
            <a:ext cx="458291" cy="365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4BDA87FA-B8BE-4CC6-9106-DD371D3414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41723" y="6275357"/>
            <a:ext cx="458291" cy="365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5912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s">
  <a:themeElements>
    <a:clrScheme name="Custom 3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CBF0A74E-FA6B-413A-9BB5-8DFC5D11FBF0}"/>
    </a:ext>
  </a:extLst>
</a:theme>
</file>

<file path=ppt/theme/theme2.xml><?xml version="1.0" encoding="utf-8"?>
<a:theme xmlns:a="http://schemas.openxmlformats.org/drawingml/2006/main" name="1_Cover Slides">
  <a:themeElements>
    <a:clrScheme name="Custom 1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2939D353-C029-4626-8FB5-59EB766678B0}"/>
    </a:ext>
  </a:extLst>
</a:theme>
</file>

<file path=ppt/theme/theme3.xml><?xml version="1.0" encoding="utf-8"?>
<a:theme xmlns:a="http://schemas.openxmlformats.org/drawingml/2006/main" name="Master Slide White Header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AFAA98DC-8764-4207-A487-4BF8CC4FF12A}"/>
    </a:ext>
  </a:extLst>
</a:theme>
</file>

<file path=ppt/theme/theme4.xml><?xml version="1.0" encoding="utf-8"?>
<a:theme xmlns:a="http://schemas.openxmlformats.org/drawingml/2006/main" name="Master Slide Gray Header">
  <a:themeElements>
    <a:clrScheme name="Custom 2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37397CAB-5060-489A-BB65-9DFAEE36024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71D3A4F9AF3443959B6BEA4FF4AD53" ma:contentTypeVersion="9" ma:contentTypeDescription="Create a new document." ma:contentTypeScope="" ma:versionID="96c0f5b0c6f242f0e67fd44d7694e9af">
  <xsd:schema xmlns:xsd="http://www.w3.org/2001/XMLSchema" xmlns:xs="http://www.w3.org/2001/XMLSchema" xmlns:p="http://schemas.microsoft.com/office/2006/metadata/properties" xmlns:ns2="a99e9cf6-ac0e-49e6-ae56-96fc14e3250c" targetNamespace="http://schemas.microsoft.com/office/2006/metadata/properties" ma:root="true" ma:fieldsID="baa3616fc023d83333f6832212fdadf4" ns2:_="">
    <xsd:import namespace="a99e9cf6-ac0e-49e6-ae56-96fc14e325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9e9cf6-ac0e-49e6-ae56-96fc14e325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0C87685-ADA0-43F5-A6F3-48C3359EC3BE}">
  <ds:schemaRefs>
    <ds:schemaRef ds:uri="a99e9cf6-ac0e-49e6-ae56-96fc14e3250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CF8799B-6FAE-4864-B7CC-0F0A5176BB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FB1409-6A3F-404B-9217-7ED1FD83E38F}">
  <ds:schemaRefs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a99e9cf6-ac0e-49e6-ae56-96fc14e3250c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New+McGraw+Hill+PPT+template+as+of+11.15.21 (1)</Template>
  <TotalTime>1066</TotalTime>
  <Words>729</Words>
  <Application>Microsoft Office PowerPoint</Application>
  <PresentationFormat>Widescreen</PresentationFormat>
  <Paragraphs>79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Cover Slides</vt:lpstr>
      <vt:lpstr>1_Cover Slides</vt:lpstr>
      <vt:lpstr>Master Slide White Header</vt:lpstr>
      <vt:lpstr>Master Slide Gray Header</vt:lpstr>
      <vt:lpstr>SmartBook 2.0 Overview</vt:lpstr>
      <vt:lpstr>What is SmartBook? </vt:lpstr>
      <vt:lpstr>SmartBook Assignments</vt:lpstr>
      <vt:lpstr>Recharge</vt:lpstr>
      <vt:lpstr>Start by Reading</vt:lpstr>
      <vt:lpstr>Reading in SmartBook</vt:lpstr>
      <vt:lpstr>Highlighting in SmartBook</vt:lpstr>
      <vt:lpstr>Question Mode</vt:lpstr>
      <vt:lpstr>Question Format</vt:lpstr>
      <vt:lpstr>The Adaptive Experience</vt:lpstr>
      <vt:lpstr>Feedback</vt:lpstr>
      <vt:lpstr>Your Score</vt:lpstr>
      <vt:lpstr>Things to Remember</vt:lpstr>
      <vt:lpstr>Recharge and Grades</vt:lpstr>
      <vt:lpstr>Support and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Slide with Silhouetted Photo in RED</dc:title>
  <dc:creator>Herrig, Meghan</dc:creator>
  <cp:lastModifiedBy>Herrig, Meghan</cp:lastModifiedBy>
  <cp:revision>7</cp:revision>
  <dcterms:created xsi:type="dcterms:W3CDTF">2022-02-17T20:16:12Z</dcterms:created>
  <dcterms:modified xsi:type="dcterms:W3CDTF">2022-03-18T20:45:42Z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0x010100C171D3A4F9AF3443959B6BEA4FF4AD53</vt:lpwstr>
  </property>
</Properties>
</file>