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346" r:id="rId2"/>
    <p:sldId id="361" r:id="rId3"/>
    <p:sldId id="365" r:id="rId4"/>
    <p:sldId id="364" r:id="rId5"/>
    <p:sldId id="363" r:id="rId6"/>
    <p:sldId id="362" r:id="rId7"/>
    <p:sldId id="348" r:id="rId8"/>
    <p:sldId id="349" r:id="rId9"/>
    <p:sldId id="350" r:id="rId10"/>
    <p:sldId id="351" r:id="rId11"/>
    <p:sldId id="352" r:id="rId12"/>
    <p:sldId id="353" r:id="rId13"/>
    <p:sldId id="354" r:id="rId14"/>
    <p:sldId id="355" r:id="rId15"/>
    <p:sldId id="356" r:id="rId16"/>
    <p:sldId id="357" r:id="rId17"/>
    <p:sldId id="358" r:id="rId18"/>
    <p:sldId id="359" r:id="rId19"/>
    <p:sldId id="360" r:id="rId20"/>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76" userDrawn="1">
          <p15:clr>
            <a:srgbClr val="A4A3A4"/>
          </p15:clr>
        </p15:guide>
        <p15:guide id="2" orient="horz" pos="3000" userDrawn="1">
          <p15:clr>
            <a:srgbClr val="A4A3A4"/>
          </p15:clr>
        </p15:guide>
        <p15:guide id="3" orient="horz" pos="384" userDrawn="1">
          <p15:clr>
            <a:srgbClr val="A4A3A4"/>
          </p15:clr>
        </p15:guide>
        <p15:guide id="4" orient="horz" pos="2688" userDrawn="1">
          <p15:clr>
            <a:srgbClr val="A4A3A4"/>
          </p15:clr>
        </p15:guide>
        <p15:guide id="5" orient="horz" pos="2904" userDrawn="1">
          <p15:clr>
            <a:srgbClr val="A4A3A4"/>
          </p15:clr>
        </p15:guide>
        <p15:guide id="6" orient="horz" pos="1680" userDrawn="1">
          <p15:clr>
            <a:srgbClr val="A4A3A4"/>
          </p15:clr>
        </p15:guide>
        <p15:guide id="7" orient="horz" pos="3216" userDrawn="1">
          <p15:clr>
            <a:srgbClr val="A4A3A4"/>
          </p15:clr>
        </p15:guide>
        <p15:guide id="8" orient="horz" pos="3096" userDrawn="1">
          <p15:clr>
            <a:srgbClr val="A4A3A4"/>
          </p15:clr>
        </p15:guide>
        <p15:guide id="9" pos="672" userDrawn="1">
          <p15:clr>
            <a:srgbClr val="A4A3A4"/>
          </p15:clr>
        </p15:guide>
        <p15:guide id="10" pos="2976" userDrawn="1">
          <p15:clr>
            <a:srgbClr val="A4A3A4"/>
          </p15:clr>
        </p15:guide>
        <p15:guide id="11" pos="5160" userDrawn="1">
          <p15:clr>
            <a:srgbClr val="A4A3A4"/>
          </p15:clr>
        </p15:guide>
        <p15:guide id="12" pos="1948" userDrawn="1">
          <p15:clr>
            <a:srgbClr val="A4A3A4"/>
          </p15:clr>
        </p15:guide>
        <p15:guide id="13" pos="216" userDrawn="1">
          <p15:clr>
            <a:srgbClr val="A4A3A4"/>
          </p15:clr>
        </p15:guide>
        <p15:guide id="14" orient="horz" pos="2160" userDrawn="1">
          <p15:clr>
            <a:srgbClr val="A4A3A4"/>
          </p15:clr>
        </p15:guide>
        <p15:guide id="15" orient="horz" pos="2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08C"/>
    <a:srgbClr val="692146"/>
    <a:srgbClr val="720F11"/>
    <a:srgbClr val="9F2241"/>
    <a:srgbClr val="E2DFCA"/>
    <a:srgbClr val="625D9C"/>
    <a:srgbClr val="E21A23"/>
    <a:srgbClr val="FFDFCA"/>
    <a:srgbClr val="FFB600"/>
    <a:srgbClr val="E7EF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47" autoAdjust="0"/>
    <p:restoredTop sz="94829" autoAdjust="0"/>
  </p:normalViewPr>
  <p:slideViewPr>
    <p:cSldViewPr snapToGrid="0">
      <p:cViewPr varScale="1">
        <p:scale>
          <a:sx n="152" d="100"/>
          <a:sy n="152" d="100"/>
        </p:scale>
        <p:origin x="1864" y="176"/>
      </p:cViewPr>
      <p:guideLst>
        <p:guide pos="1176"/>
        <p:guide orient="horz" pos="3000"/>
        <p:guide orient="horz" pos="384"/>
        <p:guide orient="horz" pos="2688"/>
        <p:guide orient="horz" pos="2904"/>
        <p:guide orient="horz" pos="1680"/>
        <p:guide orient="horz" pos="3216"/>
        <p:guide orient="horz" pos="3096"/>
        <p:guide pos="672"/>
        <p:guide pos="2976"/>
        <p:guide pos="5160"/>
        <p:guide pos="1948"/>
        <p:guide pos="216"/>
        <p:guide orient="horz" pos="2160"/>
        <p:guide orient="horz" pos="21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010"/>
    </p:cViewPr>
  </p:sorterViewPr>
  <p:notesViewPr>
    <p:cSldViewPr snapToGrid="0">
      <p:cViewPr varScale="1">
        <p:scale>
          <a:sx n="120" d="100"/>
          <a:sy n="120" d="100"/>
        </p:scale>
        <p:origin x="5048"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7/30/20</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7/30/20</a:t>
            </a:fld>
            <a:endParaRPr lang="en-US" dirty="0"/>
          </a:p>
        </p:txBody>
      </p:sp>
      <p:sp>
        <p:nvSpPr>
          <p:cNvPr id="4" name="Slide Image Placeholder 3"/>
          <p:cNvSpPr>
            <a:spLocks noGrp="1" noRot="1" noChangeAspect="1"/>
          </p:cNvSpPr>
          <p:nvPr>
            <p:ph type="sldImg" idx="2"/>
          </p:nvPr>
        </p:nvSpPr>
        <p:spPr>
          <a:xfrm>
            <a:off x="1428750" y="1154113"/>
            <a:ext cx="41529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03DB6BE-E2F3-2A47-94A8-585F5DD018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777" t="11823" r="5903" b="4524"/>
          <a:stretch/>
        </p:blipFill>
        <p:spPr>
          <a:xfrm>
            <a:off x="0" y="1520825"/>
            <a:ext cx="9144000" cy="4846438"/>
          </a:xfrm>
          <a:prstGeom prst="rect">
            <a:avLst/>
          </a:prstGeom>
        </p:spPr>
      </p:pic>
      <p:grpSp>
        <p:nvGrpSpPr>
          <p:cNvPr id="20" name="Group 19"/>
          <p:cNvGrpSpPr/>
          <p:nvPr userDrawn="1"/>
        </p:nvGrpSpPr>
        <p:grpSpPr>
          <a:xfrm>
            <a:off x="33111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32"/>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6" name="Picture 15">
            <a:extLst>
              <a:ext uri="{FF2B5EF4-FFF2-40B4-BE49-F238E27FC236}">
                <a16:creationId xmlns:a16="http://schemas.microsoft.com/office/drawing/2014/main" id="{28A1600F-0570-410C-9F95-5DDBAF63CCF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21" name="Picture 20">
            <a:extLst>
              <a:ext uri="{FF2B5EF4-FFF2-40B4-BE49-F238E27FC236}">
                <a16:creationId xmlns:a16="http://schemas.microsoft.com/office/drawing/2014/main" id="{CE58448A-1EBE-41B2-B940-5B338FAA80A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648364449"/>
      </p:ext>
    </p:extLst>
  </p:cSld>
  <p:clrMapOvr>
    <a:masterClrMapping/>
  </p:clrMapOvr>
  <p:extLst>
    <p:ext uri="{DCECCB84-F9BA-43D5-87BE-67443E8EF086}">
      <p15:sldGuideLst xmlns:p15="http://schemas.microsoft.com/office/powerpoint/2012/main">
        <p15:guide id="1" orient="horz" pos="957" userDrawn="1">
          <p15:clr>
            <a:srgbClr val="FBAE40"/>
          </p15:clr>
        </p15:guide>
        <p15:guide id="2" pos="2880" userDrawn="1">
          <p15:clr>
            <a:srgbClr val="FBAE40"/>
          </p15:clr>
        </p15:guide>
        <p15:guide id="3"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0C4BDB-A03D-4245-B68D-139B693685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9486" r="23740"/>
          <a:stretch/>
        </p:blipFill>
        <p:spPr>
          <a:xfrm>
            <a:off x="-13645" y="1524000"/>
            <a:ext cx="9157646" cy="4845007"/>
          </a:xfrm>
          <a:prstGeom prst="rect">
            <a:avLst/>
          </a:prstGeom>
        </p:spPr>
      </p:pic>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DCD42FAE-26E3-4DE5-BC8F-C630755CABB5}"/>
              </a:ext>
            </a:extLst>
          </p:cNvPr>
          <p:cNvGrpSpPr/>
          <p:nvPr userDrawn="1"/>
        </p:nvGrpSpPr>
        <p:grpSpPr>
          <a:xfrm>
            <a:off x="331115" y="2099014"/>
            <a:ext cx="3863458" cy="3863458"/>
            <a:chOff x="331115" y="2099014"/>
            <a:chExt cx="3863458" cy="3863458"/>
          </a:xfrm>
        </p:grpSpPr>
        <p:sp>
          <p:nvSpPr>
            <p:cNvPr id="36" name="Rectangle 35">
              <a:extLst>
                <a:ext uri="{FF2B5EF4-FFF2-40B4-BE49-F238E27FC236}">
                  <a16:creationId xmlns:a16="http://schemas.microsoft.com/office/drawing/2014/main" id="{BC05BDC1-9FD2-487F-96D3-99A60DFF2DF9}"/>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B6C85AF-40BF-481F-B230-2EC2FE116ADE}"/>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19C82988-802C-4FB8-98AD-D2FC0A223CD6}"/>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50748757-6631-4B8F-B2B2-0A5D2A24C956}"/>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40" name="Title 1">
            <a:extLst>
              <a:ext uri="{FF2B5EF4-FFF2-40B4-BE49-F238E27FC236}">
                <a16:creationId xmlns:a16="http://schemas.microsoft.com/office/drawing/2014/main" id="{DB33C924-3FD6-46F3-8F4D-D93347665641}"/>
              </a:ext>
            </a:extLst>
          </p:cNvPr>
          <p:cNvSpPr>
            <a:spLocks noGrp="1"/>
          </p:cNvSpPr>
          <p:nvPr>
            <p:ph type="ctrTitle"/>
          </p:nvPr>
        </p:nvSpPr>
        <p:spPr>
          <a:xfrm>
            <a:off x="621792" y="3008376"/>
            <a:ext cx="2788920" cy="1289304"/>
          </a:xfrm>
        </p:spPr>
        <p:txBody>
          <a:bodyPr anchor="t">
            <a:noAutofit/>
          </a:bodyPr>
          <a:lstStyle>
            <a:lvl1pPr algn="l">
              <a:lnSpc>
                <a:spcPct val="100000"/>
              </a:lnSpc>
              <a:defRPr sz="2600" b="1">
                <a:solidFill>
                  <a:srgbClr val="FFB600"/>
                </a:solidFill>
              </a:defRPr>
            </a:lvl1pPr>
          </a:lstStyle>
          <a:p>
            <a:r>
              <a:rPr lang="en-US"/>
              <a:t>Click to edit Master title style</a:t>
            </a:r>
            <a:endParaRPr lang="en-US" dirty="0"/>
          </a:p>
        </p:txBody>
      </p:sp>
      <p:sp>
        <p:nvSpPr>
          <p:cNvPr id="41" name="Subtitle 2">
            <a:extLst>
              <a:ext uri="{FF2B5EF4-FFF2-40B4-BE49-F238E27FC236}">
                <a16:creationId xmlns:a16="http://schemas.microsoft.com/office/drawing/2014/main" id="{AFDF1C8C-EF32-4F80-8B3B-9EDA8D988F24}"/>
              </a:ext>
            </a:extLst>
          </p:cNvPr>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2" name="Text Placeholder 32">
            <a:extLst>
              <a:ext uri="{FF2B5EF4-FFF2-40B4-BE49-F238E27FC236}">
                <a16:creationId xmlns:a16="http://schemas.microsoft.com/office/drawing/2014/main" id="{88D52AD4-24DE-462D-AACA-5C2FA46AAB19}"/>
              </a:ext>
            </a:extLst>
          </p:cNvPr>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cxnSp>
        <p:nvCxnSpPr>
          <p:cNvPr id="14" name="Straight Connector 13">
            <a:extLst>
              <a:ext uri="{FF2B5EF4-FFF2-40B4-BE49-F238E27FC236}">
                <a16:creationId xmlns:a16="http://schemas.microsoft.com/office/drawing/2014/main" id="{9D86DC85-02AF-42BC-85AD-A7AA80CB2076}"/>
              </a:ext>
            </a:extLst>
          </p:cNvPr>
          <p:cNvCxnSpPr>
            <a:cxnSpLocks/>
          </p:cNvCxnSpPr>
          <p:nvPr userDrawn="1"/>
        </p:nvCxnSpPr>
        <p:spPr>
          <a:xfrm>
            <a:off x="714711" y="4913464"/>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0168EFA-D6C2-4F7E-B228-815598EC2B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9" name="Picture 18">
            <a:extLst>
              <a:ext uri="{FF2B5EF4-FFF2-40B4-BE49-F238E27FC236}">
                <a16:creationId xmlns:a16="http://schemas.microsoft.com/office/drawing/2014/main" id="{E111D669-74A6-4F41-BFAC-F4CB24AEC38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5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raphic">
    <p:spTree>
      <p:nvGrpSpPr>
        <p:cNvPr id="1" name=""/>
        <p:cNvGrpSpPr/>
        <p:nvPr/>
      </p:nvGrpSpPr>
      <p:grpSpPr>
        <a:xfrm>
          <a:off x="0" y="0"/>
          <a:ext cx="0" cy="0"/>
          <a:chOff x="0" y="0"/>
          <a:chExt cx="0" cy="0"/>
        </a:xfrm>
      </p:grpSpPr>
      <p:grpSp>
        <p:nvGrpSpPr>
          <p:cNvPr id="20" name="Group 19"/>
          <p:cNvGrpSpPr/>
          <p:nvPr userDrawn="1"/>
        </p:nvGrpSpPr>
        <p:grpSpPr>
          <a:xfrm>
            <a:off x="0" y="1521567"/>
            <a:ext cx="9144000" cy="4846438"/>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1"/>
          <p:cNvSpPr>
            <a:spLocks noGrp="1"/>
          </p:cNvSpPr>
          <p:nvPr userDrawn="1">
            <p:ph type="ctrTitle"/>
          </p:nvPr>
        </p:nvSpPr>
        <p:spPr>
          <a:xfrm>
            <a:off x="777240" y="2985555"/>
            <a:ext cx="6521640" cy="87321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3" name="Subtitle 2"/>
          <p:cNvSpPr>
            <a:spLocks noGrp="1"/>
          </p:cNvSpPr>
          <p:nvPr>
            <p:ph type="subTitle" idx="1"/>
          </p:nvPr>
        </p:nvSpPr>
        <p:spPr>
          <a:xfrm>
            <a:off x="782058" y="3986784"/>
            <a:ext cx="4297680" cy="517585"/>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Straight Connector 20">
            <a:extLst>
              <a:ext uri="{FF2B5EF4-FFF2-40B4-BE49-F238E27FC236}">
                <a16:creationId xmlns:a16="http://schemas.microsoft.com/office/drawing/2014/main" id="{EC86C884-D766-9149-B40E-B86A943DE6D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0"/>
          </p:nvPr>
        </p:nvSpPr>
        <p:spPr>
          <a:xfrm>
            <a:off x="777240" y="4718304"/>
            <a:ext cx="4443413" cy="576185"/>
          </a:xfr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7" name="Picture 16">
            <a:extLst>
              <a:ext uri="{FF2B5EF4-FFF2-40B4-BE49-F238E27FC236}">
                <a16:creationId xmlns:a16="http://schemas.microsoft.com/office/drawing/2014/main" id="{853D62D0-94AB-439B-AC37-064E850672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747360813"/>
      </p:ext>
    </p:extLst>
  </p:cSld>
  <p:clrMapOvr>
    <a:masterClrMapping/>
  </p:clrMapOvr>
  <p:extLst>
    <p:ext uri="{DCECCB84-F9BA-43D5-87BE-67443E8EF086}">
      <p15:sldGuideLst xmlns:p15="http://schemas.microsoft.com/office/powerpoint/2012/main">
        <p15:guide id="1" orient="horz" pos="95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Photo">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3849" r="15416"/>
          <a:stretch/>
        </p:blipFill>
        <p:spPr>
          <a:xfrm>
            <a:off x="0" y="0"/>
            <a:ext cx="9144000" cy="6364224"/>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82330756"/>
      </p:ext>
    </p:extLst>
  </p:cSld>
  <p:clrMapOvr>
    <a:masterClrMapping/>
  </p:clrMapOvr>
  <p:extLst>
    <p:ext uri="{DCECCB84-F9BA-43D5-87BE-67443E8EF086}">
      <p15:sldGuideLst xmlns:p15="http://schemas.microsoft.com/office/powerpoint/2012/main">
        <p15:guide id="1" orient="horz" pos="1488" userDrawn="1">
          <p15:clr>
            <a:srgbClr val="FBAE40"/>
          </p15:clr>
        </p15:guide>
        <p15:guide id="2" orient="horz" pos="1968" userDrawn="1">
          <p15:clr>
            <a:srgbClr val="FBAE40"/>
          </p15:clr>
        </p15:guide>
        <p15:guide id="4" userDrawn="1">
          <p15:clr>
            <a:srgbClr val="FBAE40"/>
          </p15:clr>
        </p15:guide>
        <p15:guide id="5" pos="2880" userDrawn="1">
          <p15:clr>
            <a:srgbClr val="FBAE40"/>
          </p15:clr>
        </p15:guide>
        <p15:guide id="6" pos="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vider Slide Phot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14E5CB6-D66B-41F9-83A5-D13DF65813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225" t="12480" b="3239"/>
          <a:stretch/>
        </p:blipFill>
        <p:spPr>
          <a:xfrm flipH="1">
            <a:off x="6010" y="-1"/>
            <a:ext cx="9150022" cy="6364715"/>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115101620"/>
      </p:ext>
    </p:extLst>
  </p:cSld>
  <p:clrMapOvr>
    <a:masterClrMapping/>
  </p:clrMapOvr>
  <p:extLst>
    <p:ext uri="{DCECCB84-F9BA-43D5-87BE-67443E8EF086}">
      <p15:sldGuideLst xmlns:p15="http://schemas.microsoft.com/office/powerpoint/2012/main">
        <p15:guide id="1" orient="horz" pos="1488">
          <p15:clr>
            <a:srgbClr val="FBAE40"/>
          </p15:clr>
        </p15:guide>
        <p15:guide id="2" orient="horz" pos="1968">
          <p15:clr>
            <a:srgbClr val="FBAE40"/>
          </p15:clr>
        </p15:guide>
        <p15:guide id="4">
          <p15:clr>
            <a:srgbClr val="FBAE40"/>
          </p15:clr>
        </p15:guide>
        <p15:guide id="5" pos="2880">
          <p15:clr>
            <a:srgbClr val="FBAE40"/>
          </p15:clr>
        </p15:guide>
        <p15:guide id="6" pos="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vider Slide Phot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F57B6-1B1A-4B8F-9DFF-73A531E5D7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55"/>
            <a:ext cx="9144000" cy="636182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rgbClr val="FFB600"/>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F1C43492-7E70-499B-AF94-526224C01DA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A704180-9FB4-409C-B364-B110408FEF1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81517962"/>
      </p:ext>
    </p:extLst>
  </p:cSld>
  <p:clrMapOvr>
    <a:masterClrMapping/>
  </p:clrMapOvr>
  <p:extLst>
    <p:ext uri="{DCECCB84-F9BA-43D5-87BE-67443E8EF086}">
      <p15:sldGuideLst xmlns:p15="http://schemas.microsoft.com/office/powerpoint/2012/main">
        <p15:guide id="1" pos="2880">
          <p15:clr>
            <a:srgbClr val="FBAE40"/>
          </p15:clr>
        </p15:guide>
        <p15:guide id="2" pos="456">
          <p15:clr>
            <a:srgbClr val="FBAE40"/>
          </p15:clr>
        </p15:guide>
        <p15:guide id="3" orient="horz" pos="2352">
          <p15:clr>
            <a:srgbClr val="FBAE40"/>
          </p15:clr>
        </p15:guide>
        <p15:guide id="4" orient="horz" pos="1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vider Slid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1C48C-3392-4FDB-9369-6BC17D9CEC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78"/>
            <a:ext cx="9144000" cy="6370670"/>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DB4B4D12-AF0C-4D97-9CED-90CB55C54F5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8F72B6D8-B4B8-483C-B007-F56FA2D2AA62}"/>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7326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vider Slide 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5957E67-98EC-4631-8D21-6B97CCB358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a:xfrm>
            <a:off x="0" y="0"/>
            <a:ext cx="9144000" cy="636726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FEEE245A-9698-4A49-A735-5BCF7ABE0A3A}"/>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B84BA6A4-9923-441F-97B3-3C28313D03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381070491"/>
      </p:ext>
    </p:extLst>
  </p:cSld>
  <p:clrMapOvr>
    <a:masterClrMapping/>
  </p:clrMapOvr>
  <p:extLst>
    <p:ext uri="{DCECCB84-F9BA-43D5-87BE-67443E8EF086}">
      <p15:sldGuideLst xmlns:p15="http://schemas.microsoft.com/office/powerpoint/2012/main">
        <p15:guide id="1" orient="horz" pos="1488">
          <p15:clr>
            <a:srgbClr val="FBAE40"/>
          </p15:clr>
        </p15:guide>
        <p15:guide id="2" orient="horz" pos="196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Graphic">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BAB23EC-917E-B047-8295-8203CA1ECBFE}"/>
              </a:ext>
            </a:extLst>
          </p:cNvPr>
          <p:cNvGrpSpPr/>
          <p:nvPr userDrawn="1"/>
        </p:nvGrpSpPr>
        <p:grpSpPr>
          <a:xfrm>
            <a:off x="0" y="0"/>
            <a:ext cx="9144000" cy="6366424"/>
            <a:chOff x="1" y="0"/>
            <a:chExt cx="9144000" cy="6366424"/>
          </a:xfrm>
        </p:grpSpPr>
        <p:sp>
          <p:nvSpPr>
            <p:cNvPr id="9" name="Freeform 8">
              <a:extLst>
                <a:ext uri="{FF2B5EF4-FFF2-40B4-BE49-F238E27FC236}">
                  <a16:creationId xmlns:a16="http://schemas.microsoft.com/office/drawing/2014/main" id="{622D7C90-AFB1-5842-AE7B-3EE743CC58EE}"/>
                </a:ext>
              </a:extLst>
            </p:cNvPr>
            <p:cNvSpPr/>
            <p:nvPr userDrawn="1"/>
          </p:nvSpPr>
          <p:spPr>
            <a:xfrm>
              <a:off x="720000" y="3962630"/>
              <a:ext cx="8229600" cy="2403794"/>
            </a:xfrm>
            <a:custGeom>
              <a:avLst/>
              <a:gdLst>
                <a:gd name="connsiteX0" fmla="*/ 3062211 w 8229600"/>
                <a:gd name="connsiteY0" fmla="*/ 0 h 2403794"/>
                <a:gd name="connsiteX1" fmla="*/ 8229600 w 8229600"/>
                <a:gd name="connsiteY1" fmla="*/ 2403794 h 2403794"/>
                <a:gd name="connsiteX2" fmla="*/ 0 w 8229600"/>
                <a:gd name="connsiteY2" fmla="*/ 2403794 h 2403794"/>
              </a:gdLst>
              <a:ahLst/>
              <a:cxnLst>
                <a:cxn ang="0">
                  <a:pos x="connsiteX0" y="connsiteY0"/>
                </a:cxn>
                <a:cxn ang="0">
                  <a:pos x="connsiteX1" y="connsiteY1"/>
                </a:cxn>
                <a:cxn ang="0">
                  <a:pos x="connsiteX2" y="connsiteY2"/>
                </a:cxn>
              </a:cxnLst>
              <a:rect l="l" t="t" r="r" b="b"/>
              <a:pathLst>
                <a:path w="8229600" h="2403794">
                  <a:moveTo>
                    <a:pt x="3062211" y="0"/>
                  </a:moveTo>
                  <a:lnTo>
                    <a:pt x="8229600" y="2403794"/>
                  </a:lnTo>
                  <a:lnTo>
                    <a:pt x="0" y="2403794"/>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a:extLst>
                <a:ext uri="{FF2B5EF4-FFF2-40B4-BE49-F238E27FC236}">
                  <a16:creationId xmlns:a16="http://schemas.microsoft.com/office/drawing/2014/main" id="{4F2D842F-70F3-E249-837F-3B31E02390D7}"/>
                </a:ext>
              </a:extLst>
            </p:cNvPr>
            <p:cNvSpPr/>
            <p:nvPr userDrawn="1"/>
          </p:nvSpPr>
          <p:spPr>
            <a:xfrm>
              <a:off x="3782212" y="0"/>
              <a:ext cx="5361789" cy="6366424"/>
            </a:xfrm>
            <a:custGeom>
              <a:avLst/>
              <a:gdLst>
                <a:gd name="connsiteX0" fmla="*/ 5048021 w 5361789"/>
                <a:gd name="connsiteY0" fmla="*/ 0 h 6366424"/>
                <a:gd name="connsiteX1" fmla="*/ 5361789 w 5361789"/>
                <a:gd name="connsiteY1" fmla="*/ 0 h 6366424"/>
                <a:gd name="connsiteX2" fmla="*/ 5361789 w 5361789"/>
                <a:gd name="connsiteY2" fmla="*/ 6366424 h 6366424"/>
                <a:gd name="connsiteX3" fmla="*/ 5167389 w 5361789"/>
                <a:gd name="connsiteY3" fmla="*/ 6366424 h 6366424"/>
                <a:gd name="connsiteX4" fmla="*/ 0 w 5361789"/>
                <a:gd name="connsiteY4" fmla="*/ 3962630 h 6366424"/>
                <a:gd name="connsiteX5" fmla="*/ 5048021 w 5361789"/>
                <a:gd name="connsiteY5" fmla="*/ 0 h 636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1789" h="6366424">
                  <a:moveTo>
                    <a:pt x="5048021" y="0"/>
                  </a:moveTo>
                  <a:lnTo>
                    <a:pt x="5361789" y="0"/>
                  </a:lnTo>
                  <a:lnTo>
                    <a:pt x="5361789" y="6366424"/>
                  </a:lnTo>
                  <a:lnTo>
                    <a:pt x="5167389" y="6366424"/>
                  </a:lnTo>
                  <a:lnTo>
                    <a:pt x="0" y="3962630"/>
                  </a:lnTo>
                  <a:lnTo>
                    <a:pt x="5048021" y="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6080FE84-562B-8D4E-8B93-4B4D187CAD16}"/>
                </a:ext>
              </a:extLst>
            </p:cNvPr>
            <p:cNvSpPr/>
            <p:nvPr userDrawn="1"/>
          </p:nvSpPr>
          <p:spPr>
            <a:xfrm>
              <a:off x="1" y="2203200"/>
              <a:ext cx="3782211" cy="4163224"/>
            </a:xfrm>
            <a:custGeom>
              <a:avLst/>
              <a:gdLst>
                <a:gd name="connsiteX0" fmla="*/ 0 w 3782211"/>
                <a:gd name="connsiteY0" fmla="*/ 0 h 4163224"/>
                <a:gd name="connsiteX1" fmla="*/ 3782211 w 3782211"/>
                <a:gd name="connsiteY1" fmla="*/ 1759430 h 4163224"/>
                <a:gd name="connsiteX2" fmla="*/ 720000 w 3782211"/>
                <a:gd name="connsiteY2" fmla="*/ 4163224 h 4163224"/>
                <a:gd name="connsiteX3" fmla="*/ 0 w 3782211"/>
                <a:gd name="connsiteY3" fmla="*/ 4163224 h 4163224"/>
                <a:gd name="connsiteX4" fmla="*/ 0 w 3782211"/>
                <a:gd name="connsiteY4" fmla="*/ 0 h 416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211" h="4163224">
                  <a:moveTo>
                    <a:pt x="0" y="0"/>
                  </a:moveTo>
                  <a:lnTo>
                    <a:pt x="3782211" y="1759430"/>
                  </a:lnTo>
                  <a:lnTo>
                    <a:pt x="720000" y="4163224"/>
                  </a:lnTo>
                  <a:lnTo>
                    <a:pt x="0" y="416322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ctrTitle" hasCustomPrompt="1"/>
          </p:nvPr>
        </p:nvSpPr>
        <p:spPr>
          <a:xfrm>
            <a:off x="356616" y="203829"/>
            <a:ext cx="7315200" cy="914400"/>
          </a:xfrm>
        </p:spPr>
        <p:txBody>
          <a:bodyPr anchor="t">
            <a:noAutofit/>
          </a:bodyPr>
          <a:lstStyle>
            <a:lvl1pPr algn="l">
              <a:lnSpc>
                <a:spcPct val="100000"/>
              </a:lnSpc>
              <a:defRPr sz="2600" b="1">
                <a:solidFill>
                  <a:schemeClr val="tx2"/>
                </a:solidFill>
              </a:defRPr>
            </a:lvl1pPr>
          </a:lstStyle>
          <a:p>
            <a:r>
              <a:rPr lang="en-US" dirty="0"/>
              <a:t>Click to edit Master title style – Divider, 26 </a:t>
            </a:r>
            <a:r>
              <a:rPr lang="en-US" dirty="0" err="1"/>
              <a:t>pt</a:t>
            </a:r>
            <a:endParaRPr lang="en-US" dirty="0"/>
          </a:p>
        </p:txBody>
      </p:sp>
      <p:sp>
        <p:nvSpPr>
          <p:cNvPr id="3" name="Subtitle 2"/>
          <p:cNvSpPr>
            <a:spLocks noGrp="1"/>
          </p:cNvSpPr>
          <p:nvPr>
            <p:ph type="subTitle" idx="1" hasCustomPrompt="1"/>
          </p:nvPr>
        </p:nvSpPr>
        <p:spPr>
          <a:xfrm>
            <a:off x="356616" y="1252728"/>
            <a:ext cx="5943600" cy="517585"/>
          </a:xfrm>
        </p:spPr>
        <p:txBody>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 – 20 pt., Black</a:t>
            </a:r>
          </a:p>
        </p:txBody>
      </p:sp>
      <p:sp>
        <p:nvSpPr>
          <p:cNvPr id="19"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DFDDF79B-EC16-4D64-BB8F-31CA7644D797}"/>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F049723-BA81-4AC5-BEAA-3E6F13DAD2F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776685102"/>
      </p:ext>
    </p:extLst>
  </p:cSld>
  <p:clrMapOvr>
    <a:masterClrMapping/>
  </p:clrMapOvr>
  <p:extLst>
    <p:ext uri="{DCECCB84-F9BA-43D5-87BE-67443E8EF086}">
      <p15:sldGuideLst xmlns:p15="http://schemas.microsoft.com/office/powerpoint/2012/main">
        <p15:guide id="1" orient="horz" pos="97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te Content with Graphic">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BD6B082-7C10-BA4E-BE12-3A2FD5AE08EF}"/>
              </a:ext>
            </a:extLst>
          </p:cNvPr>
          <p:cNvGrpSpPr/>
          <p:nvPr userDrawn="1"/>
        </p:nvGrpSpPr>
        <p:grpSpPr>
          <a:xfrm>
            <a:off x="6635067" y="0"/>
            <a:ext cx="2508933" cy="6367263"/>
            <a:chOff x="3491346" y="0"/>
            <a:chExt cx="2508933" cy="6367263"/>
          </a:xfrm>
        </p:grpSpPr>
        <p:sp>
          <p:nvSpPr>
            <p:cNvPr id="12" name="Freeform 11">
              <a:extLst>
                <a:ext uri="{FF2B5EF4-FFF2-40B4-BE49-F238E27FC236}">
                  <a16:creationId xmlns:a16="http://schemas.microsoft.com/office/drawing/2014/main" id="{EA3EC593-DC20-9346-9776-FBA0FABCCDA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Freeform 12">
              <a:extLst>
                <a:ext uri="{FF2B5EF4-FFF2-40B4-BE49-F238E27FC236}">
                  <a16:creationId xmlns:a16="http://schemas.microsoft.com/office/drawing/2014/main" id="{ED31C323-8E84-A946-A27D-2777E3E0BE45}"/>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 name="Freeform 13">
              <a:extLst>
                <a:ext uri="{FF2B5EF4-FFF2-40B4-BE49-F238E27FC236}">
                  <a16:creationId xmlns:a16="http://schemas.microsoft.com/office/drawing/2014/main" id="{6A9B01AF-6459-4247-AF71-3F7C135643BB}"/>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p:cNvSpPr>
            <a:spLocks noGrp="1"/>
          </p:cNvSpPr>
          <p:nvPr>
            <p:ph type="title" hasCustomPrompt="1"/>
          </p:nvPr>
        </p:nvSpPr>
        <p:spPr/>
        <p:txBody>
          <a:bodyPr/>
          <a:lstStyle>
            <a:lvl1pPr>
              <a:defRPr baseline="0">
                <a:solidFill>
                  <a:schemeClr val="tx2"/>
                </a:solidFill>
              </a:defRPr>
            </a:lvl1pPr>
          </a:lstStyle>
          <a:p>
            <a:r>
              <a:rPr lang="en-US" dirty="0"/>
              <a:t>Click To Edit Master Title Style – For TOC/</a:t>
            </a:r>
            <a:br>
              <a:rPr lang="en-US" dirty="0"/>
            </a:br>
            <a:r>
              <a:rPr lang="en-US" dirty="0"/>
              <a:t>Agenda and Lite Text Slide</a:t>
            </a:r>
          </a:p>
        </p:txBody>
      </p:sp>
      <p:sp>
        <p:nvSpPr>
          <p:cNvPr id="6" name="Text Placeholder 5"/>
          <p:cNvSpPr>
            <a:spLocks noGrp="1"/>
          </p:cNvSpPr>
          <p:nvPr>
            <p:ph type="body" sz="quarter" idx="12" hasCustomPrompt="1"/>
          </p:nvPr>
        </p:nvSpPr>
        <p:spPr>
          <a:xfrm>
            <a:off x="357188" y="1280160"/>
            <a:ext cx="6858000" cy="4525963"/>
          </a:xfrm>
        </p:spPr>
        <p:txBody>
          <a:bodyPr/>
          <a:lstStyle>
            <a:lvl1pPr marL="0" indent="0">
              <a:buFont typeface="Arial" panose="020B0604020202020204" pitchFamily="34" charset="0"/>
              <a:buNone/>
              <a:tabLst/>
              <a:defRPr sz="2000" baseline="0">
                <a:solidFill>
                  <a:schemeClr val="tx2"/>
                </a:solidFill>
              </a:defRPr>
            </a:lvl1pPr>
            <a:lvl2pPr>
              <a:buClrTx/>
              <a:defRPr sz="18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 [20pt Arial for TOC/Agenda]</a:t>
            </a:r>
          </a:p>
          <a:p>
            <a:pPr lvl="0"/>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Footer Placeholder 9">
            <a:extLst>
              <a:ext uri="{FF2B5EF4-FFF2-40B4-BE49-F238E27FC236}">
                <a16:creationId xmlns:a16="http://schemas.microsoft.com/office/drawing/2014/main" id="{BE9A4657-960C-43DE-81AE-18CA143A438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451AA9ED-A6E2-4AEB-B71F-2979D48ABE7D}"/>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180605138"/>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6975265"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7" y="1280160"/>
            <a:ext cx="6975265"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dirty="0"/>
              <a:t>Edit Master text styles</a:t>
            </a:r>
          </a:p>
          <a:p>
            <a:pPr lvl="1"/>
            <a:r>
              <a:rPr lang="en-US" dirty="0"/>
              <a:t>Second level</a:t>
            </a:r>
          </a:p>
          <a:p>
            <a:pPr lvl="2"/>
            <a:r>
              <a:rPr lang="en-US" dirty="0"/>
              <a:t>Third level</a:t>
            </a:r>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7" name="Footer Placeholder 9">
            <a:extLst>
              <a:ext uri="{FF2B5EF4-FFF2-40B4-BE49-F238E27FC236}">
                <a16:creationId xmlns:a16="http://schemas.microsoft.com/office/drawing/2014/main" id="{A6B10B21-A22D-4973-9F22-3C85C87DD1D6}"/>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column">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843657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9" name="Text Placeholder 5"/>
          <p:cNvSpPr>
            <a:spLocks noGrp="1"/>
          </p:cNvSpPr>
          <p:nvPr>
            <p:ph type="body" sz="quarter" idx="13" hasCustomPrompt="1"/>
          </p:nvPr>
        </p:nvSpPr>
        <p:spPr>
          <a:xfrm>
            <a:off x="4672119" y="1280160"/>
            <a:ext cx="4114800" cy="4707890"/>
          </a:xfrm>
        </p:spPr>
        <p:txBody>
          <a:bodyPr/>
          <a:lstStyle>
            <a:lvl1pPr rtl="0">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3"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0" name="Footer Placeholder 9">
            <a:extLst>
              <a:ext uri="{FF2B5EF4-FFF2-40B4-BE49-F238E27FC236}">
                <a16:creationId xmlns:a16="http://schemas.microsoft.com/office/drawing/2014/main" id="{4806E4E2-02E1-49AB-BCC5-A8B1C1D9B871}"/>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78EF9E6E-260B-4AEA-92D1-41B528297A86}"/>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533597303"/>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410611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0" name="Picture Placeholder 9"/>
          <p:cNvSpPr>
            <a:spLocks noGrp="1"/>
          </p:cNvSpPr>
          <p:nvPr>
            <p:ph type="pic" sz="quarter" idx="13"/>
          </p:nvPr>
        </p:nvSpPr>
        <p:spPr>
          <a:xfrm>
            <a:off x="4572000" y="0"/>
            <a:ext cx="4572000" cy="6364224"/>
          </a:xfrm>
        </p:spPr>
        <p:txBody>
          <a:bodyPr/>
          <a:lstStyle>
            <a:lvl1pPr>
              <a:defRPr>
                <a:solidFill>
                  <a:schemeClr val="tx2"/>
                </a:solidFill>
              </a:defRPr>
            </a:lvl1pPr>
          </a:lstStyle>
          <a:p>
            <a:r>
              <a:rPr lang="en-US"/>
              <a:t>Click icon to add picture</a:t>
            </a:r>
            <a:endParaRPr lang="en-US" dirty="0"/>
          </a:p>
        </p:txBody>
      </p:sp>
      <p:sp>
        <p:nvSpPr>
          <p:cNvPr id="12"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9" name="Footer Placeholder 9">
            <a:extLst>
              <a:ext uri="{FF2B5EF4-FFF2-40B4-BE49-F238E27FC236}">
                <a16:creationId xmlns:a16="http://schemas.microsoft.com/office/drawing/2014/main" id="{32FC0A7D-C449-4E7F-9213-3874E5CFF3D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B7F92EB8-4DEE-49B2-B12E-4B88D7242110}"/>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346766917"/>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Chart Layout">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8441755" cy="822960"/>
          </a:xfrm>
        </p:spPr>
        <p:txBody>
          <a:bodyPr/>
          <a:lstStyle>
            <a:lvl1pPr>
              <a:defRPr>
                <a:solidFill>
                  <a:schemeClr val="tx2"/>
                </a:solidFill>
              </a:defRPr>
            </a:lvl1pPr>
          </a:lstStyle>
          <a:p>
            <a:r>
              <a:rPr lang="en-US"/>
              <a:t>Click to edit Master title style</a:t>
            </a:r>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Text Placeholder 5"/>
          <p:cNvSpPr>
            <a:spLocks noGrp="1"/>
          </p:cNvSpPr>
          <p:nvPr>
            <p:ph type="body" sz="quarter" idx="12" hasCustomPrompt="1"/>
          </p:nvPr>
        </p:nvSpPr>
        <p:spPr>
          <a:xfrm>
            <a:off x="357188" y="4433570"/>
            <a:ext cx="4114800" cy="1554480"/>
          </a:xfrm>
        </p:spPr>
        <p:txBody>
          <a:bodyPr/>
          <a:lstStyle>
            <a:lvl1pPr marL="0" indent="0">
              <a:spcBef>
                <a:spcPts val="800"/>
              </a:spcBef>
              <a:buFont typeface="Arial" panose="020B0604020202020204" pitchFamily="34" charset="0"/>
              <a:buNone/>
              <a:defRPr sz="1400" b="1">
                <a:solidFill>
                  <a:schemeClr val="tx2"/>
                </a:solidFill>
              </a:defRPr>
            </a:lvl1pPr>
            <a:lvl2pPr>
              <a:buClrTx/>
              <a:defRPr sz="1400">
                <a:solidFill>
                  <a:schemeClr val="tx2"/>
                </a:solidFill>
              </a:defRPr>
            </a:lvl2pPr>
            <a:lvl3pPr marL="230188" indent="-228600">
              <a:spcBef>
                <a:spcPts val="800"/>
              </a:spcBef>
              <a:defRPr sz="1400">
                <a:solidFill>
                  <a:schemeClr val="tx2"/>
                </a:solidFill>
              </a:defRPr>
            </a:lvl3pPr>
            <a:lvl4pPr marL="460375" indent="-228600">
              <a:spcBef>
                <a:spcPts val="800"/>
              </a:spcBef>
              <a:defRPr sz="1400">
                <a:solidFill>
                  <a:schemeClr val="tx2"/>
                </a:solidFill>
              </a:defRPr>
            </a:lvl4pPr>
            <a:lvl5pPr marL="684213" indent="-228600">
              <a:spcBef>
                <a:spcPts val="800"/>
              </a:spcBef>
              <a:defRPr sz="1400"/>
            </a:lvl5pPr>
          </a:lstStyle>
          <a:p>
            <a:pPr lvl="0"/>
            <a:r>
              <a:rPr lang="en-US" dirty="0"/>
              <a:t>Edit Master text styles</a:t>
            </a:r>
          </a:p>
          <a:p>
            <a:pPr lvl="1"/>
            <a:r>
              <a:rPr lang="en-US" dirty="0"/>
              <a:t>Second level</a:t>
            </a:r>
          </a:p>
        </p:txBody>
      </p:sp>
      <p:sp>
        <p:nvSpPr>
          <p:cNvPr id="16" name="Text Placeholder 5"/>
          <p:cNvSpPr>
            <a:spLocks noGrp="1"/>
          </p:cNvSpPr>
          <p:nvPr>
            <p:ph type="body" sz="quarter" idx="14" hasCustomPrompt="1"/>
          </p:nvPr>
        </p:nvSpPr>
        <p:spPr>
          <a:xfrm>
            <a:off x="4672119" y="4433570"/>
            <a:ext cx="4114800" cy="1554480"/>
          </a:xfrm>
        </p:spPr>
        <p:txBody>
          <a:bodyPr/>
          <a:lstStyle>
            <a:lvl1pPr marL="0" indent="0" rtl="0">
              <a:spcBef>
                <a:spcPts val="800"/>
              </a:spcBef>
              <a:buFont typeface="Arial" panose="020B0604020202020204" pitchFamily="34" charset="0"/>
              <a:buNone/>
              <a:defRPr sz="1400" b="1">
                <a:solidFill>
                  <a:schemeClr val="tx2"/>
                </a:solidFill>
              </a:defRPr>
            </a:lvl1pPr>
            <a:lvl2pPr>
              <a:buClr>
                <a:schemeClr val="tx2"/>
              </a:buClr>
              <a:defRPr sz="1400">
                <a:solidFill>
                  <a:schemeClr val="tx2"/>
                </a:solidFill>
              </a:defRPr>
            </a:lvl2pPr>
            <a:lvl3pPr marL="230188" indent="-228600">
              <a:spcBef>
                <a:spcPts val="800"/>
              </a:spcBef>
              <a:buClrTx/>
              <a:defRPr sz="1400">
                <a:solidFill>
                  <a:schemeClr val="tx2"/>
                </a:solidFill>
              </a:defRPr>
            </a:lvl3pPr>
            <a:lvl4pPr marL="460375" indent="-228600">
              <a:spcBef>
                <a:spcPts val="800"/>
              </a:spcBef>
              <a:buClrTx/>
              <a:defRPr sz="1400">
                <a:solidFill>
                  <a:schemeClr val="tx2"/>
                </a:solidFill>
              </a:defRPr>
            </a:lvl4pPr>
            <a:lvl5pPr marL="684213" indent="-228600">
              <a:spcBef>
                <a:spcPts val="800"/>
              </a:spcBef>
              <a:buClrTx/>
              <a:defRPr sz="1400"/>
            </a:lvl5pPr>
            <a:lvl6pPr marL="1141413" indent="-227013">
              <a:defRPr sz="1400"/>
            </a:lvl6pPr>
          </a:lstStyle>
          <a:p>
            <a:pPr lvl="0"/>
            <a:r>
              <a:rPr lang="en-US" dirty="0"/>
              <a:t>Edit Master text styles</a:t>
            </a:r>
          </a:p>
          <a:p>
            <a:pPr lvl="1"/>
            <a:r>
              <a:rPr lang="en-US" dirty="0"/>
              <a:t>Second level</a:t>
            </a:r>
          </a:p>
        </p:txBody>
      </p:sp>
      <p:sp>
        <p:nvSpPr>
          <p:cNvPr id="11" name="Footer Placeholder 9">
            <a:extLst>
              <a:ext uri="{FF2B5EF4-FFF2-40B4-BE49-F238E27FC236}">
                <a16:creationId xmlns:a16="http://schemas.microsoft.com/office/drawing/2014/main" id="{578BD2ED-4CD4-4A08-A1AB-BE9089BBD0EC}"/>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2" name="Footer Placeholder 4">
            <a:extLst>
              <a:ext uri="{FF2B5EF4-FFF2-40B4-BE49-F238E27FC236}">
                <a16:creationId xmlns:a16="http://schemas.microsoft.com/office/drawing/2014/main" id="{663CC9DE-998A-4CE0-9F7E-6227FE125B4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897000810"/>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
    <p:spTree>
      <p:nvGrpSpPr>
        <p:cNvPr id="1" name=""/>
        <p:cNvGrpSpPr/>
        <p:nvPr/>
      </p:nvGrpSpPr>
      <p:grpSpPr>
        <a:xfrm>
          <a:off x="0" y="0"/>
          <a:ext cx="0" cy="0"/>
          <a:chOff x="0" y="0"/>
          <a:chExt cx="0" cy="0"/>
        </a:xfrm>
      </p:grpSpPr>
      <p:sp>
        <p:nvSpPr>
          <p:cNvPr id="22" name="Text Placeholder 2"/>
          <p:cNvSpPr>
            <a:spLocks noGrp="1"/>
          </p:cNvSpPr>
          <p:nvPr>
            <p:ph idx="1"/>
          </p:nvPr>
        </p:nvSpPr>
        <p:spPr>
          <a:xfrm>
            <a:off x="822960" y="3355848"/>
            <a:ext cx="6858000" cy="2632202"/>
          </a:xfrm>
          <a:prstGeom prst="rect">
            <a:avLst/>
          </a:prstGeom>
        </p:spPr>
        <p:txBody>
          <a:bodyPr vert="horz" lIns="91440" tIns="45720" rIns="91440" bIns="45720" rtlCol="0">
            <a:noAutofit/>
          </a:bodyPr>
          <a:lstStyle>
            <a:lvl1pPr>
              <a:spcBef>
                <a:spcPts val="0"/>
              </a:spcBef>
              <a:defRPr sz="1800"/>
            </a:lvl1pPr>
          </a:lstStyle>
          <a:p>
            <a:pPr lvl="0"/>
            <a:r>
              <a:rPr lang="en-US"/>
              <a:t>Edit Master text styles</a:t>
            </a: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Picture Placeholder 2">
            <a:extLst>
              <a:ext uri="{FF2B5EF4-FFF2-40B4-BE49-F238E27FC236}">
                <a16:creationId xmlns:a16="http://schemas.microsoft.com/office/drawing/2014/main" id="{9994DF0F-078F-4C4A-810D-ABEE40A74563}"/>
              </a:ext>
            </a:extLst>
          </p:cNvPr>
          <p:cNvSpPr>
            <a:spLocks noGrp="1"/>
          </p:cNvSpPr>
          <p:nvPr>
            <p:ph type="pic" sz="quarter" idx="10"/>
          </p:nvPr>
        </p:nvSpPr>
        <p:spPr>
          <a:xfrm>
            <a:off x="353951" y="2163986"/>
            <a:ext cx="1069848" cy="1069848"/>
          </a:xfrm>
        </p:spPr>
        <p:txBody>
          <a:bodyPr/>
          <a:lstStyle/>
          <a:p>
            <a:r>
              <a:rPr lang="en-US"/>
              <a:t>Click icon to add picture</a:t>
            </a:r>
            <a:endParaRPr lang="en-US" dirty="0"/>
          </a:p>
        </p:txBody>
      </p:sp>
      <p:sp>
        <p:nvSpPr>
          <p:cNvPr id="26" name="Title 1">
            <a:extLst>
              <a:ext uri="{FF2B5EF4-FFF2-40B4-BE49-F238E27FC236}">
                <a16:creationId xmlns:a16="http://schemas.microsoft.com/office/drawing/2014/main" id="{C5DDFF34-02EA-D742-9BC0-FE557E673550}"/>
              </a:ext>
            </a:extLst>
          </p:cNvPr>
          <p:cNvSpPr>
            <a:spLocks noGrp="1"/>
          </p:cNvSpPr>
          <p:nvPr>
            <p:ph type="ctrTitle"/>
          </p:nvPr>
        </p:nvSpPr>
        <p:spPr>
          <a:xfrm>
            <a:off x="246888" y="1419046"/>
            <a:ext cx="3793501" cy="914400"/>
          </a:xfrm>
        </p:spPr>
        <p:txBody>
          <a:bodyPr anchor="t">
            <a:noAutofit/>
          </a:bodyPr>
          <a:lstStyle>
            <a:lvl1pPr algn="l">
              <a:lnSpc>
                <a:spcPct val="100000"/>
              </a:lnSpc>
              <a:defRPr sz="2400" b="1">
                <a:solidFill>
                  <a:schemeClr val="tx2"/>
                </a:solidFill>
              </a:defRPr>
            </a:lvl1pPr>
          </a:lstStyle>
          <a:p>
            <a:r>
              <a:rPr lang="en-US"/>
              <a:t>Click to edit Master title style</a:t>
            </a:r>
            <a:endParaRPr lang="en-US" dirty="0"/>
          </a:p>
        </p:txBody>
      </p:sp>
      <p:sp>
        <p:nvSpPr>
          <p:cNvPr id="12" name="Footer Placeholder 9">
            <a:extLst>
              <a:ext uri="{FF2B5EF4-FFF2-40B4-BE49-F238E27FC236}">
                <a16:creationId xmlns:a16="http://schemas.microsoft.com/office/drawing/2014/main" id="{D70A54C8-3BEB-479C-8132-ED850D71891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144CD1C8-B489-4F25-BF47-B0BC6065CF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4" name="Picture 13">
            <a:extLst>
              <a:ext uri="{FF2B5EF4-FFF2-40B4-BE49-F238E27FC236}">
                <a16:creationId xmlns:a16="http://schemas.microsoft.com/office/drawing/2014/main" id="{06852B0C-8397-4528-A540-DECD1AFBFF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
        <p:nvSpPr>
          <p:cNvPr id="15" name="Footer Placeholder 4">
            <a:extLst>
              <a:ext uri="{FF2B5EF4-FFF2-40B4-BE49-F238E27FC236}">
                <a16:creationId xmlns:a16="http://schemas.microsoft.com/office/drawing/2014/main" id="{468047D7-62BE-4F0D-946F-293638AAFCD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022642071"/>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206">
          <p15:clr>
            <a:srgbClr val="FBAE40"/>
          </p15:clr>
        </p15:guide>
        <p15:guide id="3" orient="horz" pos="377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structionsl Slide">
    <p:spTree>
      <p:nvGrpSpPr>
        <p:cNvPr id="1" name=""/>
        <p:cNvGrpSpPr/>
        <p:nvPr/>
      </p:nvGrpSpPr>
      <p:grpSpPr>
        <a:xfrm>
          <a:off x="0" y="0"/>
          <a:ext cx="0" cy="0"/>
          <a:chOff x="0" y="0"/>
          <a:chExt cx="0" cy="0"/>
        </a:xfrm>
      </p:grpSpPr>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Content Placeholder 2"/>
          <p:cNvSpPr>
            <a:spLocks noGrp="1"/>
          </p:cNvSpPr>
          <p:nvPr>
            <p:ph sz="quarter" idx="10"/>
          </p:nvPr>
        </p:nvSpPr>
        <p:spPr>
          <a:xfrm>
            <a:off x="356616" y="1371600"/>
            <a:ext cx="8534400" cy="4616450"/>
          </a:xfrm>
        </p:spPr>
        <p:txBody>
          <a:bodyPr/>
          <a:lstStyle/>
          <a:p>
            <a:pPr lvl="0"/>
            <a:r>
              <a:rPr lang="en-US"/>
              <a:t>Edit Master text styles</a:t>
            </a:r>
          </a:p>
          <a:p>
            <a:pPr lvl="1"/>
            <a:r>
              <a:rPr lang="en-US"/>
              <a:t>Second level</a:t>
            </a:r>
          </a:p>
          <a:p>
            <a:pPr lvl="2"/>
            <a:r>
              <a:rPr lang="en-US"/>
              <a:t>Third level</a:t>
            </a:r>
          </a:p>
        </p:txBody>
      </p:sp>
      <p:sp>
        <p:nvSpPr>
          <p:cNvPr id="10" name="Title 1"/>
          <p:cNvSpPr>
            <a:spLocks noGrp="1"/>
          </p:cNvSpPr>
          <p:nvPr>
            <p:ph type="title"/>
          </p:nvPr>
        </p:nvSpPr>
        <p:spPr>
          <a:xfrm>
            <a:off x="1472185" y="274321"/>
            <a:ext cx="7430276" cy="822960"/>
          </a:xfrm>
        </p:spPr>
        <p:txBody>
          <a:bodyPr/>
          <a:lstStyle>
            <a:lvl1pPr>
              <a:defRPr>
                <a:solidFill>
                  <a:schemeClr val="tx2"/>
                </a:solidFill>
              </a:defRPr>
            </a:lvl1pPr>
          </a:lstStyle>
          <a:p>
            <a:r>
              <a:rPr lang="en-US"/>
              <a:t>Click to edit Master title style</a:t>
            </a:r>
            <a:endParaRPr lang="en-US" dirty="0"/>
          </a:p>
        </p:txBody>
      </p:sp>
      <p:sp>
        <p:nvSpPr>
          <p:cNvPr id="9" name="Footer Placeholder 9">
            <a:extLst>
              <a:ext uri="{FF2B5EF4-FFF2-40B4-BE49-F238E27FC236}">
                <a16:creationId xmlns:a16="http://schemas.microsoft.com/office/drawing/2014/main" id="{ABEF75F3-1711-489F-A08C-9328DE9AC7F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3FE81A5-2073-4945-BB5B-812F9353FE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sp>
        <p:nvSpPr>
          <p:cNvPr id="13" name="Footer Placeholder 4">
            <a:extLst>
              <a:ext uri="{FF2B5EF4-FFF2-40B4-BE49-F238E27FC236}">
                <a16:creationId xmlns:a16="http://schemas.microsoft.com/office/drawing/2014/main" id="{C216BB23-582F-4B13-8CFC-A600617B3D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782730963"/>
      </p:ext>
    </p:extLst>
  </p:cSld>
  <p:clrMapOvr>
    <a:masterClrMapping/>
  </p:clrMapOvr>
  <p:extLst>
    <p:ext uri="{DCECCB84-F9BA-43D5-87BE-67443E8EF086}">
      <p15:sldGuideLst xmlns:p15="http://schemas.microsoft.com/office/powerpoint/2012/main">
        <p15:guide id="0" orient="horz" pos="206" userDrawn="1">
          <p15:clr>
            <a:srgbClr val="FBAE40"/>
          </p15:clr>
        </p15:guide>
        <p15:guide id="2" orient="horz" pos="377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6616" y="274321"/>
            <a:ext cx="6858000" cy="82296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56616" y="1280160"/>
            <a:ext cx="68580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8" name="Rectangle 7">
            <a:extLst>
              <a:ext uri="{FF2B5EF4-FFF2-40B4-BE49-F238E27FC236}">
                <a16:creationId xmlns:a16="http://schemas.microsoft.com/office/drawing/2014/main" id="{86E6E250-D1F9-6444-A77C-4DC8C64A97D7}"/>
              </a:ext>
            </a:extLst>
          </p:cNvPr>
          <p:cNvSpPr/>
          <p:nvPr userDrawn="1"/>
        </p:nvSpPr>
        <p:spPr>
          <a:xfrm>
            <a:off x="0" y="6367263"/>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oter Placeholder 4">
            <a:extLst>
              <a:ext uri="{FF2B5EF4-FFF2-40B4-BE49-F238E27FC236}">
                <a16:creationId xmlns:a16="http://schemas.microsoft.com/office/drawing/2014/main" id="{DA8145CF-2FEC-4A08-842F-42FF880BED3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61" r:id="rId1"/>
    <p:sldLayoutId id="2147483680" r:id="rId2"/>
    <p:sldLayoutId id="2147483663" r:id="rId3"/>
    <p:sldLayoutId id="2147483667" r:id="rId4"/>
    <p:sldLayoutId id="2147483713" r:id="rId5"/>
    <p:sldLayoutId id="2147483709" r:id="rId6"/>
    <p:sldLayoutId id="2147483711" r:id="rId7"/>
    <p:sldLayoutId id="2147483712" r:id="rId8"/>
    <p:sldLayoutId id="2147483668" r:id="rId9"/>
    <p:sldLayoutId id="2147483662" r:id="rId10"/>
    <p:sldLayoutId id="2147483665" r:id="rId11"/>
    <p:sldLayoutId id="2147483666" r:id="rId12"/>
    <p:sldLayoutId id="2147483671" r:id="rId13"/>
    <p:sldLayoutId id="2147483669" r:id="rId14"/>
    <p:sldLayoutId id="2147483676" r:id="rId15"/>
    <p:sldLayoutId id="2147483675" r:id="rId16"/>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2880" userDrawn="1">
          <p15:clr>
            <a:srgbClr val="F26B43"/>
          </p15:clr>
        </p15:guide>
        <p15:guide id="6" pos="288" userDrawn="1">
          <p15:clr>
            <a:srgbClr val="F26B43"/>
          </p15:clr>
        </p15:guide>
        <p15:guide id="7" pos="5472" userDrawn="1">
          <p15:clr>
            <a:srgbClr val="F26B43"/>
          </p15:clr>
        </p15:guide>
        <p15:guide id="9" orient="horz" pos="4211" userDrawn="1">
          <p15:clr>
            <a:srgbClr val="F26B43"/>
          </p15:clr>
        </p15:guide>
        <p15:guide id="10" pos="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DB390-6D7C-4F42-AF10-D70C518335E0}"/>
              </a:ext>
            </a:extLst>
          </p:cNvPr>
          <p:cNvSpPr>
            <a:spLocks noGrp="1"/>
          </p:cNvSpPr>
          <p:nvPr>
            <p:ph type="ctrTitle"/>
          </p:nvPr>
        </p:nvSpPr>
        <p:spPr>
          <a:xfrm>
            <a:off x="777240" y="2985555"/>
            <a:ext cx="7096100" cy="873214"/>
          </a:xfrm>
        </p:spPr>
        <p:txBody>
          <a:bodyPr/>
          <a:lstStyle/>
          <a:p>
            <a:r>
              <a:rPr lang="en-US" dirty="0"/>
              <a:t>Duplicating a Course from Last Term: </a:t>
            </a:r>
            <a:br>
              <a:rPr lang="en-US" dirty="0"/>
            </a:br>
            <a:r>
              <a:rPr lang="en-US" dirty="0"/>
              <a:t>Math and Chemistry </a:t>
            </a:r>
            <a:r>
              <a:rPr lang="en-US" sz="2000" dirty="0"/>
              <a:t>(Modern Objectives Editor)</a:t>
            </a:r>
          </a:p>
        </p:txBody>
      </p:sp>
      <p:sp>
        <p:nvSpPr>
          <p:cNvPr id="3" name="Subtitle 2">
            <a:extLst>
              <a:ext uri="{FF2B5EF4-FFF2-40B4-BE49-F238E27FC236}">
                <a16:creationId xmlns:a16="http://schemas.microsoft.com/office/drawing/2014/main" id="{E2A65409-B95C-426A-A3F5-0AA09887DC43}"/>
              </a:ext>
            </a:extLst>
          </p:cNvPr>
          <p:cNvSpPr>
            <a:spLocks noGrp="1"/>
          </p:cNvSpPr>
          <p:nvPr>
            <p:ph type="subTitle" idx="1"/>
          </p:nvPr>
        </p:nvSpPr>
        <p:spPr/>
        <p:txBody>
          <a:bodyPr/>
          <a:lstStyle/>
          <a:p>
            <a:r>
              <a:rPr lang="en-US" dirty="0"/>
              <a:t>ALEKS Training Series</a:t>
            </a:r>
          </a:p>
        </p:txBody>
      </p:sp>
      <p:sp>
        <p:nvSpPr>
          <p:cNvPr id="4" name="Text Placeholder 3">
            <a:extLst>
              <a:ext uri="{FF2B5EF4-FFF2-40B4-BE49-F238E27FC236}">
                <a16:creationId xmlns:a16="http://schemas.microsoft.com/office/drawing/2014/main" id="{B82D0EEC-F0C1-4BF5-8048-2B7D041C2540}"/>
              </a:ext>
            </a:extLst>
          </p:cNvPr>
          <p:cNvSpPr>
            <a:spLocks noGrp="1"/>
          </p:cNvSpPr>
          <p:nvPr>
            <p:ph type="body" sz="quarter" idx="10"/>
          </p:nvPr>
        </p:nvSpPr>
        <p:spPr/>
        <p:txBody>
          <a:bodyPr/>
          <a:lstStyle/>
          <a:p>
            <a:r>
              <a:rPr lang="en-US" dirty="0"/>
              <a:t>Instructors</a:t>
            </a:r>
          </a:p>
        </p:txBody>
      </p:sp>
      <p:pic>
        <p:nvPicPr>
          <p:cNvPr id="6" name="Picture 5" descr="A picture containing drawing&#10;&#10;Description automatically generated">
            <a:extLst>
              <a:ext uri="{FF2B5EF4-FFF2-40B4-BE49-F238E27FC236}">
                <a16:creationId xmlns:a16="http://schemas.microsoft.com/office/drawing/2014/main" id="{AA798E81-A820-8446-97AF-C6D46F78A3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697" y="347399"/>
            <a:ext cx="2671893" cy="627077"/>
          </a:xfrm>
          <a:prstGeom prst="rect">
            <a:avLst/>
          </a:prstGeom>
        </p:spPr>
      </p:pic>
    </p:spTree>
    <p:extLst>
      <p:ext uri="{BB962C8B-B14F-4D97-AF65-F5344CB8AC3E}">
        <p14:creationId xmlns:p14="http://schemas.microsoft.com/office/powerpoint/2010/main" val="1221902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080281-689D-324E-B90F-C1E4F4C17051}"/>
              </a:ext>
            </a:extLst>
          </p:cNvPr>
          <p:cNvSpPr>
            <a:spLocks noGrp="1"/>
          </p:cNvSpPr>
          <p:nvPr>
            <p:ph type="sldNum" sz="quarter" idx="4"/>
          </p:nvPr>
        </p:nvSpPr>
        <p:spPr/>
        <p:txBody>
          <a:bodyPr/>
          <a:lstStyle/>
          <a:p>
            <a:fld id="{40BFEAB2-FD83-41F2-9787-AD5D1A1760CD}" type="slidenum">
              <a:rPr lang="en-US" smtClean="0"/>
              <a:pPr/>
              <a:t>2</a:t>
            </a:fld>
            <a:endParaRPr lang="en-US" dirty="0"/>
          </a:p>
        </p:txBody>
      </p:sp>
      <p:sp>
        <p:nvSpPr>
          <p:cNvPr id="3" name="Content Placeholder 2">
            <a:extLst>
              <a:ext uri="{FF2B5EF4-FFF2-40B4-BE49-F238E27FC236}">
                <a16:creationId xmlns:a16="http://schemas.microsoft.com/office/drawing/2014/main" id="{6DEF6A86-52B5-4445-808B-00E6A94446A5}"/>
              </a:ext>
            </a:extLst>
          </p:cNvPr>
          <p:cNvSpPr>
            <a:spLocks noGrp="1"/>
          </p:cNvSpPr>
          <p:nvPr>
            <p:ph sz="quarter" idx="10"/>
          </p:nvPr>
        </p:nvSpPr>
        <p:spPr/>
        <p:txBody>
          <a:bodyPr/>
          <a:lstStyle/>
          <a:p>
            <a:endParaRPr lang="en-US" dirty="0"/>
          </a:p>
          <a:p>
            <a:endParaRPr lang="en-US" dirty="0"/>
          </a:p>
          <a:p>
            <a:endParaRPr lang="en-US" dirty="0"/>
          </a:p>
        </p:txBody>
      </p:sp>
      <p:sp>
        <p:nvSpPr>
          <p:cNvPr id="4" name="Title 3">
            <a:extLst>
              <a:ext uri="{FF2B5EF4-FFF2-40B4-BE49-F238E27FC236}">
                <a16:creationId xmlns:a16="http://schemas.microsoft.com/office/drawing/2014/main" id="{319E9CD0-04DD-4042-81E8-6DF55AF11773}"/>
              </a:ext>
            </a:extLst>
          </p:cNvPr>
          <p:cNvSpPr>
            <a:spLocks noGrp="1"/>
          </p:cNvSpPr>
          <p:nvPr>
            <p:ph type="title"/>
          </p:nvPr>
        </p:nvSpPr>
        <p:spPr/>
        <p:txBody>
          <a:bodyPr/>
          <a:lstStyle/>
          <a:p>
            <a:br>
              <a:rPr lang="en-US" dirty="0"/>
            </a:br>
            <a:r>
              <a:rPr lang="en-US" dirty="0"/>
              <a:t>Duplicating your Previously Built Course</a:t>
            </a:r>
          </a:p>
        </p:txBody>
      </p:sp>
      <p:sp>
        <p:nvSpPr>
          <p:cNvPr id="5" name="Footer Placeholder 4">
            <a:extLst>
              <a:ext uri="{FF2B5EF4-FFF2-40B4-BE49-F238E27FC236}">
                <a16:creationId xmlns:a16="http://schemas.microsoft.com/office/drawing/2014/main" id="{012F3748-A64C-614F-ACDD-D7BE1774E340}"/>
              </a:ext>
            </a:extLst>
          </p:cNvPr>
          <p:cNvSpPr>
            <a:spLocks noGrp="1"/>
          </p:cNvSpPr>
          <p:nvPr>
            <p:ph type="ftr" sz="quarter" idx="3"/>
          </p:nvPr>
        </p:nvSpPr>
        <p:spPr/>
        <p:txBody>
          <a:bodyPr/>
          <a:lstStyle/>
          <a:p>
            <a:r>
              <a:rPr lang="en-US"/>
              <a:t>Support At Every Step</a:t>
            </a:r>
            <a:endParaRPr lang="en-US" dirty="0"/>
          </a:p>
        </p:txBody>
      </p:sp>
      <p:sp>
        <p:nvSpPr>
          <p:cNvPr id="9" name="Rectangle 8">
            <a:extLst>
              <a:ext uri="{FF2B5EF4-FFF2-40B4-BE49-F238E27FC236}">
                <a16:creationId xmlns:a16="http://schemas.microsoft.com/office/drawing/2014/main" id="{111D8D45-6A38-3642-934C-ECB58381BB8F}"/>
              </a:ext>
            </a:extLst>
          </p:cNvPr>
          <p:cNvSpPr/>
          <p:nvPr/>
        </p:nvSpPr>
        <p:spPr>
          <a:xfrm>
            <a:off x="252984" y="1371600"/>
            <a:ext cx="7689274" cy="978729"/>
          </a:xfrm>
          <a:prstGeom prst="rect">
            <a:avLst/>
          </a:prstGeom>
        </p:spPr>
        <p:txBody>
          <a:bodyPr wrap="square">
            <a:spAutoFit/>
          </a:bodyPr>
          <a:lstStyle/>
          <a:p>
            <a:pPr>
              <a:lnSpc>
                <a:spcPct val="90000"/>
              </a:lnSpc>
              <a:defRPr/>
            </a:pPr>
            <a:r>
              <a:rPr lang="en-US" sz="1600" dirty="0"/>
              <a:t>Choose the course you wish to duplicate by clicking on the blue CLASS tab in the upper left part of the screen. </a:t>
            </a:r>
          </a:p>
          <a:p>
            <a:pPr>
              <a:lnSpc>
                <a:spcPct val="90000"/>
              </a:lnSpc>
              <a:defRPr/>
            </a:pPr>
            <a:endParaRPr lang="en-US" sz="1600" dirty="0"/>
          </a:p>
          <a:p>
            <a:pPr>
              <a:lnSpc>
                <a:spcPct val="90000"/>
              </a:lnSpc>
              <a:defRPr/>
            </a:pPr>
            <a:r>
              <a:rPr lang="en-US" sz="1600" dirty="0"/>
              <a:t>Hover over Class Administration. Then select Duplicate Class. </a:t>
            </a:r>
          </a:p>
        </p:txBody>
      </p:sp>
      <p:pic>
        <p:nvPicPr>
          <p:cNvPr id="10" name="Picture 9">
            <a:extLst>
              <a:ext uri="{FF2B5EF4-FFF2-40B4-BE49-F238E27FC236}">
                <a16:creationId xmlns:a16="http://schemas.microsoft.com/office/drawing/2014/main" id="{835AD0CE-FAB9-9C45-A75D-C5F45DF4A181}"/>
              </a:ext>
            </a:extLst>
          </p:cNvPr>
          <p:cNvPicPr>
            <a:picLocks noChangeAspect="1"/>
          </p:cNvPicPr>
          <p:nvPr/>
        </p:nvPicPr>
        <p:blipFill>
          <a:blip r:embed="rId2"/>
          <a:stretch>
            <a:fillRect/>
          </a:stretch>
        </p:blipFill>
        <p:spPr>
          <a:xfrm>
            <a:off x="855023" y="2434519"/>
            <a:ext cx="7220197" cy="3724812"/>
          </a:xfrm>
          <a:prstGeom prst="rect">
            <a:avLst/>
          </a:prstGeom>
        </p:spPr>
      </p:pic>
    </p:spTree>
    <p:extLst>
      <p:ext uri="{BB962C8B-B14F-4D97-AF65-F5344CB8AC3E}">
        <p14:creationId xmlns:p14="http://schemas.microsoft.com/office/powerpoint/2010/main" val="284177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DE2621-94CA-8F4D-A135-A56F700A50EB}"/>
              </a:ext>
            </a:extLst>
          </p:cNvPr>
          <p:cNvSpPr>
            <a:spLocks noGrp="1"/>
          </p:cNvSpPr>
          <p:nvPr>
            <p:ph type="sldNum" sz="quarter" idx="4"/>
          </p:nvPr>
        </p:nvSpPr>
        <p:spPr/>
        <p:txBody>
          <a:bodyPr/>
          <a:lstStyle/>
          <a:p>
            <a:fld id="{40BFEAB2-FD83-41F2-9787-AD5D1A1760CD}" type="slidenum">
              <a:rPr lang="en-US" smtClean="0"/>
              <a:pPr/>
              <a:t>3</a:t>
            </a:fld>
            <a:endParaRPr lang="en-US" dirty="0"/>
          </a:p>
        </p:txBody>
      </p:sp>
      <p:pic>
        <p:nvPicPr>
          <p:cNvPr id="6" name="Content Placeholder 5">
            <a:extLst>
              <a:ext uri="{FF2B5EF4-FFF2-40B4-BE49-F238E27FC236}">
                <a16:creationId xmlns:a16="http://schemas.microsoft.com/office/drawing/2014/main" id="{740CC32E-534F-244D-8BD2-E576E284D852}"/>
              </a:ext>
            </a:extLst>
          </p:cNvPr>
          <p:cNvPicPr>
            <a:picLocks noGrp="1" noChangeAspect="1"/>
          </p:cNvPicPr>
          <p:nvPr>
            <p:ph sz="quarter" idx="10"/>
          </p:nvPr>
        </p:nvPicPr>
        <p:blipFill>
          <a:blip r:embed="rId2"/>
          <a:stretch>
            <a:fillRect/>
          </a:stretch>
        </p:blipFill>
        <p:spPr>
          <a:xfrm>
            <a:off x="1995055" y="1986463"/>
            <a:ext cx="4030443" cy="4105579"/>
          </a:xfrm>
          <a:prstGeom prst="rect">
            <a:avLst/>
          </a:prstGeom>
        </p:spPr>
      </p:pic>
      <p:sp>
        <p:nvSpPr>
          <p:cNvPr id="5" name="Footer Placeholder 4">
            <a:extLst>
              <a:ext uri="{FF2B5EF4-FFF2-40B4-BE49-F238E27FC236}">
                <a16:creationId xmlns:a16="http://schemas.microsoft.com/office/drawing/2014/main" id="{62275706-89AE-BE4E-9903-4EA929767A2D}"/>
              </a:ext>
            </a:extLst>
          </p:cNvPr>
          <p:cNvSpPr>
            <a:spLocks noGrp="1"/>
          </p:cNvSpPr>
          <p:nvPr>
            <p:ph type="ftr" sz="quarter" idx="3"/>
          </p:nvPr>
        </p:nvSpPr>
        <p:spPr/>
        <p:txBody>
          <a:bodyPr/>
          <a:lstStyle/>
          <a:p>
            <a:r>
              <a:rPr lang="en-US"/>
              <a:t>Support At Every Step</a:t>
            </a:r>
            <a:endParaRPr lang="en-US" dirty="0"/>
          </a:p>
        </p:txBody>
      </p:sp>
      <p:sp>
        <p:nvSpPr>
          <p:cNvPr id="7" name="Rectangle 6">
            <a:extLst>
              <a:ext uri="{FF2B5EF4-FFF2-40B4-BE49-F238E27FC236}">
                <a16:creationId xmlns:a16="http://schemas.microsoft.com/office/drawing/2014/main" id="{426DA924-992A-B147-8B3C-C65F177D5619}"/>
              </a:ext>
            </a:extLst>
          </p:cNvPr>
          <p:cNvSpPr/>
          <p:nvPr/>
        </p:nvSpPr>
        <p:spPr>
          <a:xfrm>
            <a:off x="213756" y="1415534"/>
            <a:ext cx="9836218" cy="338554"/>
          </a:xfrm>
          <a:prstGeom prst="rect">
            <a:avLst/>
          </a:prstGeom>
        </p:spPr>
        <p:txBody>
          <a:bodyPr wrap="square">
            <a:spAutoFit/>
          </a:bodyPr>
          <a:lstStyle/>
          <a:p>
            <a:r>
              <a:rPr lang="en-US" sz="1600" dirty="0"/>
              <a:t>Fill in the appropriate Class Information, confirm the Copy Settings, and then select Copy Class</a:t>
            </a:r>
          </a:p>
        </p:txBody>
      </p:sp>
    </p:spTree>
    <p:extLst>
      <p:ext uri="{BB962C8B-B14F-4D97-AF65-F5344CB8AC3E}">
        <p14:creationId xmlns:p14="http://schemas.microsoft.com/office/powerpoint/2010/main" val="1836502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080281-689D-324E-B90F-C1E4F4C17051}"/>
              </a:ext>
            </a:extLst>
          </p:cNvPr>
          <p:cNvSpPr>
            <a:spLocks noGrp="1"/>
          </p:cNvSpPr>
          <p:nvPr>
            <p:ph type="sldNum" sz="quarter" idx="4"/>
          </p:nvPr>
        </p:nvSpPr>
        <p:spPr/>
        <p:txBody>
          <a:bodyPr/>
          <a:lstStyle/>
          <a:p>
            <a:fld id="{40BFEAB2-FD83-41F2-9787-AD5D1A1760CD}" type="slidenum">
              <a:rPr lang="en-US" smtClean="0"/>
              <a:pPr/>
              <a:t>4</a:t>
            </a:fld>
            <a:endParaRPr lang="en-US" dirty="0"/>
          </a:p>
        </p:txBody>
      </p:sp>
      <p:sp>
        <p:nvSpPr>
          <p:cNvPr id="3" name="Content Placeholder 2">
            <a:extLst>
              <a:ext uri="{FF2B5EF4-FFF2-40B4-BE49-F238E27FC236}">
                <a16:creationId xmlns:a16="http://schemas.microsoft.com/office/drawing/2014/main" id="{6DEF6A86-52B5-4445-808B-00E6A94446A5}"/>
              </a:ext>
            </a:extLst>
          </p:cNvPr>
          <p:cNvSpPr>
            <a:spLocks noGrp="1"/>
          </p:cNvSpPr>
          <p:nvPr>
            <p:ph sz="quarter" idx="10"/>
          </p:nvPr>
        </p:nvSpPr>
        <p:spPr/>
        <p:txBody>
          <a:bodyPr/>
          <a:lstStyle/>
          <a:p>
            <a:endParaRPr lang="en-US" dirty="0"/>
          </a:p>
          <a:p>
            <a:endParaRPr lang="en-US" dirty="0"/>
          </a:p>
          <a:p>
            <a:endParaRPr lang="en-US" dirty="0"/>
          </a:p>
        </p:txBody>
      </p:sp>
      <p:sp>
        <p:nvSpPr>
          <p:cNvPr id="4" name="Title 3">
            <a:extLst>
              <a:ext uri="{FF2B5EF4-FFF2-40B4-BE49-F238E27FC236}">
                <a16:creationId xmlns:a16="http://schemas.microsoft.com/office/drawing/2014/main" id="{319E9CD0-04DD-4042-81E8-6DF55AF11773}"/>
              </a:ext>
            </a:extLst>
          </p:cNvPr>
          <p:cNvSpPr>
            <a:spLocks noGrp="1"/>
          </p:cNvSpPr>
          <p:nvPr>
            <p:ph type="title"/>
          </p:nvPr>
        </p:nvSpPr>
        <p:spPr/>
        <p:txBody>
          <a:bodyPr/>
          <a:lstStyle/>
          <a:p>
            <a:br>
              <a:rPr lang="en-US" sz="2000" dirty="0"/>
            </a:br>
            <a:r>
              <a:rPr lang="en-US" sz="2000" dirty="0"/>
              <a:t>Copying a Previously Built Course from another Instructor </a:t>
            </a:r>
          </a:p>
        </p:txBody>
      </p:sp>
      <p:sp>
        <p:nvSpPr>
          <p:cNvPr id="5" name="Footer Placeholder 4">
            <a:extLst>
              <a:ext uri="{FF2B5EF4-FFF2-40B4-BE49-F238E27FC236}">
                <a16:creationId xmlns:a16="http://schemas.microsoft.com/office/drawing/2014/main" id="{012F3748-A64C-614F-ACDD-D7BE1774E340}"/>
              </a:ext>
            </a:extLst>
          </p:cNvPr>
          <p:cNvSpPr>
            <a:spLocks noGrp="1"/>
          </p:cNvSpPr>
          <p:nvPr>
            <p:ph type="ftr" sz="quarter" idx="3"/>
          </p:nvPr>
        </p:nvSpPr>
        <p:spPr/>
        <p:txBody>
          <a:bodyPr/>
          <a:lstStyle/>
          <a:p>
            <a:r>
              <a:rPr lang="en-US"/>
              <a:t>Support At Every Step</a:t>
            </a:r>
            <a:endParaRPr lang="en-US" dirty="0"/>
          </a:p>
        </p:txBody>
      </p:sp>
      <p:sp>
        <p:nvSpPr>
          <p:cNvPr id="9" name="Rectangle 8">
            <a:extLst>
              <a:ext uri="{FF2B5EF4-FFF2-40B4-BE49-F238E27FC236}">
                <a16:creationId xmlns:a16="http://schemas.microsoft.com/office/drawing/2014/main" id="{111D8D45-6A38-3642-934C-ECB58381BB8F}"/>
              </a:ext>
            </a:extLst>
          </p:cNvPr>
          <p:cNvSpPr/>
          <p:nvPr/>
        </p:nvSpPr>
        <p:spPr>
          <a:xfrm>
            <a:off x="252984" y="1371600"/>
            <a:ext cx="7689274" cy="535531"/>
          </a:xfrm>
          <a:prstGeom prst="rect">
            <a:avLst/>
          </a:prstGeom>
        </p:spPr>
        <p:txBody>
          <a:bodyPr wrap="square">
            <a:spAutoFit/>
          </a:bodyPr>
          <a:lstStyle/>
          <a:p>
            <a:pPr>
              <a:lnSpc>
                <a:spcPct val="90000"/>
              </a:lnSpc>
              <a:defRPr/>
            </a:pPr>
            <a:endParaRPr lang="en-US" sz="1600" dirty="0"/>
          </a:p>
          <a:p>
            <a:pPr>
              <a:lnSpc>
                <a:spcPct val="90000"/>
              </a:lnSpc>
              <a:defRPr/>
            </a:pPr>
            <a:r>
              <a:rPr lang="en-US" sz="1600" dirty="0"/>
              <a:t>Hover Over Instructor Administration. Then select New Class. </a:t>
            </a:r>
          </a:p>
        </p:txBody>
      </p:sp>
      <p:pic>
        <p:nvPicPr>
          <p:cNvPr id="6" name="Picture 5">
            <a:extLst>
              <a:ext uri="{FF2B5EF4-FFF2-40B4-BE49-F238E27FC236}">
                <a16:creationId xmlns:a16="http://schemas.microsoft.com/office/drawing/2014/main" id="{0102ADAD-0EAE-0F4B-B5A9-20E9AC9ED14D}"/>
              </a:ext>
            </a:extLst>
          </p:cNvPr>
          <p:cNvPicPr>
            <a:picLocks noChangeAspect="1"/>
          </p:cNvPicPr>
          <p:nvPr/>
        </p:nvPicPr>
        <p:blipFill>
          <a:blip r:embed="rId2"/>
          <a:stretch>
            <a:fillRect/>
          </a:stretch>
        </p:blipFill>
        <p:spPr>
          <a:xfrm>
            <a:off x="1679895" y="2388907"/>
            <a:ext cx="5243419" cy="3873462"/>
          </a:xfrm>
          <a:prstGeom prst="rect">
            <a:avLst/>
          </a:prstGeom>
        </p:spPr>
      </p:pic>
    </p:spTree>
    <p:extLst>
      <p:ext uri="{BB962C8B-B14F-4D97-AF65-F5344CB8AC3E}">
        <p14:creationId xmlns:p14="http://schemas.microsoft.com/office/powerpoint/2010/main" val="762233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BEE869-F1D4-124F-BDA8-733AC9627B62}"/>
              </a:ext>
            </a:extLst>
          </p:cNvPr>
          <p:cNvSpPr>
            <a:spLocks noGrp="1"/>
          </p:cNvSpPr>
          <p:nvPr>
            <p:ph type="sldNum" sz="quarter" idx="4"/>
          </p:nvPr>
        </p:nvSpPr>
        <p:spPr/>
        <p:txBody>
          <a:bodyPr/>
          <a:lstStyle/>
          <a:p>
            <a:fld id="{40BFEAB2-FD83-41F2-9787-AD5D1A1760CD}" type="slidenum">
              <a:rPr lang="en-US" smtClean="0"/>
              <a:pPr/>
              <a:t>5</a:t>
            </a:fld>
            <a:endParaRPr lang="en-US" dirty="0"/>
          </a:p>
        </p:txBody>
      </p:sp>
      <p:pic>
        <p:nvPicPr>
          <p:cNvPr id="6" name="Content Placeholder 5">
            <a:extLst>
              <a:ext uri="{FF2B5EF4-FFF2-40B4-BE49-F238E27FC236}">
                <a16:creationId xmlns:a16="http://schemas.microsoft.com/office/drawing/2014/main" id="{DD13FC84-D3CD-C642-84F0-40A79777D67B}"/>
              </a:ext>
            </a:extLst>
          </p:cNvPr>
          <p:cNvPicPr>
            <a:picLocks noGrp="1" noChangeAspect="1"/>
          </p:cNvPicPr>
          <p:nvPr>
            <p:ph sz="quarter" idx="10"/>
          </p:nvPr>
        </p:nvPicPr>
        <p:blipFill>
          <a:blip r:embed="rId2"/>
          <a:stretch>
            <a:fillRect/>
          </a:stretch>
        </p:blipFill>
        <p:spPr>
          <a:xfrm>
            <a:off x="178130" y="1938883"/>
            <a:ext cx="4144488" cy="2468280"/>
          </a:xfrm>
          <a:prstGeom prst="rect">
            <a:avLst/>
          </a:prstGeom>
        </p:spPr>
      </p:pic>
      <p:sp>
        <p:nvSpPr>
          <p:cNvPr id="5" name="Footer Placeholder 4">
            <a:extLst>
              <a:ext uri="{FF2B5EF4-FFF2-40B4-BE49-F238E27FC236}">
                <a16:creationId xmlns:a16="http://schemas.microsoft.com/office/drawing/2014/main" id="{80809AD3-C9E0-3645-AE3D-4F3949B8B3C6}"/>
              </a:ext>
            </a:extLst>
          </p:cNvPr>
          <p:cNvSpPr>
            <a:spLocks noGrp="1"/>
          </p:cNvSpPr>
          <p:nvPr>
            <p:ph type="ftr" sz="quarter" idx="3"/>
          </p:nvPr>
        </p:nvSpPr>
        <p:spPr/>
        <p:txBody>
          <a:bodyPr/>
          <a:lstStyle/>
          <a:p>
            <a:r>
              <a:rPr lang="en-US"/>
              <a:t>Support At Every Step</a:t>
            </a:r>
            <a:endParaRPr lang="en-US" dirty="0"/>
          </a:p>
        </p:txBody>
      </p:sp>
      <p:sp>
        <p:nvSpPr>
          <p:cNvPr id="7" name="Rectangle 6">
            <a:extLst>
              <a:ext uri="{FF2B5EF4-FFF2-40B4-BE49-F238E27FC236}">
                <a16:creationId xmlns:a16="http://schemas.microsoft.com/office/drawing/2014/main" id="{F73002DA-93ED-DD42-BECD-DA3567D0AEC7}"/>
              </a:ext>
            </a:extLst>
          </p:cNvPr>
          <p:cNvSpPr/>
          <p:nvPr/>
        </p:nvSpPr>
        <p:spPr>
          <a:xfrm>
            <a:off x="338446" y="1368138"/>
            <a:ext cx="3129150" cy="369332"/>
          </a:xfrm>
          <a:prstGeom prst="rect">
            <a:avLst/>
          </a:prstGeom>
        </p:spPr>
        <p:txBody>
          <a:bodyPr wrap="square">
            <a:spAutoFit/>
          </a:bodyPr>
          <a:lstStyle/>
          <a:p>
            <a:r>
              <a:rPr lang="en-US" dirty="0"/>
              <a:t>Select Copy Existing Class</a:t>
            </a:r>
          </a:p>
        </p:txBody>
      </p:sp>
      <p:sp>
        <p:nvSpPr>
          <p:cNvPr id="10" name="Rectangle 9">
            <a:extLst>
              <a:ext uri="{FF2B5EF4-FFF2-40B4-BE49-F238E27FC236}">
                <a16:creationId xmlns:a16="http://schemas.microsoft.com/office/drawing/2014/main" id="{17F86B8E-389B-1340-8BFC-E90398DFDAC2}"/>
              </a:ext>
            </a:extLst>
          </p:cNvPr>
          <p:cNvSpPr/>
          <p:nvPr/>
        </p:nvSpPr>
        <p:spPr>
          <a:xfrm>
            <a:off x="4478622" y="1232709"/>
            <a:ext cx="4126130" cy="646331"/>
          </a:xfrm>
          <a:prstGeom prst="rect">
            <a:avLst/>
          </a:prstGeom>
        </p:spPr>
        <p:txBody>
          <a:bodyPr wrap="none">
            <a:spAutoFit/>
          </a:bodyPr>
          <a:lstStyle/>
          <a:p>
            <a:r>
              <a:rPr lang="en-US" dirty="0"/>
              <a:t>You can then copy a course from your </a:t>
            </a:r>
          </a:p>
          <a:p>
            <a:r>
              <a:rPr lang="en-US" dirty="0"/>
              <a:t>school or by class code</a:t>
            </a:r>
          </a:p>
        </p:txBody>
      </p:sp>
      <p:pic>
        <p:nvPicPr>
          <p:cNvPr id="11" name="Picture 10">
            <a:extLst>
              <a:ext uri="{FF2B5EF4-FFF2-40B4-BE49-F238E27FC236}">
                <a16:creationId xmlns:a16="http://schemas.microsoft.com/office/drawing/2014/main" id="{D4E6C672-9277-5245-9E8F-6688D9B9F0D1}"/>
              </a:ext>
            </a:extLst>
          </p:cNvPr>
          <p:cNvPicPr>
            <a:picLocks noChangeAspect="1"/>
          </p:cNvPicPr>
          <p:nvPr/>
        </p:nvPicPr>
        <p:blipFill>
          <a:blip r:embed="rId3"/>
          <a:stretch>
            <a:fillRect/>
          </a:stretch>
        </p:blipFill>
        <p:spPr>
          <a:xfrm>
            <a:off x="4458861" y="1938883"/>
            <a:ext cx="4526157" cy="2468280"/>
          </a:xfrm>
          <a:prstGeom prst="rect">
            <a:avLst/>
          </a:prstGeom>
        </p:spPr>
      </p:pic>
      <p:sp>
        <p:nvSpPr>
          <p:cNvPr id="13" name="Rectangle 12">
            <a:extLst>
              <a:ext uri="{FF2B5EF4-FFF2-40B4-BE49-F238E27FC236}">
                <a16:creationId xmlns:a16="http://schemas.microsoft.com/office/drawing/2014/main" id="{F3A16350-2C94-A644-8F58-0C8652CBD9D7}"/>
              </a:ext>
            </a:extLst>
          </p:cNvPr>
          <p:cNvSpPr/>
          <p:nvPr/>
        </p:nvSpPr>
        <p:spPr>
          <a:xfrm>
            <a:off x="340688" y="5546354"/>
            <a:ext cx="7560083" cy="800219"/>
          </a:xfrm>
          <a:prstGeom prst="rect">
            <a:avLst/>
          </a:prstGeom>
        </p:spPr>
        <p:txBody>
          <a:bodyPr wrap="none">
            <a:spAutoFit/>
          </a:bodyPr>
          <a:lstStyle/>
          <a:p>
            <a:r>
              <a:rPr lang="en-US" sz="1400" dirty="0"/>
              <a:t>*If you get the warning message “the class you are attempting to duplicate is not public,” then</a:t>
            </a:r>
          </a:p>
          <a:p>
            <a:r>
              <a:rPr lang="en-US" sz="1400" dirty="0"/>
              <a:t> the course owner needs to allow for copying in their Account Settings</a:t>
            </a:r>
          </a:p>
          <a:p>
            <a:endParaRPr lang="en-US" dirty="0"/>
          </a:p>
        </p:txBody>
      </p:sp>
    </p:spTree>
    <p:extLst>
      <p:ext uri="{BB962C8B-B14F-4D97-AF65-F5344CB8AC3E}">
        <p14:creationId xmlns:p14="http://schemas.microsoft.com/office/powerpoint/2010/main" val="3485797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DE2621-94CA-8F4D-A135-A56F700A50EB}"/>
              </a:ext>
            </a:extLst>
          </p:cNvPr>
          <p:cNvSpPr>
            <a:spLocks noGrp="1"/>
          </p:cNvSpPr>
          <p:nvPr>
            <p:ph type="sldNum" sz="quarter" idx="4"/>
          </p:nvPr>
        </p:nvSpPr>
        <p:spPr/>
        <p:txBody>
          <a:bodyPr/>
          <a:lstStyle/>
          <a:p>
            <a:fld id="{40BFEAB2-FD83-41F2-9787-AD5D1A1760CD}" type="slidenum">
              <a:rPr lang="en-US" smtClean="0"/>
              <a:pPr/>
              <a:t>6</a:t>
            </a:fld>
            <a:endParaRPr lang="en-US" dirty="0"/>
          </a:p>
        </p:txBody>
      </p:sp>
      <p:pic>
        <p:nvPicPr>
          <p:cNvPr id="6" name="Content Placeholder 5">
            <a:extLst>
              <a:ext uri="{FF2B5EF4-FFF2-40B4-BE49-F238E27FC236}">
                <a16:creationId xmlns:a16="http://schemas.microsoft.com/office/drawing/2014/main" id="{740CC32E-534F-244D-8BD2-E576E284D852}"/>
              </a:ext>
            </a:extLst>
          </p:cNvPr>
          <p:cNvPicPr>
            <a:picLocks noGrp="1" noChangeAspect="1"/>
          </p:cNvPicPr>
          <p:nvPr>
            <p:ph sz="quarter" idx="10"/>
          </p:nvPr>
        </p:nvPicPr>
        <p:blipFill>
          <a:blip r:embed="rId2"/>
          <a:stretch>
            <a:fillRect/>
          </a:stretch>
        </p:blipFill>
        <p:spPr>
          <a:xfrm>
            <a:off x="1995055" y="1986463"/>
            <a:ext cx="4030443" cy="4105579"/>
          </a:xfrm>
          <a:prstGeom prst="rect">
            <a:avLst/>
          </a:prstGeom>
        </p:spPr>
      </p:pic>
      <p:sp>
        <p:nvSpPr>
          <p:cNvPr id="5" name="Footer Placeholder 4">
            <a:extLst>
              <a:ext uri="{FF2B5EF4-FFF2-40B4-BE49-F238E27FC236}">
                <a16:creationId xmlns:a16="http://schemas.microsoft.com/office/drawing/2014/main" id="{62275706-89AE-BE4E-9903-4EA929767A2D}"/>
              </a:ext>
            </a:extLst>
          </p:cNvPr>
          <p:cNvSpPr>
            <a:spLocks noGrp="1"/>
          </p:cNvSpPr>
          <p:nvPr>
            <p:ph type="ftr" sz="quarter" idx="3"/>
          </p:nvPr>
        </p:nvSpPr>
        <p:spPr/>
        <p:txBody>
          <a:bodyPr/>
          <a:lstStyle/>
          <a:p>
            <a:r>
              <a:rPr lang="en-US"/>
              <a:t>Support At Every Step</a:t>
            </a:r>
            <a:endParaRPr lang="en-US" dirty="0"/>
          </a:p>
        </p:txBody>
      </p:sp>
      <p:sp>
        <p:nvSpPr>
          <p:cNvPr id="7" name="Rectangle 6">
            <a:extLst>
              <a:ext uri="{FF2B5EF4-FFF2-40B4-BE49-F238E27FC236}">
                <a16:creationId xmlns:a16="http://schemas.microsoft.com/office/drawing/2014/main" id="{426DA924-992A-B147-8B3C-C65F177D5619}"/>
              </a:ext>
            </a:extLst>
          </p:cNvPr>
          <p:cNvSpPr/>
          <p:nvPr/>
        </p:nvSpPr>
        <p:spPr>
          <a:xfrm>
            <a:off x="213756" y="1415534"/>
            <a:ext cx="9836218" cy="338554"/>
          </a:xfrm>
          <a:prstGeom prst="rect">
            <a:avLst/>
          </a:prstGeom>
        </p:spPr>
        <p:txBody>
          <a:bodyPr wrap="square">
            <a:spAutoFit/>
          </a:bodyPr>
          <a:lstStyle/>
          <a:p>
            <a:r>
              <a:rPr lang="en-US" sz="1600" dirty="0"/>
              <a:t>Fill in the appropriate Class Information, confirm the Copy Settings, and then select Copy Class</a:t>
            </a:r>
          </a:p>
        </p:txBody>
      </p:sp>
    </p:spTree>
    <p:extLst>
      <p:ext uri="{BB962C8B-B14F-4D97-AF65-F5344CB8AC3E}">
        <p14:creationId xmlns:p14="http://schemas.microsoft.com/office/powerpoint/2010/main" val="3795954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The Course Code</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The class code will need to be provided to your students on the first day of class. </a:t>
            </a:r>
          </a:p>
          <a:p>
            <a:r>
              <a:rPr lang="en-US" sz="1600" dirty="0"/>
              <a:t>They need this code to register for your ALEKS course </a:t>
            </a:r>
            <a:r>
              <a:rPr lang="en-US" sz="1600" i="1" dirty="0"/>
              <a:t>EXCEPT</a:t>
            </a:r>
            <a:r>
              <a:rPr lang="en-US" sz="1600" dirty="0"/>
              <a:t> if they register for this course through an LMS course page, they will not need the Course Code.</a:t>
            </a:r>
          </a:p>
        </p:txBody>
      </p:sp>
      <p:pic>
        <p:nvPicPr>
          <p:cNvPr id="13" name="Picture 12" descr="The Class Code is located on the top right of the Class Information section.">
            <a:extLst>
              <a:ext uri="{FF2B5EF4-FFF2-40B4-BE49-F238E27FC236}">
                <a16:creationId xmlns:a16="http://schemas.microsoft.com/office/drawing/2014/main" id="{1AB5EE13-80AA-4535-8B42-BE28F8525164}"/>
              </a:ext>
            </a:extLst>
          </p:cNvPr>
          <p:cNvPicPr/>
          <p:nvPr/>
        </p:nvPicPr>
        <p:blipFill rotWithShape="1">
          <a:blip r:embed="rId2"/>
          <a:srcRect t="2784" r="1816"/>
          <a:stretch/>
        </p:blipFill>
        <p:spPr bwMode="auto">
          <a:xfrm>
            <a:off x="2208995" y="3133898"/>
            <a:ext cx="4512945" cy="1371600"/>
          </a:xfrm>
          <a:prstGeom prst="rect">
            <a:avLst/>
          </a:prstGeom>
          <a:ln>
            <a:noFill/>
          </a:ln>
          <a:extLst>
            <a:ext uri="{53640926-AAD7-44D8-BBD7-CCE9431645EC}">
              <a14:shadowObscured xmlns:a14="http://schemas.microsoft.com/office/drawing/2010/main"/>
            </a:ext>
          </a:extLst>
        </p:spPr>
      </p:pic>
      <p:sp>
        <p:nvSpPr>
          <p:cNvPr id="15" name="Oval 14">
            <a:extLst>
              <a:ext uri="{FF2B5EF4-FFF2-40B4-BE49-F238E27FC236}">
                <a16:creationId xmlns:a16="http://schemas.microsoft.com/office/drawing/2014/main" id="{6E2EB3F7-A0D7-4C54-9915-68FDBB823DDB}"/>
              </a:ext>
              <a:ext uri="{C183D7F6-B498-43B3-948B-1728B52AA6E4}">
                <adec:decorative xmlns:adec="http://schemas.microsoft.com/office/drawing/2017/decorative" val="1"/>
              </a:ext>
            </a:extLst>
          </p:cNvPr>
          <p:cNvSpPr/>
          <p:nvPr/>
        </p:nvSpPr>
        <p:spPr>
          <a:xfrm>
            <a:off x="4698942" y="3429000"/>
            <a:ext cx="192405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7</a:t>
            </a:fld>
            <a:endParaRPr lang="en-US" sz="1200">
              <a:solidFill>
                <a:srgbClr val="303030"/>
              </a:solidFill>
            </a:endParaRPr>
          </a:p>
        </p:txBody>
      </p:sp>
    </p:spTree>
    <p:extLst>
      <p:ext uri="{BB962C8B-B14F-4D97-AF65-F5344CB8AC3E}">
        <p14:creationId xmlns:p14="http://schemas.microsoft.com/office/powerpoint/2010/main" val="1428003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The Objective Editor</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Objective Due Dates are adjusted to the date range that is set when your course from last term is copied. </a:t>
            </a:r>
          </a:p>
          <a:p>
            <a:r>
              <a:rPr lang="en-US" sz="1600" dirty="0"/>
              <a:t>Check and adjust these dates before starting a new term. </a:t>
            </a:r>
          </a:p>
          <a:p>
            <a:r>
              <a:rPr lang="en-US" sz="1600" dirty="0"/>
              <a:t>Scroll down to the Class Content section from the Class Summary page and click on Edit next to Objectives Editor. </a:t>
            </a:r>
          </a:p>
        </p:txBody>
      </p:sp>
      <p:pic>
        <p:nvPicPr>
          <p:cNvPr id="12" name="Picture 11" descr="Within Class Content, there is an edit link next to Objectives Editor.">
            <a:extLst>
              <a:ext uri="{FF2B5EF4-FFF2-40B4-BE49-F238E27FC236}">
                <a16:creationId xmlns:a16="http://schemas.microsoft.com/office/drawing/2014/main" id="{A5F00FAD-DCDF-4E59-B758-5BD7A373B3E7}"/>
              </a:ext>
            </a:extLst>
          </p:cNvPr>
          <p:cNvPicPr/>
          <p:nvPr/>
        </p:nvPicPr>
        <p:blipFill>
          <a:blip r:embed="rId2"/>
          <a:stretch>
            <a:fillRect/>
          </a:stretch>
        </p:blipFill>
        <p:spPr>
          <a:xfrm>
            <a:off x="2285916" y="3471002"/>
            <a:ext cx="4203700" cy="2377440"/>
          </a:xfrm>
          <a:prstGeom prst="rect">
            <a:avLst/>
          </a:prstGeom>
        </p:spPr>
      </p:pic>
      <p:sp>
        <p:nvSpPr>
          <p:cNvPr id="13" name="Oval 12">
            <a:extLst>
              <a:ext uri="{FF2B5EF4-FFF2-40B4-BE49-F238E27FC236}">
                <a16:creationId xmlns:a16="http://schemas.microsoft.com/office/drawing/2014/main" id="{A84F7BFB-8C76-43DC-A2E9-30AD1FBEDBC1}"/>
              </a:ext>
              <a:ext uri="{C183D7F6-B498-43B3-948B-1728B52AA6E4}">
                <adec:decorative xmlns:adec="http://schemas.microsoft.com/office/drawing/2017/decorative" val="1"/>
              </a:ext>
            </a:extLst>
          </p:cNvPr>
          <p:cNvSpPr/>
          <p:nvPr/>
        </p:nvSpPr>
        <p:spPr>
          <a:xfrm>
            <a:off x="3242631" y="4659722"/>
            <a:ext cx="57785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8</a:t>
            </a:fld>
            <a:endParaRPr lang="en-US" sz="1200">
              <a:solidFill>
                <a:srgbClr val="303030"/>
              </a:solidFill>
            </a:endParaRPr>
          </a:p>
        </p:txBody>
      </p:sp>
    </p:spTree>
    <p:extLst>
      <p:ext uri="{BB962C8B-B14F-4D97-AF65-F5344CB8AC3E}">
        <p14:creationId xmlns:p14="http://schemas.microsoft.com/office/powerpoint/2010/main" val="476746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Changing Due Dates</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Start Dates and Due Dates can be changed by clicking on the Date. From a pop-up calendar, choose the due date and time you want for that Objective then click elsewhere on the screen to close out the calendar box when you're done. </a:t>
            </a:r>
          </a:p>
          <a:p>
            <a:r>
              <a:rPr lang="en-US" sz="1600" dirty="0"/>
              <a:t>Saving these changes requires two steps: </a:t>
            </a:r>
          </a:p>
          <a:p>
            <a:pPr marL="285750" indent="-285750">
              <a:buFont typeface="Arial" panose="020B0604020202020204" pitchFamily="34" charset="0"/>
              <a:buChar char="•"/>
            </a:pPr>
            <a:r>
              <a:rPr lang="en-US" sz="1600" dirty="0"/>
              <a:t>FIRST, click on the green Continue button at the bottom center of the page. </a:t>
            </a:r>
          </a:p>
          <a:p>
            <a:pPr marL="285750" indent="-285750">
              <a:buFont typeface="Arial" panose="020B0604020202020204" pitchFamily="34" charset="0"/>
              <a:buChar char="•"/>
            </a:pPr>
            <a:r>
              <a:rPr lang="en-US" sz="1600" dirty="0"/>
              <a:t>SECOND, click on the green Save button at the bottom center of the subsequent page.</a:t>
            </a:r>
          </a:p>
        </p:txBody>
      </p:sp>
      <p:pic>
        <p:nvPicPr>
          <p:cNvPr id="12" name="Picture 11" descr="Within the objective editor, there is a green save button at the bottom of the screen.">
            <a:extLst>
              <a:ext uri="{FF2B5EF4-FFF2-40B4-BE49-F238E27FC236}">
                <a16:creationId xmlns:a16="http://schemas.microsoft.com/office/drawing/2014/main" id="{6535A8C2-BFC1-48CA-A6DC-9192A68F40C6}"/>
              </a:ext>
            </a:extLst>
          </p:cNvPr>
          <p:cNvPicPr/>
          <p:nvPr/>
        </p:nvPicPr>
        <p:blipFill>
          <a:blip r:embed="rId2"/>
          <a:stretch>
            <a:fillRect/>
          </a:stretch>
        </p:blipFill>
        <p:spPr>
          <a:xfrm>
            <a:off x="4874726" y="3732410"/>
            <a:ext cx="2832413" cy="2430883"/>
          </a:xfrm>
          <a:prstGeom prst="rect">
            <a:avLst/>
          </a:prstGeom>
        </p:spPr>
      </p:pic>
      <p:sp>
        <p:nvSpPr>
          <p:cNvPr id="13" name="Oval 12">
            <a:extLst>
              <a:ext uri="{FF2B5EF4-FFF2-40B4-BE49-F238E27FC236}">
                <a16:creationId xmlns:a16="http://schemas.microsoft.com/office/drawing/2014/main" id="{099ACEE7-5D05-4CC1-95C3-4F718E65B0CD}"/>
              </a:ext>
              <a:ext uri="{C183D7F6-B498-43B3-948B-1728B52AA6E4}">
                <adec:decorative xmlns:adec="http://schemas.microsoft.com/office/drawing/2017/decorative" val="1"/>
              </a:ext>
            </a:extLst>
          </p:cNvPr>
          <p:cNvSpPr/>
          <p:nvPr/>
        </p:nvSpPr>
        <p:spPr>
          <a:xfrm>
            <a:off x="5937663" y="5736512"/>
            <a:ext cx="463136" cy="43938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9</a:t>
            </a:fld>
            <a:endParaRPr lang="en-US" sz="1200">
              <a:solidFill>
                <a:srgbClr val="303030"/>
              </a:solidFill>
            </a:endParaRPr>
          </a:p>
        </p:txBody>
      </p:sp>
      <p:pic>
        <p:nvPicPr>
          <p:cNvPr id="4" name="Picture 3">
            <a:extLst>
              <a:ext uri="{FF2B5EF4-FFF2-40B4-BE49-F238E27FC236}">
                <a16:creationId xmlns:a16="http://schemas.microsoft.com/office/drawing/2014/main" id="{1993A8AF-3873-CF42-9B06-8F7A0E53CC3B}"/>
              </a:ext>
            </a:extLst>
          </p:cNvPr>
          <p:cNvPicPr>
            <a:picLocks noChangeAspect="1"/>
          </p:cNvPicPr>
          <p:nvPr/>
        </p:nvPicPr>
        <p:blipFill>
          <a:blip r:embed="rId3"/>
          <a:stretch>
            <a:fillRect/>
          </a:stretch>
        </p:blipFill>
        <p:spPr>
          <a:xfrm>
            <a:off x="1436861" y="3584747"/>
            <a:ext cx="2732793" cy="2677622"/>
          </a:xfrm>
          <a:prstGeom prst="rect">
            <a:avLst/>
          </a:prstGeom>
        </p:spPr>
      </p:pic>
    </p:spTree>
    <p:extLst>
      <p:ext uri="{BB962C8B-B14F-4D97-AF65-F5344CB8AC3E}">
        <p14:creationId xmlns:p14="http://schemas.microsoft.com/office/powerpoint/2010/main" val="2795388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Viewing the ALEKS Syllabus</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On the Class Summary page the View Syllabus: HTML, PDF provides you with an overview of your ALEKS course setup. </a:t>
            </a:r>
          </a:p>
          <a:p>
            <a:r>
              <a:rPr lang="en-US" sz="1600" dirty="0"/>
              <a:t>This is a good reference for you and you can post it for your student’s reference as well.</a:t>
            </a:r>
          </a:p>
        </p:txBody>
      </p:sp>
      <p:pic>
        <p:nvPicPr>
          <p:cNvPr id="14" name="Picture 13" descr="Within the course summary screen, the ALEKS syllabus can be found on the right side.">
            <a:extLst>
              <a:ext uri="{FF2B5EF4-FFF2-40B4-BE49-F238E27FC236}">
                <a16:creationId xmlns:a16="http://schemas.microsoft.com/office/drawing/2014/main" id="{23988CED-16D0-4BEB-B235-6DA5CBB02634}"/>
              </a:ext>
            </a:extLst>
          </p:cNvPr>
          <p:cNvPicPr/>
          <p:nvPr/>
        </p:nvPicPr>
        <p:blipFill>
          <a:blip r:embed="rId2"/>
          <a:stretch>
            <a:fillRect/>
          </a:stretch>
        </p:blipFill>
        <p:spPr>
          <a:xfrm>
            <a:off x="1472185" y="2623693"/>
            <a:ext cx="5943600" cy="2423160"/>
          </a:xfrm>
          <a:prstGeom prst="rect">
            <a:avLst/>
          </a:prstGeom>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10</a:t>
            </a:fld>
            <a:endParaRPr lang="en-US" sz="1200">
              <a:solidFill>
                <a:srgbClr val="303030"/>
              </a:solidFill>
            </a:endParaRPr>
          </a:p>
        </p:txBody>
      </p:sp>
      <p:cxnSp>
        <p:nvCxnSpPr>
          <p:cNvPr id="15" name="Straight Arrow Connector 14">
            <a:extLst>
              <a:ext uri="{FF2B5EF4-FFF2-40B4-BE49-F238E27FC236}">
                <a16:creationId xmlns:a16="http://schemas.microsoft.com/office/drawing/2014/main" id="{A8C08ED4-5E0E-4C04-B8C0-7CD32CE61D72}"/>
              </a:ext>
              <a:ext uri="{C183D7F6-B498-43B3-948B-1728B52AA6E4}">
                <adec:decorative xmlns:adec="http://schemas.microsoft.com/office/drawing/2017/decorative" val="1"/>
              </a:ext>
            </a:extLst>
          </p:cNvPr>
          <p:cNvCxnSpPr/>
          <p:nvPr/>
        </p:nvCxnSpPr>
        <p:spPr>
          <a:xfrm flipH="1">
            <a:off x="6781857" y="4671348"/>
            <a:ext cx="717550" cy="15875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7613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The ALEKS Syllabus</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This is a small preview of the ALEKS syllabus. It provides a nice overview of the schedule and course content that you have selected.</a:t>
            </a:r>
          </a:p>
        </p:txBody>
      </p:sp>
      <p:pic>
        <p:nvPicPr>
          <p:cNvPr id="8" name="Picture 7" descr="An example of an ALEKS syllabus is shown, providing an overview of the schedule and course content that has been selected.">
            <a:extLst>
              <a:ext uri="{FF2B5EF4-FFF2-40B4-BE49-F238E27FC236}">
                <a16:creationId xmlns:a16="http://schemas.microsoft.com/office/drawing/2014/main" id="{4A419A18-014A-4961-A3E2-90C12A6BE9D7}"/>
              </a:ext>
            </a:extLst>
          </p:cNvPr>
          <p:cNvPicPr/>
          <p:nvPr/>
        </p:nvPicPr>
        <p:blipFill>
          <a:blip r:embed="rId2">
            <a:extLst>
              <a:ext uri="{28A0092B-C50C-407E-A947-70E740481C1C}">
                <a14:useLocalDpi xmlns:a14="http://schemas.microsoft.com/office/drawing/2010/main" val="0"/>
              </a:ext>
            </a:extLst>
          </a:blip>
          <a:stretch>
            <a:fillRect/>
          </a:stretch>
        </p:blipFill>
        <p:spPr>
          <a:xfrm>
            <a:off x="2352675" y="2219498"/>
            <a:ext cx="3449609" cy="3492644"/>
          </a:xfrm>
          <a:prstGeom prst="rect">
            <a:avLst/>
          </a:prstGeom>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11</a:t>
            </a:fld>
            <a:endParaRPr lang="en-US" sz="1200">
              <a:solidFill>
                <a:srgbClr val="303030"/>
              </a:solidFill>
            </a:endParaRPr>
          </a:p>
        </p:txBody>
      </p:sp>
    </p:spTree>
    <p:extLst>
      <p:ext uri="{BB962C8B-B14F-4D97-AF65-F5344CB8AC3E}">
        <p14:creationId xmlns:p14="http://schemas.microsoft.com/office/powerpoint/2010/main" val="188373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Changing Assignment Due Dates</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p:txBody>
          <a:bodyPr vert="horz" lIns="91440" tIns="45720" rIns="91440" bIns="45720" rtlCol="0">
            <a:normAutofit/>
          </a:bodyPr>
          <a:lstStyle/>
          <a:p>
            <a:r>
              <a:rPr lang="en-US" sz="1600" dirty="0"/>
              <a:t>If you have any Assignments in your ALEKS course other than the Objectives, you’ll want to change those now. </a:t>
            </a:r>
          </a:p>
          <a:p>
            <a:r>
              <a:rPr lang="en-US" sz="1600" dirty="0"/>
              <a:t>Hover over the Assignments tab. </a:t>
            </a:r>
          </a:p>
          <a:p>
            <a:r>
              <a:rPr lang="en-US" sz="1600" dirty="0"/>
              <a:t>Then click on Assignments.</a:t>
            </a:r>
          </a:p>
        </p:txBody>
      </p:sp>
      <p:pic>
        <p:nvPicPr>
          <p:cNvPr id="7" name="Picture 6" descr="In the Assignments menu, Manage Assignments is selected. ">
            <a:extLst>
              <a:ext uri="{FF2B5EF4-FFF2-40B4-BE49-F238E27FC236}">
                <a16:creationId xmlns:a16="http://schemas.microsoft.com/office/drawing/2014/main" id="{F6FFAD5A-1F4E-47A0-8774-77E0E87492FA}"/>
              </a:ext>
            </a:extLst>
          </p:cNvPr>
          <p:cNvPicPr/>
          <p:nvPr/>
        </p:nvPicPr>
        <p:blipFill rotWithShape="1">
          <a:blip r:embed="rId2"/>
          <a:srcRect b="36933"/>
          <a:stretch/>
        </p:blipFill>
        <p:spPr bwMode="auto">
          <a:xfrm>
            <a:off x="1600200" y="2987675"/>
            <a:ext cx="5943600" cy="882650"/>
          </a:xfrm>
          <a:prstGeom prst="rect">
            <a:avLst/>
          </a:prstGeom>
          <a:ln>
            <a:noFill/>
          </a:ln>
          <a:extLst>
            <a:ext uri="{53640926-AAD7-44D8-BBD7-CCE9431645EC}">
              <a14:shadowObscured xmlns:a14="http://schemas.microsoft.com/office/drawing/2010/main"/>
            </a:ext>
          </a:extLst>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12</a:t>
            </a:fld>
            <a:endParaRPr lang="en-US" sz="1200">
              <a:solidFill>
                <a:srgbClr val="303030"/>
              </a:solidFill>
            </a:endParaRPr>
          </a:p>
        </p:txBody>
      </p:sp>
    </p:spTree>
    <p:extLst>
      <p:ext uri="{BB962C8B-B14F-4D97-AF65-F5344CB8AC3E}">
        <p14:creationId xmlns:p14="http://schemas.microsoft.com/office/powerpoint/2010/main" val="3419994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Method 1: Changing Assignment Due Dates in Bulk</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304799" y="1533438"/>
            <a:ext cx="8146003" cy="1503594"/>
          </a:xfrm>
        </p:spPr>
        <p:txBody>
          <a:bodyPr vert="horz" lIns="91440" tIns="45720" rIns="91440" bIns="45720" rtlCol="0">
            <a:normAutofit lnSpcReduction="10000"/>
          </a:bodyPr>
          <a:lstStyle/>
          <a:p>
            <a:r>
              <a:rPr lang="en-US" sz="1600" dirty="0"/>
              <a:t>Check the main box next to “Name” to select all the assignments at once. </a:t>
            </a:r>
          </a:p>
          <a:p>
            <a:r>
              <a:rPr lang="en-US" sz="1600" dirty="0"/>
              <a:t>Selecting the Shift Start &amp; End Dates allows you to click on the drop-down arrow and choose how many days into the future you wish to shift your assignment dates. </a:t>
            </a:r>
          </a:p>
          <a:p>
            <a:r>
              <a:rPr lang="en-US" sz="1600" dirty="0"/>
              <a:t>Be sure to click on the green Apply button in the upper-right of the assignment box to save your changes.</a:t>
            </a:r>
          </a:p>
          <a:p>
            <a:endParaRPr lang="en-US" sz="1600" dirty="0"/>
          </a:p>
        </p:txBody>
      </p:sp>
      <p:pic>
        <p:nvPicPr>
          <p:cNvPr id="8" name="Picture 7" descr="A list of the assignments is shown. There is a small checkbox next to the work Name near the top left to select the assignments in bulk.">
            <a:extLst>
              <a:ext uri="{FF2B5EF4-FFF2-40B4-BE49-F238E27FC236}">
                <a16:creationId xmlns:a16="http://schemas.microsoft.com/office/drawing/2014/main" id="{A320CD60-91AC-460C-AB10-DF4A1B63C851}"/>
              </a:ext>
            </a:extLst>
          </p:cNvPr>
          <p:cNvPicPr/>
          <p:nvPr/>
        </p:nvPicPr>
        <p:blipFill rotWithShape="1">
          <a:blip r:embed="rId2"/>
          <a:srcRect r="38671" b="17960"/>
          <a:stretch/>
        </p:blipFill>
        <p:spPr bwMode="auto">
          <a:xfrm>
            <a:off x="3147566" y="2818792"/>
            <a:ext cx="2460468" cy="1586757"/>
          </a:xfrm>
          <a:prstGeom prst="rect">
            <a:avLst/>
          </a:prstGeom>
          <a:ln>
            <a:noFill/>
          </a:ln>
          <a:extLst>
            <a:ext uri="{53640926-AAD7-44D8-BBD7-CCE9431645EC}">
              <a14:shadowObscured xmlns:a14="http://schemas.microsoft.com/office/drawing/2010/main"/>
            </a:ext>
          </a:extLst>
        </p:spPr>
      </p:pic>
      <p:pic>
        <p:nvPicPr>
          <p:cNvPr id="21" name="Picture 20" descr="A list of assignments is shown. There is an option to shift start and end dates or to set start and end dates in the middle of the first row.">
            <a:extLst>
              <a:ext uri="{FF2B5EF4-FFF2-40B4-BE49-F238E27FC236}">
                <a16:creationId xmlns:a16="http://schemas.microsoft.com/office/drawing/2014/main" id="{22A805AD-0F47-4C60-8055-28DE08EE0226}"/>
              </a:ext>
            </a:extLst>
          </p:cNvPr>
          <p:cNvPicPr/>
          <p:nvPr/>
        </p:nvPicPr>
        <p:blipFill>
          <a:blip r:embed="rId3"/>
          <a:stretch>
            <a:fillRect/>
          </a:stretch>
        </p:blipFill>
        <p:spPr>
          <a:xfrm>
            <a:off x="434843" y="4531233"/>
            <a:ext cx="3630361" cy="1586758"/>
          </a:xfrm>
          <a:prstGeom prst="rect">
            <a:avLst/>
          </a:prstGeom>
        </p:spPr>
      </p:pic>
      <p:pic>
        <p:nvPicPr>
          <p:cNvPr id="16" name="Picture 15" descr="By shifting start and end dates, a drop-down menu appears allowing you to shift the dates a specific number of days into the future for the chosen assignments. A green apply button is in the upper right of the assignment box.">
            <a:extLst>
              <a:ext uri="{FF2B5EF4-FFF2-40B4-BE49-F238E27FC236}">
                <a16:creationId xmlns:a16="http://schemas.microsoft.com/office/drawing/2014/main" id="{61A0EC04-CD26-4448-AFFE-E526CAA24871}"/>
              </a:ext>
            </a:extLst>
          </p:cNvPr>
          <p:cNvPicPr/>
          <p:nvPr/>
        </p:nvPicPr>
        <p:blipFill>
          <a:blip r:embed="rId4"/>
          <a:stretch>
            <a:fillRect/>
          </a:stretch>
        </p:blipFill>
        <p:spPr>
          <a:xfrm>
            <a:off x="4596567" y="4584740"/>
            <a:ext cx="3630361" cy="1586757"/>
          </a:xfrm>
          <a:prstGeom prst="rect">
            <a:avLst/>
          </a:prstGeom>
        </p:spPr>
      </p:pic>
      <p:cxnSp>
        <p:nvCxnSpPr>
          <p:cNvPr id="17" name="Straight Arrow Connector 16">
            <a:extLst>
              <a:ext uri="{FF2B5EF4-FFF2-40B4-BE49-F238E27FC236}">
                <a16:creationId xmlns:a16="http://schemas.microsoft.com/office/drawing/2014/main" id="{CFC5CF27-5E60-4769-BB3F-95D54C88A330}"/>
              </a:ext>
              <a:ext uri="{C183D7F6-B498-43B3-948B-1728B52AA6E4}">
                <adec:decorative xmlns:adec="http://schemas.microsoft.com/office/drawing/2017/decorative" val="1"/>
              </a:ext>
            </a:extLst>
          </p:cNvPr>
          <p:cNvCxnSpPr/>
          <p:nvPr/>
        </p:nvCxnSpPr>
        <p:spPr>
          <a:xfrm flipH="1">
            <a:off x="6024397" y="4876625"/>
            <a:ext cx="774700" cy="1143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2F1BF41F-8D83-40F0-B5B9-D7798488CAD4}"/>
              </a:ext>
              <a:ext uri="{C183D7F6-B498-43B3-948B-1728B52AA6E4}">
                <adec:decorative xmlns:adec="http://schemas.microsoft.com/office/drawing/2017/decorative" val="1"/>
              </a:ext>
            </a:extLst>
          </p:cNvPr>
          <p:cNvSpPr/>
          <p:nvPr/>
        </p:nvSpPr>
        <p:spPr>
          <a:xfrm>
            <a:off x="7516002" y="4757147"/>
            <a:ext cx="787400" cy="28575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13</a:t>
            </a:fld>
            <a:endParaRPr lang="en-US" sz="1200">
              <a:solidFill>
                <a:srgbClr val="303030"/>
              </a:solidFill>
            </a:endParaRPr>
          </a:p>
        </p:txBody>
      </p:sp>
    </p:spTree>
    <p:extLst>
      <p:ext uri="{BB962C8B-B14F-4D97-AF65-F5344CB8AC3E}">
        <p14:creationId xmlns:p14="http://schemas.microsoft.com/office/powerpoint/2010/main" val="1449837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Method 2: Changing Assignment Due Dates in Bulk</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304799" y="1533438"/>
            <a:ext cx="8471139" cy="3637078"/>
          </a:xfrm>
        </p:spPr>
        <p:txBody>
          <a:bodyPr vert="horz" lIns="91440" tIns="45720" rIns="91440" bIns="45720" rtlCol="0">
            <a:normAutofit/>
          </a:bodyPr>
          <a:lstStyle/>
          <a:p>
            <a:r>
              <a:rPr lang="en-US" sz="1600" dirty="0"/>
              <a:t>Selecting the Set Start &amp; End Dates option gives you the opportunity to choose a date and time range for the assignments.</a:t>
            </a:r>
          </a:p>
          <a:p>
            <a:r>
              <a:rPr lang="en-US" sz="1600" dirty="0"/>
              <a:t>Once you have selected the Start Date, End Date and Time, make sure to click on the green Apply button in the upper-right of the assignment box to save your changes.</a:t>
            </a:r>
          </a:p>
        </p:txBody>
      </p:sp>
      <p:pic>
        <p:nvPicPr>
          <p:cNvPr id="15" name="Picture 14" descr="By setting start and end dates, boxes appear to set start and end days and times for the chosen assignments. A green apply button is in the upper right of the assignment box.">
            <a:extLst>
              <a:ext uri="{FF2B5EF4-FFF2-40B4-BE49-F238E27FC236}">
                <a16:creationId xmlns:a16="http://schemas.microsoft.com/office/drawing/2014/main" id="{B102F295-0339-4C46-9CD5-FC1F3F4AA1A8}"/>
              </a:ext>
            </a:extLst>
          </p:cNvPr>
          <p:cNvPicPr/>
          <p:nvPr/>
        </p:nvPicPr>
        <p:blipFill>
          <a:blip r:embed="rId2"/>
          <a:stretch>
            <a:fillRect/>
          </a:stretch>
        </p:blipFill>
        <p:spPr>
          <a:xfrm>
            <a:off x="1962268" y="3429000"/>
            <a:ext cx="5156200" cy="1993900"/>
          </a:xfrm>
          <a:prstGeom prst="rect">
            <a:avLst/>
          </a:prstGeom>
        </p:spPr>
      </p:pic>
      <p:sp>
        <p:nvSpPr>
          <p:cNvPr id="19" name="Oval 18">
            <a:extLst>
              <a:ext uri="{FF2B5EF4-FFF2-40B4-BE49-F238E27FC236}">
                <a16:creationId xmlns:a16="http://schemas.microsoft.com/office/drawing/2014/main" id="{B9608BB3-3357-408C-9716-D8848E47E4A7}"/>
              </a:ext>
              <a:ext uri="{C183D7F6-B498-43B3-948B-1728B52AA6E4}">
                <adec:decorative xmlns:adec="http://schemas.microsoft.com/office/drawing/2017/decorative" val="1"/>
              </a:ext>
            </a:extLst>
          </p:cNvPr>
          <p:cNvSpPr/>
          <p:nvPr/>
        </p:nvSpPr>
        <p:spPr>
          <a:xfrm>
            <a:off x="6394332" y="3527298"/>
            <a:ext cx="787400" cy="28575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14</a:t>
            </a:fld>
            <a:endParaRPr lang="en-US" sz="1200">
              <a:solidFill>
                <a:srgbClr val="303030"/>
              </a:solidFill>
            </a:endParaRPr>
          </a:p>
        </p:txBody>
      </p:sp>
    </p:spTree>
    <p:extLst>
      <p:ext uri="{BB962C8B-B14F-4D97-AF65-F5344CB8AC3E}">
        <p14:creationId xmlns:p14="http://schemas.microsoft.com/office/powerpoint/2010/main" val="3809196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Changing One Assignment Due Date</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304799" y="1533438"/>
            <a:ext cx="8471139" cy="3637078"/>
          </a:xfrm>
        </p:spPr>
        <p:txBody>
          <a:bodyPr vert="horz" lIns="91440" tIns="45720" rIns="91440" bIns="45720" rtlCol="0">
            <a:normAutofit/>
          </a:bodyPr>
          <a:lstStyle/>
          <a:p>
            <a:r>
              <a:rPr lang="en-US" sz="1600" dirty="0"/>
              <a:t>To change an individual assignment date, hover the cursor below the assignment name. </a:t>
            </a:r>
          </a:p>
          <a:p>
            <a:r>
              <a:rPr lang="en-US" sz="1600" dirty="0"/>
              <a:t>This will bring up the Quick Edit link which will reveal the Start and End date and Time. </a:t>
            </a:r>
          </a:p>
          <a:p>
            <a:r>
              <a:rPr lang="en-US" sz="1600" dirty="0"/>
              <a:t>These can be edited by clicking on the date and choosing the new Start and End date from the calendar. </a:t>
            </a:r>
          </a:p>
          <a:p>
            <a:r>
              <a:rPr lang="en-US" sz="1600" dirty="0"/>
              <a:t>Remember to hit the Save button when done changing each individual assignment’s date.</a:t>
            </a:r>
          </a:p>
        </p:txBody>
      </p:sp>
      <p:pic>
        <p:nvPicPr>
          <p:cNvPr id="8" name="Picture 7" descr="Two links are shown beneath an individual assignment name, quick edit and print.">
            <a:extLst>
              <a:ext uri="{FF2B5EF4-FFF2-40B4-BE49-F238E27FC236}">
                <a16:creationId xmlns:a16="http://schemas.microsoft.com/office/drawing/2014/main" id="{7904D1AD-C210-4FB5-866B-921562FEC279}"/>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68062" y="3961217"/>
            <a:ext cx="3655298" cy="1645456"/>
          </a:xfrm>
          <a:prstGeom prst="rect">
            <a:avLst/>
          </a:prstGeom>
        </p:spPr>
      </p:pic>
      <p:pic>
        <p:nvPicPr>
          <p:cNvPr id="9" name="Picture 8" descr="From the quick edit link, a start and end date can be chosen for a specific assignment. A green save button appears near the top right.">
            <a:extLst>
              <a:ext uri="{FF2B5EF4-FFF2-40B4-BE49-F238E27FC236}">
                <a16:creationId xmlns:a16="http://schemas.microsoft.com/office/drawing/2014/main" id="{C4FB5E1A-8F88-495A-A366-E1AE512EA0FB}"/>
              </a:ext>
            </a:extLst>
          </p:cNvPr>
          <p:cNvPicPr/>
          <p:nvPr/>
        </p:nvPicPr>
        <p:blipFill>
          <a:blip r:embed="rId3"/>
          <a:stretch>
            <a:fillRect/>
          </a:stretch>
        </p:blipFill>
        <p:spPr>
          <a:xfrm>
            <a:off x="4572000" y="3961217"/>
            <a:ext cx="3655298" cy="1645456"/>
          </a:xfrm>
          <a:prstGeom prst="rect">
            <a:avLst/>
          </a:prstGeom>
        </p:spPr>
      </p:pic>
      <p:cxnSp>
        <p:nvCxnSpPr>
          <p:cNvPr id="10" name="Straight Arrow Connector 9">
            <a:extLst>
              <a:ext uri="{FF2B5EF4-FFF2-40B4-BE49-F238E27FC236}">
                <a16:creationId xmlns:a16="http://schemas.microsoft.com/office/drawing/2014/main" id="{E7ACDAB1-A1DA-47B1-82DD-E84710CF864C}"/>
              </a:ext>
              <a:ext uri="{C183D7F6-B498-43B3-948B-1728B52AA6E4}">
                <adec:decorative xmlns:adec="http://schemas.microsoft.com/office/drawing/2017/decorative" val="1"/>
              </a:ext>
            </a:extLst>
          </p:cNvPr>
          <p:cNvCxnSpPr/>
          <p:nvPr/>
        </p:nvCxnSpPr>
        <p:spPr>
          <a:xfrm>
            <a:off x="5675749" y="4175298"/>
            <a:ext cx="723900" cy="2032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3056D48-EDFC-4ADE-9F68-47CE35D69E76}"/>
              </a:ext>
              <a:ext uri="{C183D7F6-B498-43B3-948B-1728B52AA6E4}">
                <adec:decorative xmlns:adec="http://schemas.microsoft.com/office/drawing/2017/decorative" val="1"/>
              </a:ext>
            </a:extLst>
          </p:cNvPr>
          <p:cNvSpPr/>
          <p:nvPr/>
        </p:nvSpPr>
        <p:spPr>
          <a:xfrm>
            <a:off x="7631668" y="3961217"/>
            <a:ext cx="869950" cy="3365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15</a:t>
            </a:fld>
            <a:endParaRPr lang="en-US" sz="1200">
              <a:solidFill>
                <a:srgbClr val="303030"/>
              </a:solidFill>
            </a:endParaRPr>
          </a:p>
        </p:txBody>
      </p:sp>
    </p:spTree>
    <p:extLst>
      <p:ext uri="{BB962C8B-B14F-4D97-AF65-F5344CB8AC3E}">
        <p14:creationId xmlns:p14="http://schemas.microsoft.com/office/powerpoint/2010/main" val="3881667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The Financial Aide Access Code</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304799" y="1533438"/>
            <a:ext cx="8471139" cy="3637078"/>
          </a:xfrm>
        </p:spPr>
        <p:txBody>
          <a:bodyPr vert="horz" lIns="91440" tIns="45720" rIns="91440" bIns="45720" rtlCol="0">
            <a:normAutofit/>
          </a:bodyPr>
          <a:lstStyle/>
          <a:p>
            <a:r>
              <a:rPr lang="en-US" sz="1600" dirty="0"/>
              <a:t>The Financial Aid Access Code (FAAC) allows students to register for your course quickly and begin working right away. </a:t>
            </a:r>
          </a:p>
          <a:p>
            <a:r>
              <a:rPr lang="en-US" sz="1600" dirty="0"/>
              <a:t>The two weeks of temporary access gives your students time to purchase the code they will use for the remainder of the term, yet allows them to enroll in your ALEKS course on the very first day of class. </a:t>
            </a:r>
          </a:p>
          <a:p>
            <a:r>
              <a:rPr lang="en-US" sz="1600" dirty="0"/>
              <a:t>Hover over Class Administration. Then select Financial Aid Code.</a:t>
            </a:r>
          </a:p>
        </p:txBody>
      </p:sp>
      <p:pic>
        <p:nvPicPr>
          <p:cNvPr id="12" name="Picture 11" descr="From the Class Administration menu, Financial Aid Code is found under the Students sub-menu.">
            <a:extLst>
              <a:ext uri="{FF2B5EF4-FFF2-40B4-BE49-F238E27FC236}">
                <a16:creationId xmlns:a16="http://schemas.microsoft.com/office/drawing/2014/main" id="{91160076-A429-4E7B-92B4-E947BF3EC0D2}"/>
              </a:ext>
            </a:extLst>
          </p:cNvPr>
          <p:cNvPicPr/>
          <p:nvPr/>
        </p:nvPicPr>
        <p:blipFill rotWithShape="1">
          <a:blip r:embed="rId2"/>
          <a:srcRect r="7880"/>
          <a:stretch/>
        </p:blipFill>
        <p:spPr bwMode="auto">
          <a:xfrm>
            <a:off x="1472185" y="4045037"/>
            <a:ext cx="6057900" cy="1279525"/>
          </a:xfrm>
          <a:prstGeom prst="rect">
            <a:avLst/>
          </a:prstGeom>
          <a:ln>
            <a:noFill/>
          </a:ln>
          <a:extLst>
            <a:ext uri="{53640926-AAD7-44D8-BBD7-CCE9431645EC}">
              <a14:shadowObscured xmlns:a14="http://schemas.microsoft.com/office/drawing/2010/main"/>
            </a:ext>
          </a:extLst>
        </p:spPr>
      </p:pic>
      <p:sp>
        <p:nvSpPr>
          <p:cNvPr id="14" name="Oval 13">
            <a:extLst>
              <a:ext uri="{FF2B5EF4-FFF2-40B4-BE49-F238E27FC236}">
                <a16:creationId xmlns:a16="http://schemas.microsoft.com/office/drawing/2014/main" id="{F07A95CC-B507-463B-8715-466514E7F8C0}"/>
              </a:ext>
              <a:ext uri="{C183D7F6-B498-43B3-948B-1728B52AA6E4}">
                <adec:decorative xmlns:adec="http://schemas.microsoft.com/office/drawing/2017/decorative" val="1"/>
              </a:ext>
            </a:extLst>
          </p:cNvPr>
          <p:cNvSpPr/>
          <p:nvPr/>
        </p:nvSpPr>
        <p:spPr>
          <a:xfrm>
            <a:off x="3978740" y="4541924"/>
            <a:ext cx="1524000" cy="2857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16</a:t>
            </a:fld>
            <a:endParaRPr lang="en-US" sz="1200">
              <a:solidFill>
                <a:srgbClr val="303030"/>
              </a:solidFill>
            </a:endParaRPr>
          </a:p>
        </p:txBody>
      </p:sp>
    </p:spTree>
    <p:extLst>
      <p:ext uri="{BB962C8B-B14F-4D97-AF65-F5344CB8AC3E}">
        <p14:creationId xmlns:p14="http://schemas.microsoft.com/office/powerpoint/2010/main" val="2141605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Information about the Financial Aide Access Code</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304799" y="1533438"/>
            <a:ext cx="8471139" cy="3637078"/>
          </a:xfrm>
        </p:spPr>
        <p:txBody>
          <a:bodyPr vert="horz" lIns="91440" tIns="45720" rIns="91440" bIns="45720" rtlCol="0">
            <a:normAutofit/>
          </a:bodyPr>
          <a:lstStyle/>
          <a:p>
            <a:r>
              <a:rPr lang="en-US" sz="1600" dirty="0"/>
              <a:t>You can read all the details about the FAAC, as well as click on Request a Financial Aid Access Code.</a:t>
            </a:r>
          </a:p>
        </p:txBody>
      </p:sp>
      <p:pic>
        <p:nvPicPr>
          <p:cNvPr id="8" name="Picture 7" descr="Details regarding the Financial Aid Access Code are given. There is a button at the bottom to request a Financial Aid Access Code.">
            <a:extLst>
              <a:ext uri="{FF2B5EF4-FFF2-40B4-BE49-F238E27FC236}">
                <a16:creationId xmlns:a16="http://schemas.microsoft.com/office/drawing/2014/main" id="{BA2FD9C4-F508-436E-913F-BAEB9C2E5EA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728905" y="2557826"/>
            <a:ext cx="5622925" cy="2194560"/>
          </a:xfrm>
          <a:prstGeom prst="rect">
            <a:avLst/>
          </a:prstGeom>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17</a:t>
            </a:fld>
            <a:endParaRPr lang="en-US" sz="1200">
              <a:solidFill>
                <a:srgbClr val="303030"/>
              </a:solidFill>
            </a:endParaRPr>
          </a:p>
        </p:txBody>
      </p:sp>
    </p:spTree>
    <p:extLst>
      <p:ext uri="{BB962C8B-B14F-4D97-AF65-F5344CB8AC3E}">
        <p14:creationId xmlns:p14="http://schemas.microsoft.com/office/powerpoint/2010/main" val="3141401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Locating the Financial Aide Access Code</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304799" y="1533438"/>
            <a:ext cx="8471139" cy="3637078"/>
          </a:xfrm>
        </p:spPr>
        <p:txBody>
          <a:bodyPr vert="horz" lIns="91440" tIns="45720" rIns="91440" bIns="45720" rtlCol="0">
            <a:normAutofit/>
          </a:bodyPr>
          <a:lstStyle/>
          <a:p>
            <a:r>
              <a:rPr lang="en-US" sz="1600" dirty="0"/>
              <a:t>From the confirmation page, click on the envelope at top of the page next to your name. </a:t>
            </a:r>
          </a:p>
          <a:p>
            <a:r>
              <a:rPr lang="en-US" sz="1600" dirty="0"/>
              <a:t>You will immediately be able to see and open the Financial Aid Access Code email queued at the topic of your ALEKS Message Center inbox. This FAAC will work for every student enrolled in this particular ALEKS class.</a:t>
            </a:r>
          </a:p>
          <a:p>
            <a:endParaRPr lang="en-US" dirty="0"/>
          </a:p>
        </p:txBody>
      </p:sp>
      <p:pic>
        <p:nvPicPr>
          <p:cNvPr id="7" name="Picture 6" descr="There is an envelope icon at the top of the page next to user's name.">
            <a:extLst>
              <a:ext uri="{FF2B5EF4-FFF2-40B4-BE49-F238E27FC236}">
                <a16:creationId xmlns:a16="http://schemas.microsoft.com/office/drawing/2014/main" id="{D96D8FE2-C2BC-4118-A4EF-3A76A6D9C8DE}"/>
              </a:ext>
            </a:extLst>
          </p:cNvPr>
          <p:cNvPicPr/>
          <p:nvPr/>
        </p:nvPicPr>
        <p:blipFill>
          <a:blip r:embed="rId2"/>
          <a:stretch>
            <a:fillRect/>
          </a:stretch>
        </p:blipFill>
        <p:spPr>
          <a:xfrm>
            <a:off x="781396" y="3520439"/>
            <a:ext cx="3541222" cy="1886008"/>
          </a:xfrm>
          <a:prstGeom prst="rect">
            <a:avLst/>
          </a:prstGeom>
        </p:spPr>
      </p:pic>
      <p:pic>
        <p:nvPicPr>
          <p:cNvPr id="10" name="Picture 9" descr="An inbox is shown. Since requested, there is an email regarding the Financial Aid Access Code.">
            <a:extLst>
              <a:ext uri="{FF2B5EF4-FFF2-40B4-BE49-F238E27FC236}">
                <a16:creationId xmlns:a16="http://schemas.microsoft.com/office/drawing/2014/main" id="{F5D4BBB8-6876-4C98-84F4-F8E080D2D14A}"/>
              </a:ext>
            </a:extLst>
          </p:cNvPr>
          <p:cNvPicPr/>
          <p:nvPr/>
        </p:nvPicPr>
        <p:blipFill rotWithShape="1">
          <a:blip r:embed="rId3"/>
          <a:srcRect b="12961"/>
          <a:stretch/>
        </p:blipFill>
        <p:spPr bwMode="auto">
          <a:xfrm>
            <a:off x="4493946" y="3520439"/>
            <a:ext cx="3245203" cy="1886007"/>
          </a:xfrm>
          <a:prstGeom prst="rect">
            <a:avLst/>
          </a:prstGeom>
          <a:ln>
            <a:noFill/>
          </a:ln>
          <a:extLst>
            <a:ext uri="{53640926-AAD7-44D8-BBD7-CCE9431645EC}">
              <a14:shadowObscured xmlns:a14="http://schemas.microsoft.com/office/drawing/2010/main"/>
            </a:ext>
          </a:extLst>
        </p:spPr>
      </p:pic>
      <p:sp>
        <p:nvSpPr>
          <p:cNvPr id="9" name="Oval 8">
            <a:extLst>
              <a:ext uri="{FF2B5EF4-FFF2-40B4-BE49-F238E27FC236}">
                <a16:creationId xmlns:a16="http://schemas.microsoft.com/office/drawing/2014/main" id="{8929CE93-8983-4224-BD50-F88C15F02C82}"/>
              </a:ext>
              <a:ext uri="{C183D7F6-B498-43B3-948B-1728B52AA6E4}">
                <adec:decorative xmlns:adec="http://schemas.microsoft.com/office/drawing/2017/decorative" val="1"/>
              </a:ext>
            </a:extLst>
          </p:cNvPr>
          <p:cNvSpPr/>
          <p:nvPr/>
        </p:nvSpPr>
        <p:spPr>
          <a:xfrm>
            <a:off x="3294164" y="3429000"/>
            <a:ext cx="325986" cy="32315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1" name="Straight Arrow Connector 10">
            <a:extLst>
              <a:ext uri="{FF2B5EF4-FFF2-40B4-BE49-F238E27FC236}">
                <a16:creationId xmlns:a16="http://schemas.microsoft.com/office/drawing/2014/main" id="{287D5A2B-2EF3-49DA-98BF-D9F2EC3CBF01}"/>
              </a:ext>
              <a:ext uri="{C183D7F6-B498-43B3-948B-1728B52AA6E4}">
                <adec:decorative xmlns:adec="http://schemas.microsoft.com/office/drawing/2017/decorative" val="1"/>
              </a:ext>
            </a:extLst>
          </p:cNvPr>
          <p:cNvCxnSpPr>
            <a:cxnSpLocks/>
          </p:cNvCxnSpPr>
          <p:nvPr/>
        </p:nvCxnSpPr>
        <p:spPr>
          <a:xfrm flipH="1">
            <a:off x="7543846" y="4763770"/>
            <a:ext cx="681728"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18</a:t>
            </a:fld>
            <a:endParaRPr lang="en-US" sz="1200">
              <a:solidFill>
                <a:srgbClr val="303030"/>
              </a:solidFill>
            </a:endParaRPr>
          </a:p>
        </p:txBody>
      </p:sp>
    </p:spTree>
    <p:extLst>
      <p:ext uri="{BB962C8B-B14F-4D97-AF65-F5344CB8AC3E}">
        <p14:creationId xmlns:p14="http://schemas.microsoft.com/office/powerpoint/2010/main" val="1022845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BECD6A0-9015-420C-8EA1-4D98E84EAAB6}"/>
              </a:ext>
            </a:extLst>
          </p:cNvPr>
          <p:cNvSpPr>
            <a:spLocks noGrp="1"/>
          </p:cNvSpPr>
          <p:nvPr>
            <p:ph type="sldNum" sz="quarter" idx="4"/>
          </p:nvPr>
        </p:nvSpPr>
        <p:spPr/>
        <p:txBody>
          <a:bodyPr/>
          <a:lstStyle/>
          <a:p>
            <a:fld id="{40BFEAB2-FD83-41F2-9787-AD5D1A1760CD}" type="slidenum">
              <a:rPr lang="en-US" smtClean="0"/>
              <a:pPr/>
              <a:t>19</a:t>
            </a:fld>
            <a:endParaRPr lang="en-US" dirty="0"/>
          </a:p>
        </p:txBody>
      </p:sp>
      <p:sp>
        <p:nvSpPr>
          <p:cNvPr id="2" name="Title 1">
            <a:extLst>
              <a:ext uri="{FF2B5EF4-FFF2-40B4-BE49-F238E27FC236}">
                <a16:creationId xmlns:a16="http://schemas.microsoft.com/office/drawing/2014/main" id="{FE198133-AF21-41C9-A9E4-56BA602D37F8}"/>
              </a:ext>
            </a:extLst>
          </p:cNvPr>
          <p:cNvSpPr>
            <a:spLocks noGrp="1"/>
          </p:cNvSpPr>
          <p:nvPr>
            <p:ph type="title"/>
          </p:nvPr>
        </p:nvSpPr>
        <p:spPr/>
        <p:txBody>
          <a:bodyPr/>
          <a:lstStyle/>
          <a:p>
            <a:r>
              <a:rPr lang="en-US" dirty="0"/>
              <a:t>Support and Resources</a:t>
            </a:r>
          </a:p>
        </p:txBody>
      </p:sp>
      <p:sp>
        <p:nvSpPr>
          <p:cNvPr id="3" name="Text Placeholder 2">
            <a:extLst>
              <a:ext uri="{FF2B5EF4-FFF2-40B4-BE49-F238E27FC236}">
                <a16:creationId xmlns:a16="http://schemas.microsoft.com/office/drawing/2014/main" id="{5314507A-160B-4478-8CDD-1FFACB2791B4}"/>
              </a:ext>
            </a:extLst>
          </p:cNvPr>
          <p:cNvSpPr>
            <a:spLocks noGrp="1"/>
          </p:cNvSpPr>
          <p:nvPr>
            <p:ph type="body" sz="quarter" idx="12"/>
          </p:nvPr>
        </p:nvSpPr>
        <p:spPr>
          <a:xfrm>
            <a:off x="113241" y="1267968"/>
            <a:ext cx="4690407" cy="4707890"/>
          </a:xfrm>
        </p:spPr>
        <p:txBody>
          <a:bodyPr/>
          <a:lstStyle/>
          <a:p>
            <a:pPr lvl="0">
              <a:spcBef>
                <a:spcPts val="0"/>
              </a:spcBef>
            </a:pPr>
            <a:r>
              <a:rPr lang="en-US" dirty="0">
                <a:solidFill>
                  <a:srgbClr val="B60000"/>
                </a:solidFill>
                <a:latin typeface="Arial Black"/>
              </a:rPr>
              <a:t>TECH SUPPORT &amp; FAQ:</a:t>
            </a:r>
          </a:p>
          <a:p>
            <a:pPr lvl="0">
              <a:spcBef>
                <a:spcPts val="0"/>
              </a:spcBef>
            </a:pPr>
            <a:endParaRPr lang="en-US" dirty="0">
              <a:solidFill>
                <a:srgbClr val="DA0507"/>
              </a:solidFill>
              <a:latin typeface="Arial Black"/>
            </a:endParaRPr>
          </a:p>
          <a:p>
            <a:pPr lvl="0">
              <a:spcBef>
                <a:spcPts val="0"/>
              </a:spcBef>
            </a:pPr>
            <a:r>
              <a:rPr lang="en-US" sz="1900" b="1" dirty="0">
                <a:solidFill>
                  <a:srgbClr val="313131"/>
                </a:solidFill>
              </a:rPr>
              <a:t>CALL: </a:t>
            </a:r>
            <a:r>
              <a:rPr lang="en-US" sz="1900" dirty="0">
                <a:solidFill>
                  <a:srgbClr val="313131"/>
                </a:solidFill>
              </a:rPr>
              <a:t>(800) 258-2374</a:t>
            </a:r>
          </a:p>
          <a:p>
            <a:pPr lvl="0">
              <a:spcBef>
                <a:spcPts val="0"/>
              </a:spcBef>
            </a:pPr>
            <a:endParaRPr lang="en-US" sz="1900" dirty="0">
              <a:solidFill>
                <a:srgbClr val="313131"/>
              </a:solidFill>
            </a:endParaRPr>
          </a:p>
          <a:p>
            <a:pPr>
              <a:spcBef>
                <a:spcPts val="0"/>
              </a:spcBef>
            </a:pPr>
            <a:r>
              <a:rPr lang="en-US" sz="1900" b="1" dirty="0">
                <a:solidFill>
                  <a:srgbClr val="313131"/>
                </a:solidFill>
              </a:rPr>
              <a:t>EMAIL &amp; CHAT: </a:t>
            </a:r>
            <a:r>
              <a:rPr lang="en-US" sz="1900" dirty="0">
                <a:solidFill>
                  <a:srgbClr val="313131"/>
                </a:solidFill>
                <a:ea typeface="+mn-lt"/>
                <a:cs typeface="+mn-lt"/>
              </a:rPr>
              <a:t>aleks.com/support</a:t>
            </a:r>
            <a:endParaRPr lang="en-US" sz="1900" dirty="0"/>
          </a:p>
          <a:p>
            <a:pPr lvl="0">
              <a:spcBef>
                <a:spcPts val="0"/>
              </a:spcBef>
            </a:pPr>
            <a:endParaRPr lang="en-US" sz="1900" dirty="0">
              <a:solidFill>
                <a:srgbClr val="313131"/>
              </a:solidFill>
            </a:endParaRPr>
          </a:p>
          <a:p>
            <a:pPr lvl="0">
              <a:spcBef>
                <a:spcPts val="0"/>
              </a:spcBef>
            </a:pPr>
            <a:r>
              <a:rPr lang="en-US" sz="1900" b="1" dirty="0">
                <a:solidFill>
                  <a:srgbClr val="313131"/>
                </a:solidFill>
              </a:rPr>
              <a:t>MONDAY-THURSDAY: </a:t>
            </a:r>
            <a:r>
              <a:rPr lang="en-US" sz="1900" dirty="0">
                <a:solidFill>
                  <a:srgbClr val="313131"/>
                </a:solidFill>
              </a:rPr>
              <a:t>7 AM – 1 AM EST</a:t>
            </a:r>
          </a:p>
          <a:p>
            <a:pPr lvl="0">
              <a:spcBef>
                <a:spcPts val="0"/>
              </a:spcBef>
            </a:pPr>
            <a:r>
              <a:rPr lang="en-US" sz="1900" b="1" dirty="0">
                <a:solidFill>
                  <a:srgbClr val="313131"/>
                </a:solidFill>
              </a:rPr>
              <a:t>FRIDAY: </a:t>
            </a:r>
            <a:r>
              <a:rPr lang="en-US" sz="1900" dirty="0">
                <a:solidFill>
                  <a:srgbClr val="313131"/>
                </a:solidFill>
              </a:rPr>
              <a:t>7 AM – 9 PM EST</a:t>
            </a:r>
          </a:p>
          <a:p>
            <a:pPr lvl="0">
              <a:spcBef>
                <a:spcPts val="0"/>
              </a:spcBef>
            </a:pPr>
            <a:r>
              <a:rPr lang="en-US" sz="1900" b="1" dirty="0">
                <a:solidFill>
                  <a:srgbClr val="313131"/>
                </a:solidFill>
              </a:rPr>
              <a:t>SUNDAY: </a:t>
            </a:r>
            <a:r>
              <a:rPr lang="en-US" sz="1900" dirty="0">
                <a:solidFill>
                  <a:srgbClr val="313131"/>
                </a:solidFill>
              </a:rPr>
              <a:t>4 PM – 1 AM EST</a:t>
            </a:r>
            <a:endParaRPr lang="en-US" sz="1900" dirty="0"/>
          </a:p>
        </p:txBody>
      </p:sp>
      <p:sp>
        <p:nvSpPr>
          <p:cNvPr id="4" name="Text Placeholder 3">
            <a:extLst>
              <a:ext uri="{FF2B5EF4-FFF2-40B4-BE49-F238E27FC236}">
                <a16:creationId xmlns:a16="http://schemas.microsoft.com/office/drawing/2014/main" id="{CE7CA1D3-AFFA-4CA2-95A8-73E2010B4F18}"/>
              </a:ext>
            </a:extLst>
          </p:cNvPr>
          <p:cNvSpPr>
            <a:spLocks noGrp="1"/>
          </p:cNvSpPr>
          <p:nvPr>
            <p:ph type="body" sz="quarter" idx="13"/>
          </p:nvPr>
        </p:nvSpPr>
        <p:spPr>
          <a:xfrm>
            <a:off x="4915959" y="1267968"/>
            <a:ext cx="4114800" cy="4707890"/>
          </a:xfrm>
        </p:spPr>
        <p:txBody>
          <a:bodyPr/>
          <a:lstStyle/>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SUPPORT:</a:t>
            </a:r>
            <a:endParaRPr lang="en-US" dirty="0"/>
          </a:p>
          <a:p>
            <a:pPr lvl="0">
              <a:spcBef>
                <a:spcPts val="0"/>
              </a:spcBef>
              <a:buClr>
                <a:schemeClr val="dk2"/>
              </a:buClr>
              <a:buSzPts val="2000"/>
            </a:pPr>
            <a:endParaRPr lang="en-US"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supportateverystep.com</a:t>
            </a:r>
            <a:endParaRPr lang="en-US" dirty="0"/>
          </a:p>
          <a:p>
            <a:pPr lvl="0">
              <a:spcBef>
                <a:spcPts val="0"/>
              </a:spcBef>
              <a:buClr>
                <a:schemeClr val="dk2"/>
              </a:buClr>
              <a:buSzPts val="2000"/>
            </a:pPr>
            <a:endParaRPr lang="en-US" dirty="0">
              <a:solidFill>
                <a:srgbClr val="B60000"/>
              </a:solidFill>
            </a:endParaRPr>
          </a:p>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TIPS:</a:t>
            </a:r>
            <a:endParaRPr lang="en-US" dirty="0"/>
          </a:p>
          <a:p>
            <a:pPr lvl="0">
              <a:spcBef>
                <a:spcPts val="0"/>
              </a:spcBef>
              <a:buClr>
                <a:schemeClr val="dk2"/>
              </a:buClr>
              <a:buSzPts val="2000"/>
            </a:pPr>
            <a:endParaRPr lang="en-US" b="1"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mh</a:t>
            </a:r>
            <a:r>
              <a:rPr lang="en-US" dirty="0"/>
              <a:t>education.com/</a:t>
            </a:r>
            <a:r>
              <a:rPr lang="en-US" dirty="0" err="1"/>
              <a:t>highered</a:t>
            </a:r>
            <a:r>
              <a:rPr lang="en-US" dirty="0"/>
              <a:t>/ideas</a:t>
            </a:r>
          </a:p>
        </p:txBody>
      </p:sp>
      <p:sp>
        <p:nvSpPr>
          <p:cNvPr id="6" name="Footer Placeholder 5">
            <a:extLst>
              <a:ext uri="{FF2B5EF4-FFF2-40B4-BE49-F238E27FC236}">
                <a16:creationId xmlns:a16="http://schemas.microsoft.com/office/drawing/2014/main" id="{1E9CA6DC-59F0-41AC-B921-EE764799D404}"/>
              </a:ext>
            </a:extLst>
          </p:cNvPr>
          <p:cNvSpPr>
            <a:spLocks noGrp="1"/>
          </p:cNvSpPr>
          <p:nvPr>
            <p:ph type="ftr" sz="quarter" idx="3"/>
          </p:nvPr>
        </p:nvSpPr>
        <p:spPr/>
        <p:txBody>
          <a:bodyPr/>
          <a:lstStyle/>
          <a:p>
            <a:r>
              <a:rPr lang="en-US"/>
              <a:t>Support At Every Step</a:t>
            </a:r>
            <a:endParaRPr lang="en-US" dirty="0"/>
          </a:p>
        </p:txBody>
      </p:sp>
    </p:spTree>
    <p:extLst>
      <p:ext uri="{BB962C8B-B14F-4D97-AF65-F5344CB8AC3E}">
        <p14:creationId xmlns:p14="http://schemas.microsoft.com/office/powerpoint/2010/main" val="1540210539"/>
      </p:ext>
    </p:extLst>
  </p:cSld>
  <p:clrMapOvr>
    <a:masterClrMapping/>
  </p:clrMapOvr>
</p:sld>
</file>

<file path=ppt/theme/theme1.xml><?xml version="1.0" encoding="utf-8"?>
<a:theme xmlns:a="http://schemas.openxmlformats.org/drawingml/2006/main" name="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 4x3 CORP PPT Template_V8-FNL_Compressed.potx_MAR-1-2019" id="{08DE2090-B8B5-4033-89C1-B4DDE1363E23}" vid="{41A9A413-2957-419E-84E7-5E9AF06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1501</TotalTime>
  <Words>1016</Words>
  <Application>Microsoft Macintosh PowerPoint</Application>
  <PresentationFormat>On-screen Show (4:3)</PresentationFormat>
  <Paragraphs>114</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Arial Black</vt:lpstr>
      <vt:lpstr>Calibri</vt:lpstr>
      <vt:lpstr>Office Theme</vt:lpstr>
      <vt:lpstr>Duplicating a Course from Last Term:  Math and Chemistry (Modern Objectives Editor)</vt:lpstr>
      <vt:lpstr> Duplicating your Previously Built Course</vt:lpstr>
      <vt:lpstr>PowerPoint Presentation</vt:lpstr>
      <vt:lpstr> Copying a Previously Built Course from another Instructor </vt:lpstr>
      <vt:lpstr>PowerPoint Presentation</vt:lpstr>
      <vt:lpstr>PowerPoint Presentation</vt:lpstr>
      <vt:lpstr>The Course Code</vt:lpstr>
      <vt:lpstr>The Objective Editor</vt:lpstr>
      <vt:lpstr>Changing Due Dates</vt:lpstr>
      <vt:lpstr>Viewing the ALEKS Syllabus</vt:lpstr>
      <vt:lpstr>The ALEKS Syllabus</vt:lpstr>
      <vt:lpstr>Changing Assignment Due Dates</vt:lpstr>
      <vt:lpstr>Method 1: Changing Assignment Due Dates in Bulk</vt:lpstr>
      <vt:lpstr>Method 2: Changing Assignment Due Dates in Bulk</vt:lpstr>
      <vt:lpstr>Changing One Assignment Due Date</vt:lpstr>
      <vt:lpstr>The Financial Aide Access Code</vt:lpstr>
      <vt:lpstr>Information about the Financial Aide Access Code</vt:lpstr>
      <vt:lpstr>Locating the Financial Aide Access Code</vt:lpstr>
      <vt:lpstr>Support and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Template: User Notes Delete this slide from final presentation.</dc:title>
  <dc:creator>sgalayda</dc:creator>
  <cp:lastModifiedBy>Melissa Robinson</cp:lastModifiedBy>
  <cp:revision>56</cp:revision>
  <cp:lastPrinted>2020-07-30T21:37:05Z</cp:lastPrinted>
  <dcterms:created xsi:type="dcterms:W3CDTF">2019-06-04T22:37:36Z</dcterms:created>
  <dcterms:modified xsi:type="dcterms:W3CDTF">2020-07-31T04:01:01Z</dcterms:modified>
</cp:coreProperties>
</file>