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46" r:id="rId2"/>
    <p:sldId id="335" r:id="rId3"/>
    <p:sldId id="348" r:id="rId4"/>
    <p:sldId id="349" r:id="rId5"/>
    <p:sldId id="350" r:id="rId6"/>
    <p:sldId id="351" r:id="rId7"/>
    <p:sldId id="352" r:id="rId8"/>
    <p:sldId id="353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J Boshes" initials="JB" lastIdx="1" clrIdx="1">
    <p:extLst>
      <p:ext uri="{19B8F6BF-5375-455C-9EA6-DF929625EA0E}">
        <p15:presenceInfo xmlns:p15="http://schemas.microsoft.com/office/powerpoint/2012/main" userId="9b080b3677bf69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844" autoAdjust="0"/>
  </p:normalViewPr>
  <p:slideViewPr>
    <p:cSldViewPr snapToGrid="0">
      <p:cViewPr varScale="1">
        <p:scale>
          <a:sx n="67" d="100"/>
          <a:sy n="67" d="100"/>
        </p:scale>
        <p:origin x="624" y="44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89" y="2985555"/>
            <a:ext cx="7747635" cy="873214"/>
          </a:xfrm>
        </p:spPr>
        <p:txBody>
          <a:bodyPr/>
          <a:lstStyle/>
          <a:p>
            <a:r>
              <a:rPr lang="en-US" dirty="0"/>
              <a:t>Chemistry:  Knowledge Checks (Classic Editor)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3113667" cy="517585"/>
          </a:xfrm>
        </p:spPr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241" y="4718304"/>
            <a:ext cx="2861310" cy="576185"/>
          </a:xfrm>
        </p:spPr>
        <p:txBody>
          <a:bodyPr/>
          <a:lstStyle/>
          <a:p>
            <a:r>
              <a:rPr lang="en-US" dirty="0"/>
              <a:t>Instructors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Knowledge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dirty="0"/>
              <a:t>ALEKS will periodically check to see if students have learned a topic short term or if they have mastered the topic for long term retention.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Knowledge checks are a vital </a:t>
            </a:r>
            <a:r>
              <a:rPr lang="en-US" sz="1800" i="1" dirty="0"/>
              <a:t>formative</a:t>
            </a:r>
            <a:r>
              <a:rPr lang="en-US" sz="1800" dirty="0"/>
              <a:t> assessment for the students’ progress and material retention.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To institute a knowledge check, navigate to your course main page. Under “Class Administration”, select “Class Summary”.</a:t>
            </a:r>
          </a:p>
          <a:p>
            <a:pPr>
              <a:lnSpc>
                <a:spcPct val="90000"/>
              </a:lnSpc>
              <a:defRPr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9" name="Picture 8" descr="The Class Administration menu contains Class Summary in the left column.">
            <a:extLst>
              <a:ext uri="{FF2B5EF4-FFF2-40B4-BE49-F238E27FC236}">
                <a16:creationId xmlns:a16="http://schemas.microsoft.com/office/drawing/2014/main" id="{D81ECC3A-D512-4CDD-8584-6B05E429CB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39" y="3523153"/>
            <a:ext cx="5937885" cy="114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eft Arrow 3">
            <a:extLst>
              <a:ext uri="{FF2B5EF4-FFF2-40B4-BE49-F238E27FC236}">
                <a16:creationId xmlns:a16="http://schemas.microsoft.com/office/drawing/2014/main" id="{662B3E6F-38A7-49DF-A4C9-8E09D8E07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57579">
            <a:off x="2890029" y="3723178"/>
            <a:ext cx="371475" cy="2095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Up Arrow 2">
            <a:extLst>
              <a:ext uri="{FF2B5EF4-FFF2-40B4-BE49-F238E27FC236}">
                <a16:creationId xmlns:a16="http://schemas.microsoft.com/office/drawing/2014/main" id="{CDF003CF-A782-4C36-9F6F-27AEDE16C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7239" y="4112433"/>
            <a:ext cx="219075" cy="4095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 Editor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You will a list of modules describing the course.  Under “Class Content”, you will see “Objectives Editor”.  Click on the “Edit” link next to the Objective editor.</a:t>
            </a:r>
          </a:p>
          <a:p>
            <a:pPr>
              <a:lnSpc>
                <a:spcPct val="90000"/>
              </a:lnSpc>
              <a:defRPr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2" name="Picture 11" descr="The Class Content section containing the Objective Editor.">
            <a:extLst>
              <a:ext uri="{FF2B5EF4-FFF2-40B4-BE49-F238E27FC236}">
                <a16:creationId xmlns:a16="http://schemas.microsoft.com/office/drawing/2014/main" id="{73B4B882-BF17-4A58-A0C7-EC24AC21C0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78" y="2527300"/>
            <a:ext cx="4572000" cy="23050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7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Content and Objective Editor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On the right are your created objective assignments. </a:t>
            </a:r>
          </a:p>
          <a:p>
            <a:r>
              <a:rPr lang="en-US" sz="1800" dirty="0"/>
              <a:t>A small blue A located next to the assignment name, indicates that students will be assessed on their most recently learned material when they complete the Objective. </a:t>
            </a:r>
          </a:p>
          <a:p>
            <a:r>
              <a:rPr lang="en-US" sz="1800" dirty="0"/>
              <a:t>If you would like to put in or remove a knowledge check after a specific objective, click on “edit” of that specific objective.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In the content and objective editor, in the left column are a list of all available topics. In the right column is a list of the created objective assignments. Some objective assignments may have the letter A next to the name. Next to every objective is a link to edit the objective.">
            <a:extLst>
              <a:ext uri="{FF2B5EF4-FFF2-40B4-BE49-F238E27FC236}">
                <a16:creationId xmlns:a16="http://schemas.microsoft.com/office/drawing/2014/main" id="{B8E39A1A-DB9A-4C24-9828-C28E5B57A8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85" y="3429000"/>
            <a:ext cx="5942965" cy="2459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Arrow 31">
            <a:extLst>
              <a:ext uri="{FF2B5EF4-FFF2-40B4-BE49-F238E27FC236}">
                <a16:creationId xmlns:a16="http://schemas.microsoft.com/office/drawing/2014/main" id="{71CFEEC5-5882-49F1-AA2C-37009E576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3210" y="4026535"/>
            <a:ext cx="371475" cy="2095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Left Arrow 29">
            <a:extLst>
              <a:ext uri="{FF2B5EF4-FFF2-40B4-BE49-F238E27FC236}">
                <a16:creationId xmlns:a16="http://schemas.microsoft.com/office/drawing/2014/main" id="{3B12C707-11B2-42B1-98C5-B58880C7D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9010" y="4693285"/>
            <a:ext cx="371475" cy="2095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5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Adding and Removing Knowledge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In the drop down menu you will see a list of possible edits to the assignment.</a:t>
            </a:r>
          </a:p>
          <a:p>
            <a:r>
              <a:rPr lang="en-US" sz="1800" dirty="0"/>
              <a:t>The last option is “Post Objective Progress Assessments”.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an assessment  is scheduled, it will say “Cancel Post Objective Progress Assessment”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an assessment  is not scheduled, it will say “Restore Post Objective Progress Assessment”.  Click on the link to schedule.</a:t>
            </a:r>
          </a:p>
        </p:txBody>
      </p:sp>
      <p:pic>
        <p:nvPicPr>
          <p:cNvPr id="13" name="Picture 12" descr="A drop down menu of possible edits for an objective assignment.">
            <a:extLst>
              <a:ext uri="{FF2B5EF4-FFF2-40B4-BE49-F238E27FC236}">
                <a16:creationId xmlns:a16="http://schemas.microsoft.com/office/drawing/2014/main" id="{C32B92DA-E280-4FFE-ABE2-0738FA539D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5" y="3840608"/>
            <a:ext cx="4090526" cy="196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drop down menu of possible edits for an objective assignment, including the option to restore post objective progress assessment.">
            <a:extLst>
              <a:ext uri="{FF2B5EF4-FFF2-40B4-BE49-F238E27FC236}">
                <a16:creationId xmlns:a16="http://schemas.microsoft.com/office/drawing/2014/main" id="{9B30A8BF-B45C-4427-961D-932F21F7AD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48" y="3898799"/>
            <a:ext cx="3521657" cy="19073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eft Arrow 7">
            <a:extLst>
              <a:ext uri="{FF2B5EF4-FFF2-40B4-BE49-F238E27FC236}">
                <a16:creationId xmlns:a16="http://schemas.microsoft.com/office/drawing/2014/main" id="{792CEBD9-A210-4525-8D8E-30D1628C3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7991" y="5257511"/>
            <a:ext cx="269442" cy="1125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Left Arrow 7">
            <a:extLst>
              <a:ext uri="{FF2B5EF4-FFF2-40B4-BE49-F238E27FC236}">
                <a16:creationId xmlns:a16="http://schemas.microsoft.com/office/drawing/2014/main" id="{43E93EB5-752B-45E0-BD76-B630E48D3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3163" y="5257511"/>
            <a:ext cx="269442" cy="1125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Left Arrow 7">
            <a:extLst>
              <a:ext uri="{FF2B5EF4-FFF2-40B4-BE49-F238E27FC236}">
                <a16:creationId xmlns:a16="http://schemas.microsoft.com/office/drawing/2014/main" id="{F9B0C46B-8F40-4177-976D-B01A6A7A5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7991" y="5635463"/>
            <a:ext cx="269442" cy="1125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Left Arrow 7">
            <a:extLst>
              <a:ext uri="{FF2B5EF4-FFF2-40B4-BE49-F238E27FC236}">
                <a16:creationId xmlns:a16="http://schemas.microsoft.com/office/drawing/2014/main" id="{118E071D-17AC-44B6-90C3-BEB2A2E37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7251" y="5693654"/>
            <a:ext cx="269442" cy="1125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30303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Placing Knowledge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In Placing a Knowledge Check,</a:t>
            </a:r>
          </a:p>
          <a:p>
            <a:pPr lvl="1"/>
            <a:r>
              <a:rPr lang="en-US" dirty="0"/>
              <a:t>students will be tested on the topics that they have most recently learned to see if they have retained that knowledge.</a:t>
            </a:r>
          </a:p>
          <a:p>
            <a:pPr lvl="1"/>
            <a:r>
              <a:rPr lang="en-US" dirty="0"/>
              <a:t>assessments will take approximately 30 - 45 minutes and allow for students to master a topic.</a:t>
            </a:r>
          </a:p>
          <a:p>
            <a:pPr lvl="1"/>
            <a:r>
              <a:rPr lang="en-US" dirty="0"/>
              <a:t>if a student misses a topic during the knowledge check, it will remove the topic from their pie.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8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rgbClr val="30303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Implementing Knowledge Checks </a:t>
            </a:r>
            <a:br>
              <a:rPr lang="en-US" dirty="0"/>
            </a:br>
            <a:r>
              <a:rPr lang="en-US" dirty="0"/>
              <a:t>in ALEKS Chemistry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Common Questions:</a:t>
            </a:r>
          </a:p>
          <a:p>
            <a:pPr marL="457200" indent="-457200">
              <a:buAutoNum type="arabicPeriod"/>
            </a:pPr>
            <a:r>
              <a:rPr lang="en-US" b="1" dirty="0"/>
              <a:t>How often should I assign knowledge checks?</a:t>
            </a:r>
          </a:p>
          <a:p>
            <a:pPr marL="687388" lvl="1" indent="-457200"/>
            <a:r>
              <a:rPr lang="en-US" dirty="0"/>
              <a:t>About every 2 weeks</a:t>
            </a:r>
          </a:p>
          <a:p>
            <a:pPr marL="687388" lvl="1" indent="-457200"/>
            <a:r>
              <a:rPr lang="en-US" dirty="0"/>
              <a:t>Every 20 to 30 topics learned</a:t>
            </a:r>
          </a:p>
          <a:p>
            <a:pPr marL="457200" indent="-457200">
              <a:buAutoNum type="arabicPeriod"/>
            </a:pPr>
            <a:r>
              <a:rPr lang="en-US" b="1" dirty="0"/>
              <a:t>Can I alter knowledge checks while course is running?</a:t>
            </a:r>
          </a:p>
          <a:p>
            <a:pPr marL="687388" lvl="1" indent="-457200"/>
            <a:r>
              <a:rPr lang="en-US" dirty="0"/>
              <a:t>Yes, you can always change as demonstrated in this video</a:t>
            </a:r>
          </a:p>
          <a:p>
            <a:pPr marL="457200" indent="-457200">
              <a:buAutoNum type="arabicPeriod"/>
            </a:pPr>
            <a:r>
              <a:rPr lang="en-US" b="1" dirty="0"/>
              <a:t>What are the benefits?</a:t>
            </a:r>
          </a:p>
          <a:p>
            <a:pPr marL="687388" lvl="1" indent="-457200"/>
            <a:r>
              <a:rPr lang="en-US" dirty="0"/>
              <a:t>A non-punitive review to prepare for upcoming exams</a:t>
            </a:r>
          </a:p>
          <a:p>
            <a:pPr marL="687388" lvl="1" indent="-457200"/>
            <a:r>
              <a:rPr lang="en-US" dirty="0"/>
              <a:t>Allow students to revisit topics where they need more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A06E7-98C1-0248-8AAA-128E5C5E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36" y="1203541"/>
            <a:ext cx="1973725" cy="19737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2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supportateverystep.com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TIPS: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b="1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mh</a:t>
            </a:r>
            <a:r>
              <a:rPr lang="en-US" dirty="0"/>
              <a:t>education.com/</a:t>
            </a:r>
            <a:r>
              <a:rPr lang="en-US" dirty="0" err="1"/>
              <a:t>highered</a:t>
            </a:r>
            <a:r>
              <a:rPr lang="en-US" dirty="0"/>
              <a:t>/ideas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7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497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Chemistry:  Knowledge Checks (Classic Editor)</vt:lpstr>
      <vt:lpstr>Knowledge Checks</vt:lpstr>
      <vt:lpstr>Objectives Editor</vt:lpstr>
      <vt:lpstr>Content and Objective Editor</vt:lpstr>
      <vt:lpstr>Adding and Removing Knowledge Checks</vt:lpstr>
      <vt:lpstr>Placing Knowledge Checks</vt:lpstr>
      <vt:lpstr>Implementing Knowledge Checks  in ALEKS Chemistry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Andre, Traci</cp:lastModifiedBy>
  <cp:revision>25</cp:revision>
  <dcterms:created xsi:type="dcterms:W3CDTF">2019-06-04T22:37:36Z</dcterms:created>
  <dcterms:modified xsi:type="dcterms:W3CDTF">2020-12-02T18:57:44Z</dcterms:modified>
</cp:coreProperties>
</file>