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346" r:id="rId2"/>
    <p:sldId id="335" r:id="rId3"/>
    <p:sldId id="361" r:id="rId4"/>
    <p:sldId id="362" r:id="rId5"/>
    <p:sldId id="375" r:id="rId6"/>
    <p:sldId id="363" r:id="rId7"/>
    <p:sldId id="364" r:id="rId8"/>
    <p:sldId id="365" r:id="rId9"/>
    <p:sldId id="367" r:id="rId10"/>
    <p:sldId id="368" r:id="rId11"/>
    <p:sldId id="369" r:id="rId12"/>
    <p:sldId id="370" r:id="rId13"/>
    <p:sldId id="371" r:id="rId14"/>
    <p:sldId id="372" r:id="rId15"/>
    <p:sldId id="373" r:id="rId16"/>
    <p:sldId id="374" r:id="rId17"/>
    <p:sldId id="360" r:id="rId18"/>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76" userDrawn="1">
          <p15:clr>
            <a:srgbClr val="A4A3A4"/>
          </p15:clr>
        </p15:guide>
        <p15:guide id="2" orient="horz" pos="3000" userDrawn="1">
          <p15:clr>
            <a:srgbClr val="A4A3A4"/>
          </p15:clr>
        </p15:guide>
        <p15:guide id="3" orient="horz" pos="384" userDrawn="1">
          <p15:clr>
            <a:srgbClr val="A4A3A4"/>
          </p15:clr>
        </p15:guide>
        <p15:guide id="4" orient="horz" pos="2688" userDrawn="1">
          <p15:clr>
            <a:srgbClr val="A4A3A4"/>
          </p15:clr>
        </p15:guide>
        <p15:guide id="5" orient="horz" pos="2904" userDrawn="1">
          <p15:clr>
            <a:srgbClr val="A4A3A4"/>
          </p15:clr>
        </p15:guide>
        <p15:guide id="6" orient="horz" pos="1680" userDrawn="1">
          <p15:clr>
            <a:srgbClr val="A4A3A4"/>
          </p15:clr>
        </p15:guide>
        <p15:guide id="7" orient="horz" pos="3216" userDrawn="1">
          <p15:clr>
            <a:srgbClr val="A4A3A4"/>
          </p15:clr>
        </p15:guide>
        <p15:guide id="8" orient="horz" pos="3096" userDrawn="1">
          <p15:clr>
            <a:srgbClr val="A4A3A4"/>
          </p15:clr>
        </p15:guide>
        <p15:guide id="9" pos="672" userDrawn="1">
          <p15:clr>
            <a:srgbClr val="A4A3A4"/>
          </p15:clr>
        </p15:guide>
        <p15:guide id="10" pos="2976" userDrawn="1">
          <p15:clr>
            <a:srgbClr val="A4A3A4"/>
          </p15:clr>
        </p15:guide>
        <p15:guide id="11" pos="5160" userDrawn="1">
          <p15:clr>
            <a:srgbClr val="A4A3A4"/>
          </p15:clr>
        </p15:guide>
        <p15:guide id="12" pos="1948" userDrawn="1">
          <p15:clr>
            <a:srgbClr val="A4A3A4"/>
          </p15:clr>
        </p15:guide>
        <p15:guide id="13" pos="216" userDrawn="1">
          <p15:clr>
            <a:srgbClr val="A4A3A4"/>
          </p15:clr>
        </p15:guide>
        <p15:guide id="14" orient="horz" pos="2160" userDrawn="1">
          <p15:clr>
            <a:srgbClr val="A4A3A4"/>
          </p15:clr>
        </p15:guide>
        <p15:guide id="15" orient="horz" pos="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08C"/>
    <a:srgbClr val="692146"/>
    <a:srgbClr val="720F11"/>
    <a:srgbClr val="9F2241"/>
    <a:srgbClr val="E2DFCA"/>
    <a:srgbClr val="625D9C"/>
    <a:srgbClr val="E21A23"/>
    <a:srgbClr val="FFDFCA"/>
    <a:srgbClr val="FFB600"/>
    <a:srgbClr val="E7E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78" autoAdjust="0"/>
    <p:restoredTop sz="94762" autoAdjust="0"/>
  </p:normalViewPr>
  <p:slideViewPr>
    <p:cSldViewPr snapToGrid="0">
      <p:cViewPr varScale="1">
        <p:scale>
          <a:sx n="121" d="100"/>
          <a:sy n="121" d="100"/>
        </p:scale>
        <p:origin x="1432" y="176"/>
      </p:cViewPr>
      <p:guideLst>
        <p:guide pos="1176"/>
        <p:guide orient="horz" pos="3000"/>
        <p:guide orient="horz" pos="384"/>
        <p:guide orient="horz" pos="2688"/>
        <p:guide orient="horz" pos="2904"/>
        <p:guide orient="horz" pos="1680"/>
        <p:guide orient="horz" pos="3216"/>
        <p:guide orient="horz" pos="3096"/>
        <p:guide pos="672"/>
        <p:guide pos="2976"/>
        <p:guide pos="5160"/>
        <p:guide pos="1948"/>
        <p:guide pos="216"/>
        <p:guide orient="horz" pos="2160"/>
        <p:guide orient="horz" pos="216"/>
      </p:guideLst>
    </p:cSldViewPr>
  </p:slideViewPr>
  <p:outlineViewPr>
    <p:cViewPr>
      <p:scale>
        <a:sx n="33" d="100"/>
        <a:sy n="33" d="100"/>
      </p:scale>
      <p:origin x="0" y="-14411"/>
    </p:cViewPr>
  </p:outlineViewPr>
  <p:notesTextViewPr>
    <p:cViewPr>
      <p:scale>
        <a:sx n="1" d="1"/>
        <a:sy n="1" d="1"/>
      </p:scale>
      <p:origin x="0" y="0"/>
    </p:cViewPr>
  </p:notesTextViewPr>
  <p:sorterViewPr>
    <p:cViewPr>
      <p:scale>
        <a:sx n="98" d="100"/>
        <a:sy n="98" d="100"/>
      </p:scale>
      <p:origin x="0" y="-20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8/5/20</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8/5/20</a:t>
            </a:fld>
            <a:endParaRPr lang="en-US" dirty="0"/>
          </a:p>
        </p:txBody>
      </p:sp>
      <p:sp>
        <p:nvSpPr>
          <p:cNvPr id="4" name="Slide Image Placeholder 3"/>
          <p:cNvSpPr>
            <a:spLocks noGrp="1" noRot="1" noChangeAspect="1"/>
          </p:cNvSpPr>
          <p:nvPr>
            <p:ph type="sldImg" idx="2"/>
          </p:nvPr>
        </p:nvSpPr>
        <p:spPr>
          <a:xfrm>
            <a:off x="1428750" y="1154113"/>
            <a:ext cx="41529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03DB6BE-E2F3-2A47-94A8-585F5DD018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777" t="11823" r="5903" b="4524"/>
          <a:stretch/>
        </p:blipFill>
        <p:spPr>
          <a:xfrm>
            <a:off x="0" y="1520825"/>
            <a:ext cx="9144000" cy="4846438"/>
          </a:xfrm>
          <a:prstGeom prst="rect">
            <a:avLst/>
          </a:prstGeom>
        </p:spPr>
      </p:pic>
      <p:grpSp>
        <p:nvGrpSpPr>
          <p:cNvPr id="20" name="Group 19"/>
          <p:cNvGrpSpPr/>
          <p:nvPr userDrawn="1"/>
        </p:nvGrpSpPr>
        <p:grpSpPr>
          <a:xfrm>
            <a:off x="33111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32"/>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6" name="Picture 15">
            <a:extLst>
              <a:ext uri="{FF2B5EF4-FFF2-40B4-BE49-F238E27FC236}">
                <a16:creationId xmlns:a16="http://schemas.microsoft.com/office/drawing/2014/main" id="{28A1600F-0570-410C-9F95-5DDBAF63CC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21" name="Picture 20">
            <a:extLst>
              <a:ext uri="{FF2B5EF4-FFF2-40B4-BE49-F238E27FC236}">
                <a16:creationId xmlns:a16="http://schemas.microsoft.com/office/drawing/2014/main" id="{CE58448A-1EBE-41B2-B940-5B338FAA80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648364449"/>
      </p:ext>
    </p:extLst>
  </p:cSld>
  <p:clrMapOvr>
    <a:masterClrMapping/>
  </p:clrMapOvr>
  <p:extLst>
    <p:ext uri="{DCECCB84-F9BA-43D5-87BE-67443E8EF086}">
      <p15:sldGuideLst xmlns:p15="http://schemas.microsoft.com/office/powerpoint/2012/main">
        <p15:guide id="1" orient="horz" pos="957" userDrawn="1">
          <p15:clr>
            <a:srgbClr val="FBAE40"/>
          </p15:clr>
        </p15:guide>
        <p15:guide id="2" pos="2880" userDrawn="1">
          <p15:clr>
            <a:srgbClr val="FBAE40"/>
          </p15:clr>
        </p15:guide>
        <p15:guide id="3"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0C4BDB-A03D-4245-B68D-139B693685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9486" r="23740"/>
          <a:stretch/>
        </p:blipFill>
        <p:spPr>
          <a:xfrm>
            <a:off x="-13645" y="1524000"/>
            <a:ext cx="9157646" cy="4845007"/>
          </a:xfrm>
          <a:prstGeom prst="rect">
            <a:avLst/>
          </a:prstGeom>
        </p:spPr>
      </p:pic>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CD42FAE-26E3-4DE5-BC8F-C630755CABB5}"/>
              </a:ext>
            </a:extLst>
          </p:cNvPr>
          <p:cNvGrpSpPr/>
          <p:nvPr userDrawn="1"/>
        </p:nvGrpSpPr>
        <p:grpSpPr>
          <a:xfrm>
            <a:off x="331115" y="2099014"/>
            <a:ext cx="3863458" cy="3863458"/>
            <a:chOff x="331115" y="2099014"/>
            <a:chExt cx="3863458" cy="3863458"/>
          </a:xfrm>
        </p:grpSpPr>
        <p:sp>
          <p:nvSpPr>
            <p:cNvPr id="36" name="Rectangle 35">
              <a:extLst>
                <a:ext uri="{FF2B5EF4-FFF2-40B4-BE49-F238E27FC236}">
                  <a16:creationId xmlns:a16="http://schemas.microsoft.com/office/drawing/2014/main" id="{BC05BDC1-9FD2-487F-96D3-99A60DFF2DF9}"/>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B6C85AF-40BF-481F-B230-2EC2FE116ADE}"/>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19C82988-802C-4FB8-98AD-D2FC0A223CD6}"/>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50748757-6631-4B8F-B2B2-0A5D2A24C956}"/>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0" name="Title 1">
            <a:extLst>
              <a:ext uri="{FF2B5EF4-FFF2-40B4-BE49-F238E27FC236}">
                <a16:creationId xmlns:a16="http://schemas.microsoft.com/office/drawing/2014/main" id="{DB33C924-3FD6-46F3-8F4D-D93347665641}"/>
              </a:ext>
            </a:extLst>
          </p:cNvPr>
          <p:cNvSpPr>
            <a:spLocks noGrp="1"/>
          </p:cNvSpPr>
          <p:nvPr>
            <p:ph type="ctrTitle"/>
          </p:nvPr>
        </p:nvSpPr>
        <p:spPr>
          <a:xfrm>
            <a:off x="621792" y="3008376"/>
            <a:ext cx="2788920" cy="1289304"/>
          </a:xfrm>
        </p:spPr>
        <p:txBody>
          <a:bodyPr anchor="t">
            <a:noAutofit/>
          </a:bodyPr>
          <a:lstStyle>
            <a:lvl1pPr algn="l">
              <a:lnSpc>
                <a:spcPct val="100000"/>
              </a:lnSpc>
              <a:defRPr sz="2600" b="1">
                <a:solidFill>
                  <a:srgbClr val="FFB600"/>
                </a:solidFill>
              </a:defRPr>
            </a:lvl1pPr>
          </a:lstStyle>
          <a:p>
            <a:r>
              <a:rPr lang="en-US"/>
              <a:t>Click to edit Master title style</a:t>
            </a:r>
            <a:endParaRPr lang="en-US" dirty="0"/>
          </a:p>
        </p:txBody>
      </p:sp>
      <p:sp>
        <p:nvSpPr>
          <p:cNvPr id="41" name="Subtitle 2">
            <a:extLst>
              <a:ext uri="{FF2B5EF4-FFF2-40B4-BE49-F238E27FC236}">
                <a16:creationId xmlns:a16="http://schemas.microsoft.com/office/drawing/2014/main" id="{AFDF1C8C-EF32-4F80-8B3B-9EDA8D988F24}"/>
              </a:ext>
            </a:extLst>
          </p:cNvPr>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2" name="Text Placeholder 32">
            <a:extLst>
              <a:ext uri="{FF2B5EF4-FFF2-40B4-BE49-F238E27FC236}">
                <a16:creationId xmlns:a16="http://schemas.microsoft.com/office/drawing/2014/main" id="{88D52AD4-24DE-462D-AACA-5C2FA46AAB19}"/>
              </a:ext>
            </a:extLst>
          </p:cNvPr>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cxnSp>
        <p:nvCxnSpPr>
          <p:cNvPr id="14" name="Straight Connector 13">
            <a:extLst>
              <a:ext uri="{FF2B5EF4-FFF2-40B4-BE49-F238E27FC236}">
                <a16:creationId xmlns:a16="http://schemas.microsoft.com/office/drawing/2014/main" id="{9D86DC85-02AF-42BC-85AD-A7AA80CB2076}"/>
              </a:ext>
            </a:extLst>
          </p:cNvPr>
          <p:cNvCxnSpPr>
            <a:cxnSpLocks/>
          </p:cNvCxnSpPr>
          <p:nvPr userDrawn="1"/>
        </p:nvCxnSpPr>
        <p:spPr>
          <a:xfrm>
            <a:off x="714711" y="4913464"/>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0168EFA-D6C2-4F7E-B228-815598EC2B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9" name="Picture 18">
            <a:extLst>
              <a:ext uri="{FF2B5EF4-FFF2-40B4-BE49-F238E27FC236}">
                <a16:creationId xmlns:a16="http://schemas.microsoft.com/office/drawing/2014/main" id="{E111D669-74A6-4F41-BFAC-F4CB24AEC3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5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aphic">
    <p:spTree>
      <p:nvGrpSpPr>
        <p:cNvPr id="1" name=""/>
        <p:cNvGrpSpPr/>
        <p:nvPr/>
      </p:nvGrpSpPr>
      <p:grpSpPr>
        <a:xfrm>
          <a:off x="0" y="0"/>
          <a:ext cx="0" cy="0"/>
          <a:chOff x="0" y="0"/>
          <a:chExt cx="0" cy="0"/>
        </a:xfrm>
      </p:grpSpPr>
      <p:grpSp>
        <p:nvGrpSpPr>
          <p:cNvPr id="20" name="Group 19"/>
          <p:cNvGrpSpPr/>
          <p:nvPr userDrawn="1"/>
        </p:nvGrpSpPr>
        <p:grpSpPr>
          <a:xfrm>
            <a:off x="0" y="1521567"/>
            <a:ext cx="9144000" cy="4846438"/>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1"/>
          <p:cNvSpPr>
            <a:spLocks noGrp="1"/>
          </p:cNvSpPr>
          <p:nvPr userDrawn="1">
            <p:ph type="ctrTitle"/>
          </p:nvPr>
        </p:nvSpPr>
        <p:spPr>
          <a:xfrm>
            <a:off x="777240" y="2985555"/>
            <a:ext cx="6521640" cy="87321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782058" y="3986784"/>
            <a:ext cx="4297680" cy="517585"/>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Straight Connector 20">
            <a:extLst>
              <a:ext uri="{FF2B5EF4-FFF2-40B4-BE49-F238E27FC236}">
                <a16:creationId xmlns:a16="http://schemas.microsoft.com/office/drawing/2014/main" id="{EC86C884-D766-9149-B40E-B86A943DE6D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0"/>
          </p:nvPr>
        </p:nvSpPr>
        <p:spPr>
          <a:xfrm>
            <a:off x="777240" y="4718304"/>
            <a:ext cx="4443413" cy="576185"/>
          </a:xfr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7" name="Picture 16">
            <a:extLst>
              <a:ext uri="{FF2B5EF4-FFF2-40B4-BE49-F238E27FC236}">
                <a16:creationId xmlns:a16="http://schemas.microsoft.com/office/drawing/2014/main" id="{853D62D0-94AB-439B-AC37-064E850672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747360813"/>
      </p:ext>
    </p:extLst>
  </p:cSld>
  <p:clrMapOvr>
    <a:masterClrMapping/>
  </p:clrMapOvr>
  <p:extLst>
    <p:ext uri="{DCECCB84-F9BA-43D5-87BE-67443E8EF086}">
      <p15:sldGuideLst xmlns:p15="http://schemas.microsoft.com/office/powerpoint/2012/main">
        <p15:guide id="1" orient="horz" pos="9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hoto">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3849" r="15416"/>
          <a:stretch/>
        </p:blipFill>
        <p:spPr>
          <a:xfrm>
            <a:off x="0" y="0"/>
            <a:ext cx="9144000" cy="6364224"/>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82330756"/>
      </p:ext>
    </p:extLst>
  </p:cSld>
  <p:clrMapOvr>
    <a:masterClrMapping/>
  </p:clrMapOvr>
  <p:extLst>
    <p:ext uri="{DCECCB84-F9BA-43D5-87BE-67443E8EF086}">
      <p15:sldGuideLst xmlns:p15="http://schemas.microsoft.com/office/powerpoint/2012/main">
        <p15:guide id="1" orient="horz" pos="1488" userDrawn="1">
          <p15:clr>
            <a:srgbClr val="FBAE40"/>
          </p15:clr>
        </p15:guide>
        <p15:guide id="2" orient="horz" pos="1968" userDrawn="1">
          <p15:clr>
            <a:srgbClr val="FBAE40"/>
          </p15:clr>
        </p15:guide>
        <p15:guide id="4" userDrawn="1">
          <p15:clr>
            <a:srgbClr val="FBAE40"/>
          </p15:clr>
        </p15:guide>
        <p15:guide id="5" pos="2880" userDrawn="1">
          <p15:clr>
            <a:srgbClr val="FBAE40"/>
          </p15:clr>
        </p15:guide>
        <p15:guide id="6" pos="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vider Slide Phot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14E5CB6-D66B-41F9-83A5-D13DF65813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225" t="12480" b="3239"/>
          <a:stretch/>
        </p:blipFill>
        <p:spPr>
          <a:xfrm flipH="1">
            <a:off x="6010" y="-1"/>
            <a:ext cx="9150022" cy="6364715"/>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115101620"/>
      </p:ext>
    </p:extLst>
  </p:cSld>
  <p:clrMapOvr>
    <a:masterClrMapping/>
  </p:clrMapOvr>
  <p:extLst>
    <p:ext uri="{DCECCB84-F9BA-43D5-87BE-67443E8EF086}">
      <p15:sldGuideLst xmlns:p15="http://schemas.microsoft.com/office/powerpoint/2012/main">
        <p15:guide id="1" orient="horz" pos="1488">
          <p15:clr>
            <a:srgbClr val="FBAE40"/>
          </p15:clr>
        </p15:guide>
        <p15:guide id="2" orient="horz" pos="1968">
          <p15:clr>
            <a:srgbClr val="FBAE40"/>
          </p15:clr>
        </p15:guide>
        <p15:guide id="4">
          <p15:clr>
            <a:srgbClr val="FBAE40"/>
          </p15:clr>
        </p15:guide>
        <p15:guide id="5" pos="2880">
          <p15:clr>
            <a:srgbClr val="FBAE40"/>
          </p15:clr>
        </p15:guide>
        <p15:guide id="6" pos="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vider Slide Phot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F57B6-1B1A-4B8F-9DFF-73A531E5D7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55"/>
            <a:ext cx="9144000" cy="636182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rgbClr val="FFB600"/>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F1C43492-7E70-499B-AF94-526224C01DA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A704180-9FB4-409C-B364-B110408FEF1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81517962"/>
      </p:ext>
    </p:extLst>
  </p:cSld>
  <p:clrMapOvr>
    <a:masterClrMapping/>
  </p:clrMapOvr>
  <p:extLst>
    <p:ext uri="{DCECCB84-F9BA-43D5-87BE-67443E8EF086}">
      <p15:sldGuideLst xmlns:p15="http://schemas.microsoft.com/office/powerpoint/2012/main">
        <p15:guide id="1" pos="2880">
          <p15:clr>
            <a:srgbClr val="FBAE40"/>
          </p15:clr>
        </p15:guide>
        <p15:guide id="2" pos="456">
          <p15:clr>
            <a:srgbClr val="FBAE40"/>
          </p15:clr>
        </p15:guide>
        <p15:guide id="3" orient="horz" pos="2352">
          <p15:clr>
            <a:srgbClr val="FBAE40"/>
          </p15:clr>
        </p15:guide>
        <p15:guide id="4" orient="horz" pos="1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vider Slid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1C48C-3392-4FDB-9369-6BC17D9CEC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78"/>
            <a:ext cx="9144000" cy="6370670"/>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DB4B4D12-AF0C-4D97-9CED-90CB55C54F5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8F72B6D8-B4B8-483C-B007-F56FA2D2AA62}"/>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7326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vider Slide 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5957E67-98EC-4631-8D21-6B97CCB358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0" y="0"/>
            <a:ext cx="9144000" cy="636726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FEEE245A-9698-4A49-A735-5BCF7ABE0A3A}"/>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B84BA6A4-9923-441F-97B3-3C28313D03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381070491"/>
      </p:ext>
    </p:extLst>
  </p:cSld>
  <p:clrMapOvr>
    <a:masterClrMapping/>
  </p:clrMapOvr>
  <p:extLst>
    <p:ext uri="{DCECCB84-F9BA-43D5-87BE-67443E8EF086}">
      <p15:sldGuideLst xmlns:p15="http://schemas.microsoft.com/office/powerpoint/2012/main">
        <p15:guide id="1" orient="horz" pos="1488">
          <p15:clr>
            <a:srgbClr val="FBAE40"/>
          </p15:clr>
        </p15:guide>
        <p15:guide id="2" orient="horz" pos="196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Graphic">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BAB23EC-917E-B047-8295-8203CA1ECBFE}"/>
              </a:ext>
            </a:extLst>
          </p:cNvPr>
          <p:cNvGrpSpPr/>
          <p:nvPr userDrawn="1"/>
        </p:nvGrpSpPr>
        <p:grpSpPr>
          <a:xfrm>
            <a:off x="0" y="0"/>
            <a:ext cx="9144000" cy="6366424"/>
            <a:chOff x="1" y="0"/>
            <a:chExt cx="9144000" cy="6366424"/>
          </a:xfrm>
        </p:grpSpPr>
        <p:sp>
          <p:nvSpPr>
            <p:cNvPr id="9" name="Freeform 8">
              <a:extLst>
                <a:ext uri="{FF2B5EF4-FFF2-40B4-BE49-F238E27FC236}">
                  <a16:creationId xmlns:a16="http://schemas.microsoft.com/office/drawing/2014/main" id="{622D7C90-AFB1-5842-AE7B-3EE743CC58EE}"/>
                </a:ext>
              </a:extLst>
            </p:cNvPr>
            <p:cNvSpPr/>
            <p:nvPr userDrawn="1"/>
          </p:nvSpPr>
          <p:spPr>
            <a:xfrm>
              <a:off x="720000" y="3962630"/>
              <a:ext cx="8229600" cy="2403794"/>
            </a:xfrm>
            <a:custGeom>
              <a:avLst/>
              <a:gdLst>
                <a:gd name="connsiteX0" fmla="*/ 3062211 w 8229600"/>
                <a:gd name="connsiteY0" fmla="*/ 0 h 2403794"/>
                <a:gd name="connsiteX1" fmla="*/ 8229600 w 8229600"/>
                <a:gd name="connsiteY1" fmla="*/ 2403794 h 2403794"/>
                <a:gd name="connsiteX2" fmla="*/ 0 w 8229600"/>
                <a:gd name="connsiteY2" fmla="*/ 2403794 h 2403794"/>
              </a:gdLst>
              <a:ahLst/>
              <a:cxnLst>
                <a:cxn ang="0">
                  <a:pos x="connsiteX0" y="connsiteY0"/>
                </a:cxn>
                <a:cxn ang="0">
                  <a:pos x="connsiteX1" y="connsiteY1"/>
                </a:cxn>
                <a:cxn ang="0">
                  <a:pos x="connsiteX2" y="connsiteY2"/>
                </a:cxn>
              </a:cxnLst>
              <a:rect l="l" t="t" r="r" b="b"/>
              <a:pathLst>
                <a:path w="8229600" h="2403794">
                  <a:moveTo>
                    <a:pt x="3062211" y="0"/>
                  </a:moveTo>
                  <a:lnTo>
                    <a:pt x="8229600" y="2403794"/>
                  </a:lnTo>
                  <a:lnTo>
                    <a:pt x="0" y="2403794"/>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a:extLst>
                <a:ext uri="{FF2B5EF4-FFF2-40B4-BE49-F238E27FC236}">
                  <a16:creationId xmlns:a16="http://schemas.microsoft.com/office/drawing/2014/main" id="{4F2D842F-70F3-E249-837F-3B31E02390D7}"/>
                </a:ext>
              </a:extLst>
            </p:cNvPr>
            <p:cNvSpPr/>
            <p:nvPr userDrawn="1"/>
          </p:nvSpPr>
          <p:spPr>
            <a:xfrm>
              <a:off x="3782212" y="0"/>
              <a:ext cx="5361789" cy="6366424"/>
            </a:xfrm>
            <a:custGeom>
              <a:avLst/>
              <a:gdLst>
                <a:gd name="connsiteX0" fmla="*/ 5048021 w 5361789"/>
                <a:gd name="connsiteY0" fmla="*/ 0 h 6366424"/>
                <a:gd name="connsiteX1" fmla="*/ 5361789 w 5361789"/>
                <a:gd name="connsiteY1" fmla="*/ 0 h 6366424"/>
                <a:gd name="connsiteX2" fmla="*/ 5361789 w 5361789"/>
                <a:gd name="connsiteY2" fmla="*/ 6366424 h 6366424"/>
                <a:gd name="connsiteX3" fmla="*/ 5167389 w 5361789"/>
                <a:gd name="connsiteY3" fmla="*/ 6366424 h 6366424"/>
                <a:gd name="connsiteX4" fmla="*/ 0 w 5361789"/>
                <a:gd name="connsiteY4" fmla="*/ 3962630 h 6366424"/>
                <a:gd name="connsiteX5" fmla="*/ 5048021 w 5361789"/>
                <a:gd name="connsiteY5" fmla="*/ 0 h 636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1789" h="6366424">
                  <a:moveTo>
                    <a:pt x="5048021" y="0"/>
                  </a:moveTo>
                  <a:lnTo>
                    <a:pt x="5361789" y="0"/>
                  </a:lnTo>
                  <a:lnTo>
                    <a:pt x="5361789" y="6366424"/>
                  </a:lnTo>
                  <a:lnTo>
                    <a:pt x="5167389" y="6366424"/>
                  </a:lnTo>
                  <a:lnTo>
                    <a:pt x="0" y="3962630"/>
                  </a:lnTo>
                  <a:lnTo>
                    <a:pt x="5048021" y="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6080FE84-562B-8D4E-8B93-4B4D187CAD16}"/>
                </a:ext>
              </a:extLst>
            </p:cNvPr>
            <p:cNvSpPr/>
            <p:nvPr userDrawn="1"/>
          </p:nvSpPr>
          <p:spPr>
            <a:xfrm>
              <a:off x="1" y="2203200"/>
              <a:ext cx="3782211" cy="4163224"/>
            </a:xfrm>
            <a:custGeom>
              <a:avLst/>
              <a:gdLst>
                <a:gd name="connsiteX0" fmla="*/ 0 w 3782211"/>
                <a:gd name="connsiteY0" fmla="*/ 0 h 4163224"/>
                <a:gd name="connsiteX1" fmla="*/ 3782211 w 3782211"/>
                <a:gd name="connsiteY1" fmla="*/ 1759430 h 4163224"/>
                <a:gd name="connsiteX2" fmla="*/ 720000 w 3782211"/>
                <a:gd name="connsiteY2" fmla="*/ 4163224 h 4163224"/>
                <a:gd name="connsiteX3" fmla="*/ 0 w 3782211"/>
                <a:gd name="connsiteY3" fmla="*/ 4163224 h 4163224"/>
                <a:gd name="connsiteX4" fmla="*/ 0 w 3782211"/>
                <a:gd name="connsiteY4" fmla="*/ 0 h 416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211" h="4163224">
                  <a:moveTo>
                    <a:pt x="0" y="0"/>
                  </a:moveTo>
                  <a:lnTo>
                    <a:pt x="3782211" y="1759430"/>
                  </a:lnTo>
                  <a:lnTo>
                    <a:pt x="720000" y="4163224"/>
                  </a:lnTo>
                  <a:lnTo>
                    <a:pt x="0" y="416322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ctrTitle" hasCustomPrompt="1"/>
          </p:nvPr>
        </p:nvSpPr>
        <p:spPr>
          <a:xfrm>
            <a:off x="356616" y="203829"/>
            <a:ext cx="7315200" cy="914400"/>
          </a:xfrm>
        </p:spPr>
        <p:txBody>
          <a:bodyPr anchor="t">
            <a:noAutofit/>
          </a:bodyPr>
          <a:lstStyle>
            <a:lvl1pPr algn="l">
              <a:lnSpc>
                <a:spcPct val="100000"/>
              </a:lnSpc>
              <a:defRPr sz="2600" b="1">
                <a:solidFill>
                  <a:schemeClr val="tx2"/>
                </a:solidFill>
              </a:defRPr>
            </a:lvl1pPr>
          </a:lstStyle>
          <a:p>
            <a:r>
              <a:rPr lang="en-US" dirty="0"/>
              <a:t>Click to edit Master title style – Divider, 26 </a:t>
            </a:r>
            <a:r>
              <a:rPr lang="en-US" dirty="0" err="1"/>
              <a:t>pt</a:t>
            </a:r>
            <a:endParaRPr lang="en-US" dirty="0"/>
          </a:p>
        </p:txBody>
      </p:sp>
      <p:sp>
        <p:nvSpPr>
          <p:cNvPr id="3" name="Subtitle 2"/>
          <p:cNvSpPr>
            <a:spLocks noGrp="1"/>
          </p:cNvSpPr>
          <p:nvPr>
            <p:ph type="subTitle" idx="1" hasCustomPrompt="1"/>
          </p:nvPr>
        </p:nvSpPr>
        <p:spPr>
          <a:xfrm>
            <a:off x="356616" y="1252728"/>
            <a:ext cx="5943600" cy="517585"/>
          </a:xfrm>
        </p:spPr>
        <p:txBody>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 – 20 pt., Black</a:t>
            </a:r>
          </a:p>
        </p:txBody>
      </p:sp>
      <p:sp>
        <p:nvSpPr>
          <p:cNvPr id="19"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DFDDF79B-EC16-4D64-BB8F-31CA7644D797}"/>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F049723-BA81-4AC5-BEAA-3E6F13DAD2F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776685102"/>
      </p:ext>
    </p:extLst>
  </p:cSld>
  <p:clrMapOvr>
    <a:masterClrMapping/>
  </p:clrMapOvr>
  <p:extLst>
    <p:ext uri="{DCECCB84-F9BA-43D5-87BE-67443E8EF086}">
      <p15:sldGuideLst xmlns:p15="http://schemas.microsoft.com/office/powerpoint/2012/main">
        <p15:guide id="1" orient="horz" pos="97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te Content with Graphic">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D6B082-7C10-BA4E-BE12-3A2FD5AE08EF}"/>
              </a:ext>
            </a:extLst>
          </p:cNvPr>
          <p:cNvGrpSpPr/>
          <p:nvPr userDrawn="1"/>
        </p:nvGrpSpPr>
        <p:grpSpPr>
          <a:xfrm>
            <a:off x="6635067" y="0"/>
            <a:ext cx="2508933" cy="6367263"/>
            <a:chOff x="3491346" y="0"/>
            <a:chExt cx="2508933" cy="6367263"/>
          </a:xfrm>
        </p:grpSpPr>
        <p:sp>
          <p:nvSpPr>
            <p:cNvPr id="12" name="Freeform 11">
              <a:extLst>
                <a:ext uri="{FF2B5EF4-FFF2-40B4-BE49-F238E27FC236}">
                  <a16:creationId xmlns:a16="http://schemas.microsoft.com/office/drawing/2014/main" id="{EA3EC593-DC20-9346-9776-FBA0FABCCDA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Freeform 12">
              <a:extLst>
                <a:ext uri="{FF2B5EF4-FFF2-40B4-BE49-F238E27FC236}">
                  <a16:creationId xmlns:a16="http://schemas.microsoft.com/office/drawing/2014/main" id="{ED31C323-8E84-A946-A27D-2777E3E0BE45}"/>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 name="Freeform 13">
              <a:extLst>
                <a:ext uri="{FF2B5EF4-FFF2-40B4-BE49-F238E27FC236}">
                  <a16:creationId xmlns:a16="http://schemas.microsoft.com/office/drawing/2014/main" id="{6A9B01AF-6459-4247-AF71-3F7C135643B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p:cNvSpPr>
            <a:spLocks noGrp="1"/>
          </p:cNvSpPr>
          <p:nvPr>
            <p:ph type="title" hasCustomPrompt="1"/>
          </p:nvPr>
        </p:nvSpPr>
        <p:spPr/>
        <p:txBody>
          <a:bodyPr/>
          <a:lstStyle>
            <a:lvl1pPr>
              <a:defRPr baseline="0">
                <a:solidFill>
                  <a:schemeClr val="tx2"/>
                </a:solidFill>
              </a:defRPr>
            </a:lvl1pPr>
          </a:lstStyle>
          <a:p>
            <a:r>
              <a:rPr lang="en-US" dirty="0"/>
              <a:t>Click To Edit Master Title Style – For TOC/</a:t>
            </a:r>
            <a:br>
              <a:rPr lang="en-US" dirty="0"/>
            </a:br>
            <a:r>
              <a:rPr lang="en-US" dirty="0"/>
              <a:t>Agenda and Lite Text Slide</a:t>
            </a:r>
          </a:p>
        </p:txBody>
      </p:sp>
      <p:sp>
        <p:nvSpPr>
          <p:cNvPr id="6" name="Text Placeholder 5"/>
          <p:cNvSpPr>
            <a:spLocks noGrp="1"/>
          </p:cNvSpPr>
          <p:nvPr>
            <p:ph type="body" sz="quarter" idx="12" hasCustomPrompt="1"/>
          </p:nvPr>
        </p:nvSpPr>
        <p:spPr>
          <a:xfrm>
            <a:off x="357188" y="1280160"/>
            <a:ext cx="6858000" cy="4525963"/>
          </a:xfrm>
        </p:spPr>
        <p:txBody>
          <a:bodyPr/>
          <a:lstStyle>
            <a:lvl1pPr marL="0" indent="0">
              <a:buFont typeface="Arial" panose="020B0604020202020204" pitchFamily="34" charset="0"/>
              <a:buNone/>
              <a:tabLst/>
              <a:defRPr sz="2000" baseline="0">
                <a:solidFill>
                  <a:schemeClr val="tx2"/>
                </a:solidFill>
              </a:defRPr>
            </a:lvl1pPr>
            <a:lvl2pPr>
              <a:buClrTx/>
              <a:defRPr sz="18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 [20pt Arial for TOC/Agenda]</a:t>
            </a:r>
          </a:p>
          <a:p>
            <a:pPr lvl="0"/>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Footer Placeholder 9">
            <a:extLst>
              <a:ext uri="{FF2B5EF4-FFF2-40B4-BE49-F238E27FC236}">
                <a16:creationId xmlns:a16="http://schemas.microsoft.com/office/drawing/2014/main" id="{BE9A4657-960C-43DE-81AE-18CA143A438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451AA9ED-A6E2-4AEB-B71F-2979D48ABE7D}"/>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180605138"/>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6975265"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7" y="1280160"/>
            <a:ext cx="6975265"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7" name="Footer Placeholder 9">
            <a:extLst>
              <a:ext uri="{FF2B5EF4-FFF2-40B4-BE49-F238E27FC236}">
                <a16:creationId xmlns:a16="http://schemas.microsoft.com/office/drawing/2014/main" id="{A6B10B21-A22D-4973-9F22-3C85C87DD1D6}"/>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843657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9" name="Text Placeholder 5"/>
          <p:cNvSpPr>
            <a:spLocks noGrp="1"/>
          </p:cNvSpPr>
          <p:nvPr>
            <p:ph type="body" sz="quarter" idx="13" hasCustomPrompt="1"/>
          </p:nvPr>
        </p:nvSpPr>
        <p:spPr>
          <a:xfrm>
            <a:off x="4672119" y="1280160"/>
            <a:ext cx="4114800" cy="4707890"/>
          </a:xfrm>
        </p:spPr>
        <p:txBody>
          <a:bodyPr/>
          <a:lstStyle>
            <a:lvl1pPr rtl="0">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3"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0" name="Footer Placeholder 9">
            <a:extLst>
              <a:ext uri="{FF2B5EF4-FFF2-40B4-BE49-F238E27FC236}">
                <a16:creationId xmlns:a16="http://schemas.microsoft.com/office/drawing/2014/main" id="{4806E4E2-02E1-49AB-BCC5-A8B1C1D9B871}"/>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78EF9E6E-260B-4AEA-92D1-41B528297A86}"/>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533597303"/>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410611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0" name="Picture Placeholder 9"/>
          <p:cNvSpPr>
            <a:spLocks noGrp="1"/>
          </p:cNvSpPr>
          <p:nvPr>
            <p:ph type="pic" sz="quarter" idx="13"/>
          </p:nvPr>
        </p:nvSpPr>
        <p:spPr>
          <a:xfrm>
            <a:off x="4572000" y="0"/>
            <a:ext cx="4572000" cy="6364224"/>
          </a:xfrm>
        </p:spPr>
        <p:txBody>
          <a:bodyPr/>
          <a:lstStyle>
            <a:lvl1pPr>
              <a:defRPr>
                <a:solidFill>
                  <a:schemeClr val="tx2"/>
                </a:solidFill>
              </a:defRPr>
            </a:lvl1pPr>
          </a:lstStyle>
          <a:p>
            <a:r>
              <a:rPr lang="en-US"/>
              <a:t>Click icon to add picture</a:t>
            </a:r>
            <a:endParaRPr lang="en-US" dirty="0"/>
          </a:p>
        </p:txBody>
      </p:sp>
      <p:sp>
        <p:nvSpPr>
          <p:cNvPr id="12"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9" name="Footer Placeholder 9">
            <a:extLst>
              <a:ext uri="{FF2B5EF4-FFF2-40B4-BE49-F238E27FC236}">
                <a16:creationId xmlns:a16="http://schemas.microsoft.com/office/drawing/2014/main" id="{32FC0A7D-C449-4E7F-9213-3874E5CFF3D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B7F92EB8-4DEE-49B2-B12E-4B88D7242110}"/>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346766917"/>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Chart Layout">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8441755" cy="822960"/>
          </a:xfrm>
        </p:spPr>
        <p:txBody>
          <a:bodyPr/>
          <a:lstStyle>
            <a:lvl1pPr>
              <a:defRPr>
                <a:solidFill>
                  <a:schemeClr val="tx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Text Placeholder 5"/>
          <p:cNvSpPr>
            <a:spLocks noGrp="1"/>
          </p:cNvSpPr>
          <p:nvPr>
            <p:ph type="body" sz="quarter" idx="12" hasCustomPrompt="1"/>
          </p:nvPr>
        </p:nvSpPr>
        <p:spPr>
          <a:xfrm>
            <a:off x="357188" y="4433570"/>
            <a:ext cx="4114800" cy="1554480"/>
          </a:xfrm>
        </p:spPr>
        <p:txBody>
          <a:bodyPr/>
          <a:lstStyle>
            <a:lvl1pPr marL="0" indent="0">
              <a:spcBef>
                <a:spcPts val="800"/>
              </a:spcBef>
              <a:buFont typeface="Arial" panose="020B0604020202020204" pitchFamily="34" charset="0"/>
              <a:buNone/>
              <a:defRPr sz="1400" b="1">
                <a:solidFill>
                  <a:schemeClr val="tx2"/>
                </a:solidFill>
              </a:defRPr>
            </a:lvl1pPr>
            <a:lvl2pPr>
              <a:buClrTx/>
              <a:defRPr sz="1400">
                <a:solidFill>
                  <a:schemeClr val="tx2"/>
                </a:solidFill>
              </a:defRPr>
            </a:lvl2pPr>
            <a:lvl3pPr marL="230188" indent="-228600">
              <a:spcBef>
                <a:spcPts val="800"/>
              </a:spcBef>
              <a:defRPr sz="1400">
                <a:solidFill>
                  <a:schemeClr val="tx2"/>
                </a:solidFill>
              </a:defRPr>
            </a:lvl3pPr>
            <a:lvl4pPr marL="460375" indent="-228600">
              <a:spcBef>
                <a:spcPts val="800"/>
              </a:spcBef>
              <a:defRPr sz="1400">
                <a:solidFill>
                  <a:schemeClr val="tx2"/>
                </a:solidFill>
              </a:defRPr>
            </a:lvl4pPr>
            <a:lvl5pPr marL="684213" indent="-228600">
              <a:spcBef>
                <a:spcPts val="800"/>
              </a:spcBef>
              <a:defRPr sz="1400"/>
            </a:lvl5pPr>
          </a:lstStyle>
          <a:p>
            <a:pPr lvl="0"/>
            <a:r>
              <a:rPr lang="en-US" dirty="0"/>
              <a:t>Edit Master text styles</a:t>
            </a:r>
          </a:p>
          <a:p>
            <a:pPr lvl="1"/>
            <a:r>
              <a:rPr lang="en-US" dirty="0"/>
              <a:t>Second level</a:t>
            </a:r>
          </a:p>
        </p:txBody>
      </p:sp>
      <p:sp>
        <p:nvSpPr>
          <p:cNvPr id="16" name="Text Placeholder 5"/>
          <p:cNvSpPr>
            <a:spLocks noGrp="1"/>
          </p:cNvSpPr>
          <p:nvPr>
            <p:ph type="body" sz="quarter" idx="14" hasCustomPrompt="1"/>
          </p:nvPr>
        </p:nvSpPr>
        <p:spPr>
          <a:xfrm>
            <a:off x="4672119" y="4433570"/>
            <a:ext cx="4114800" cy="1554480"/>
          </a:xfrm>
        </p:spPr>
        <p:txBody>
          <a:bodyPr/>
          <a:lstStyle>
            <a:lvl1pPr marL="0" indent="0" rtl="0">
              <a:spcBef>
                <a:spcPts val="800"/>
              </a:spcBef>
              <a:buFont typeface="Arial" panose="020B0604020202020204" pitchFamily="34" charset="0"/>
              <a:buNone/>
              <a:defRPr sz="1400" b="1">
                <a:solidFill>
                  <a:schemeClr val="tx2"/>
                </a:solidFill>
              </a:defRPr>
            </a:lvl1pPr>
            <a:lvl2pPr>
              <a:buClr>
                <a:schemeClr val="tx2"/>
              </a:buClr>
              <a:defRPr sz="1400">
                <a:solidFill>
                  <a:schemeClr val="tx2"/>
                </a:solidFill>
              </a:defRPr>
            </a:lvl2pPr>
            <a:lvl3pPr marL="230188" indent="-228600">
              <a:spcBef>
                <a:spcPts val="800"/>
              </a:spcBef>
              <a:buClrTx/>
              <a:defRPr sz="1400">
                <a:solidFill>
                  <a:schemeClr val="tx2"/>
                </a:solidFill>
              </a:defRPr>
            </a:lvl3pPr>
            <a:lvl4pPr marL="460375" indent="-228600">
              <a:spcBef>
                <a:spcPts val="800"/>
              </a:spcBef>
              <a:buClrTx/>
              <a:defRPr sz="1400">
                <a:solidFill>
                  <a:schemeClr val="tx2"/>
                </a:solidFill>
              </a:defRPr>
            </a:lvl4pPr>
            <a:lvl5pPr marL="684213" indent="-228600">
              <a:spcBef>
                <a:spcPts val="800"/>
              </a:spcBef>
              <a:buClrTx/>
              <a:defRPr sz="1400"/>
            </a:lvl5pPr>
            <a:lvl6pPr marL="1141413" indent="-227013">
              <a:defRPr sz="1400"/>
            </a:lvl6pPr>
          </a:lstStyle>
          <a:p>
            <a:pPr lvl="0"/>
            <a:r>
              <a:rPr lang="en-US" dirty="0"/>
              <a:t>Edit Master text styles</a:t>
            </a:r>
          </a:p>
          <a:p>
            <a:pPr lvl="1"/>
            <a:r>
              <a:rPr lang="en-US" dirty="0"/>
              <a:t>Second level</a:t>
            </a:r>
          </a:p>
        </p:txBody>
      </p:sp>
      <p:sp>
        <p:nvSpPr>
          <p:cNvPr id="11" name="Footer Placeholder 9">
            <a:extLst>
              <a:ext uri="{FF2B5EF4-FFF2-40B4-BE49-F238E27FC236}">
                <a16:creationId xmlns:a16="http://schemas.microsoft.com/office/drawing/2014/main" id="{578BD2ED-4CD4-4A08-A1AB-BE9089BBD0EC}"/>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2" name="Footer Placeholder 4">
            <a:extLst>
              <a:ext uri="{FF2B5EF4-FFF2-40B4-BE49-F238E27FC236}">
                <a16:creationId xmlns:a16="http://schemas.microsoft.com/office/drawing/2014/main" id="{663CC9DE-998A-4CE0-9F7E-6227FE125B4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897000810"/>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sp>
        <p:nvSpPr>
          <p:cNvPr id="22" name="Text Placeholder 2"/>
          <p:cNvSpPr>
            <a:spLocks noGrp="1"/>
          </p:cNvSpPr>
          <p:nvPr>
            <p:ph idx="1"/>
          </p:nvPr>
        </p:nvSpPr>
        <p:spPr>
          <a:xfrm>
            <a:off x="822960" y="3355848"/>
            <a:ext cx="6858000" cy="2632202"/>
          </a:xfrm>
          <a:prstGeom prst="rect">
            <a:avLst/>
          </a:prstGeom>
        </p:spPr>
        <p:txBody>
          <a:bodyPr vert="horz" lIns="91440" tIns="45720" rIns="91440" bIns="45720" rtlCol="0">
            <a:noAutofit/>
          </a:bodyPr>
          <a:lstStyle>
            <a:lvl1pPr>
              <a:spcBef>
                <a:spcPts val="0"/>
              </a:spcBef>
              <a:defRPr sz="1800"/>
            </a:lvl1pPr>
          </a:lstStyle>
          <a:p>
            <a:pPr lvl="0"/>
            <a:r>
              <a:rPr lang="en-US"/>
              <a:t>Edit Master text styles</a:t>
            </a: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Picture Placeholder 2">
            <a:extLst>
              <a:ext uri="{FF2B5EF4-FFF2-40B4-BE49-F238E27FC236}">
                <a16:creationId xmlns:a16="http://schemas.microsoft.com/office/drawing/2014/main" id="{9994DF0F-078F-4C4A-810D-ABEE40A74563}"/>
              </a:ext>
            </a:extLst>
          </p:cNvPr>
          <p:cNvSpPr>
            <a:spLocks noGrp="1"/>
          </p:cNvSpPr>
          <p:nvPr>
            <p:ph type="pic" sz="quarter" idx="10"/>
          </p:nvPr>
        </p:nvSpPr>
        <p:spPr>
          <a:xfrm>
            <a:off x="353951" y="2163986"/>
            <a:ext cx="1069848" cy="1069848"/>
          </a:xfrm>
        </p:spPr>
        <p:txBody>
          <a:bodyPr/>
          <a:lstStyle/>
          <a:p>
            <a:r>
              <a:rPr lang="en-US"/>
              <a:t>Click icon to add picture</a:t>
            </a:r>
            <a:endParaRPr lang="en-US" dirty="0"/>
          </a:p>
        </p:txBody>
      </p:sp>
      <p:sp>
        <p:nvSpPr>
          <p:cNvPr id="26" name="Title 1">
            <a:extLst>
              <a:ext uri="{FF2B5EF4-FFF2-40B4-BE49-F238E27FC236}">
                <a16:creationId xmlns:a16="http://schemas.microsoft.com/office/drawing/2014/main" id="{C5DDFF34-02EA-D742-9BC0-FE557E673550}"/>
              </a:ext>
            </a:extLst>
          </p:cNvPr>
          <p:cNvSpPr>
            <a:spLocks noGrp="1"/>
          </p:cNvSpPr>
          <p:nvPr>
            <p:ph type="ctrTitle"/>
          </p:nvPr>
        </p:nvSpPr>
        <p:spPr>
          <a:xfrm>
            <a:off x="246888" y="1419046"/>
            <a:ext cx="3793501" cy="914400"/>
          </a:xfrm>
        </p:spPr>
        <p:txBody>
          <a:bodyPr anchor="t">
            <a:noAutofit/>
          </a:bodyPr>
          <a:lstStyle>
            <a:lvl1pPr algn="l">
              <a:lnSpc>
                <a:spcPct val="100000"/>
              </a:lnSpc>
              <a:defRPr sz="2400" b="1">
                <a:solidFill>
                  <a:schemeClr val="tx2"/>
                </a:solidFill>
              </a:defRPr>
            </a:lvl1pPr>
          </a:lstStyle>
          <a:p>
            <a:r>
              <a:rPr lang="en-US"/>
              <a:t>Click to edit Master title style</a:t>
            </a:r>
            <a:endParaRPr lang="en-US" dirty="0"/>
          </a:p>
        </p:txBody>
      </p:sp>
      <p:sp>
        <p:nvSpPr>
          <p:cNvPr id="12" name="Footer Placeholder 9">
            <a:extLst>
              <a:ext uri="{FF2B5EF4-FFF2-40B4-BE49-F238E27FC236}">
                <a16:creationId xmlns:a16="http://schemas.microsoft.com/office/drawing/2014/main" id="{D70A54C8-3BEB-479C-8132-ED850D71891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44CD1C8-B489-4F25-BF47-B0BC6065CF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4" name="Picture 13">
            <a:extLst>
              <a:ext uri="{FF2B5EF4-FFF2-40B4-BE49-F238E27FC236}">
                <a16:creationId xmlns:a16="http://schemas.microsoft.com/office/drawing/2014/main" id="{06852B0C-8397-4528-A540-DECD1AFBFF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
        <p:nvSpPr>
          <p:cNvPr id="15" name="Footer Placeholder 4">
            <a:extLst>
              <a:ext uri="{FF2B5EF4-FFF2-40B4-BE49-F238E27FC236}">
                <a16:creationId xmlns:a16="http://schemas.microsoft.com/office/drawing/2014/main" id="{468047D7-62BE-4F0D-946F-293638AAFCD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022642071"/>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206">
          <p15:clr>
            <a:srgbClr val="FBAE40"/>
          </p15:clr>
        </p15:guide>
        <p15:guide id="3" orient="horz" pos="377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structionsl Slide">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Content Placeholder 2"/>
          <p:cNvSpPr>
            <a:spLocks noGrp="1"/>
          </p:cNvSpPr>
          <p:nvPr>
            <p:ph sz="quarter" idx="10"/>
          </p:nvPr>
        </p:nvSpPr>
        <p:spPr>
          <a:xfrm>
            <a:off x="356616" y="1371600"/>
            <a:ext cx="8534400" cy="4616450"/>
          </a:xfrm>
        </p:spPr>
        <p:txBody>
          <a:bodyPr/>
          <a:lstStyle/>
          <a:p>
            <a:pPr lvl="0"/>
            <a:r>
              <a:rPr lang="en-US"/>
              <a:t>Edit Master text styles</a:t>
            </a:r>
          </a:p>
          <a:p>
            <a:pPr lvl="1"/>
            <a:r>
              <a:rPr lang="en-US"/>
              <a:t>Second level</a:t>
            </a:r>
          </a:p>
          <a:p>
            <a:pPr lvl="2"/>
            <a:r>
              <a:rPr lang="en-US"/>
              <a:t>Third level</a:t>
            </a:r>
          </a:p>
        </p:txBody>
      </p:sp>
      <p:sp>
        <p:nvSpPr>
          <p:cNvPr id="10" name="Title 1"/>
          <p:cNvSpPr>
            <a:spLocks noGrp="1"/>
          </p:cNvSpPr>
          <p:nvPr>
            <p:ph type="title"/>
          </p:nvPr>
        </p:nvSpPr>
        <p:spPr>
          <a:xfrm>
            <a:off x="1472185" y="274321"/>
            <a:ext cx="7430276" cy="822960"/>
          </a:xfrm>
        </p:spPr>
        <p:txBody>
          <a:bodyPr/>
          <a:lstStyle>
            <a:lvl1pPr>
              <a:defRPr>
                <a:solidFill>
                  <a:schemeClr val="tx2"/>
                </a:solidFill>
              </a:defRPr>
            </a:lvl1pPr>
          </a:lstStyle>
          <a:p>
            <a:r>
              <a:rPr lang="en-US"/>
              <a:t>Click to edit Master title style</a:t>
            </a:r>
            <a:endParaRPr lang="en-US" dirty="0"/>
          </a:p>
        </p:txBody>
      </p:sp>
      <p:sp>
        <p:nvSpPr>
          <p:cNvPr id="9" name="Footer Placeholder 9">
            <a:extLst>
              <a:ext uri="{FF2B5EF4-FFF2-40B4-BE49-F238E27FC236}">
                <a16:creationId xmlns:a16="http://schemas.microsoft.com/office/drawing/2014/main" id="{ABEF75F3-1711-489F-A08C-9328DE9AC7F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3FE81A5-2073-4945-BB5B-812F9353FE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sp>
        <p:nvSpPr>
          <p:cNvPr id="13" name="Footer Placeholder 4">
            <a:extLst>
              <a:ext uri="{FF2B5EF4-FFF2-40B4-BE49-F238E27FC236}">
                <a16:creationId xmlns:a16="http://schemas.microsoft.com/office/drawing/2014/main" id="{C216BB23-582F-4B13-8CFC-A600617B3D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782730963"/>
      </p:ext>
    </p:extLst>
  </p:cSld>
  <p:clrMapOvr>
    <a:masterClrMapping/>
  </p:clrMapOvr>
  <p:extLst>
    <p:ext uri="{DCECCB84-F9BA-43D5-87BE-67443E8EF086}">
      <p15:sldGuideLst xmlns:p15="http://schemas.microsoft.com/office/powerpoint/2012/main">
        <p15:guide id="0" orient="horz" pos="206" userDrawn="1">
          <p15:clr>
            <a:srgbClr val="FBAE40"/>
          </p15:clr>
        </p15:guide>
        <p15:guide id="2" orient="horz" pos="377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6616" y="274321"/>
            <a:ext cx="6858000" cy="82296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56616" y="1280160"/>
            <a:ext cx="68580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3"/>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4">
            <a:extLst>
              <a:ext uri="{FF2B5EF4-FFF2-40B4-BE49-F238E27FC236}">
                <a16:creationId xmlns:a16="http://schemas.microsoft.com/office/drawing/2014/main" id="{DA8145CF-2FEC-4A08-842F-42FF880BED3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63" r:id="rId3"/>
    <p:sldLayoutId id="2147483667" r:id="rId4"/>
    <p:sldLayoutId id="2147483713" r:id="rId5"/>
    <p:sldLayoutId id="2147483709" r:id="rId6"/>
    <p:sldLayoutId id="2147483711" r:id="rId7"/>
    <p:sldLayoutId id="2147483712" r:id="rId8"/>
    <p:sldLayoutId id="2147483668" r:id="rId9"/>
    <p:sldLayoutId id="2147483662" r:id="rId10"/>
    <p:sldLayoutId id="2147483665" r:id="rId11"/>
    <p:sldLayoutId id="2147483666" r:id="rId12"/>
    <p:sldLayoutId id="2147483671" r:id="rId13"/>
    <p:sldLayoutId id="2147483669" r:id="rId14"/>
    <p:sldLayoutId id="2147483676" r:id="rId15"/>
    <p:sldLayoutId id="2147483675" r:id="rId16"/>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2880" userDrawn="1">
          <p15:clr>
            <a:srgbClr val="F26B43"/>
          </p15:clr>
        </p15:guide>
        <p15:guide id="6" pos="288" userDrawn="1">
          <p15:clr>
            <a:srgbClr val="F26B43"/>
          </p15:clr>
        </p15:guide>
        <p15:guide id="7" pos="5472" userDrawn="1">
          <p15:clr>
            <a:srgbClr val="F26B43"/>
          </p15:clr>
        </p15:guide>
        <p15:guide id="9" orient="horz" pos="4211" userDrawn="1">
          <p15:clr>
            <a:srgbClr val="F26B43"/>
          </p15:clr>
        </p15:guide>
        <p15:guide id="10" pos="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1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B390-6D7C-4F42-AF10-D70C518335E0}"/>
              </a:ext>
            </a:extLst>
          </p:cNvPr>
          <p:cNvSpPr>
            <a:spLocks noGrp="1"/>
          </p:cNvSpPr>
          <p:nvPr>
            <p:ph type="ctrTitle"/>
          </p:nvPr>
        </p:nvSpPr>
        <p:spPr/>
        <p:txBody>
          <a:bodyPr/>
          <a:lstStyle/>
          <a:p>
            <a:r>
              <a:rPr lang="en-US" dirty="0"/>
              <a:t>Creating an ALEKS Chemistry Course</a:t>
            </a:r>
          </a:p>
        </p:txBody>
      </p:sp>
      <p:sp>
        <p:nvSpPr>
          <p:cNvPr id="3" name="Subtitle 2">
            <a:extLst>
              <a:ext uri="{FF2B5EF4-FFF2-40B4-BE49-F238E27FC236}">
                <a16:creationId xmlns:a16="http://schemas.microsoft.com/office/drawing/2014/main" id="{E2A65409-B95C-426A-A3F5-0AA09887DC43}"/>
              </a:ext>
            </a:extLst>
          </p:cNvPr>
          <p:cNvSpPr>
            <a:spLocks noGrp="1"/>
          </p:cNvSpPr>
          <p:nvPr>
            <p:ph type="subTitle" idx="1"/>
          </p:nvPr>
        </p:nvSpPr>
        <p:spPr/>
        <p:txBody>
          <a:bodyPr/>
          <a:lstStyle/>
          <a:p>
            <a:r>
              <a:rPr lang="en-US" dirty="0"/>
              <a:t>ALEKS Training Series</a:t>
            </a:r>
          </a:p>
        </p:txBody>
      </p:sp>
      <p:sp>
        <p:nvSpPr>
          <p:cNvPr id="4" name="Text Placeholder 3">
            <a:extLst>
              <a:ext uri="{FF2B5EF4-FFF2-40B4-BE49-F238E27FC236}">
                <a16:creationId xmlns:a16="http://schemas.microsoft.com/office/drawing/2014/main" id="{B82D0EEC-F0C1-4BF5-8048-2B7D041C2540}"/>
              </a:ext>
            </a:extLst>
          </p:cNvPr>
          <p:cNvSpPr>
            <a:spLocks noGrp="1"/>
          </p:cNvSpPr>
          <p:nvPr>
            <p:ph type="body" sz="quarter" idx="10"/>
          </p:nvPr>
        </p:nvSpPr>
        <p:spPr/>
        <p:txBody>
          <a:bodyPr/>
          <a:lstStyle/>
          <a:p>
            <a:endParaRPr lang="en-US" dirty="0"/>
          </a:p>
        </p:txBody>
      </p:sp>
      <p:pic>
        <p:nvPicPr>
          <p:cNvPr id="6" name="Picture 5" descr="A picture containing drawing&#10;&#10;Description automatically generated">
            <a:extLst>
              <a:ext uri="{FF2B5EF4-FFF2-40B4-BE49-F238E27FC236}">
                <a16:creationId xmlns:a16="http://schemas.microsoft.com/office/drawing/2014/main" id="{AA798E81-A820-8446-97AF-C6D46F78A3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697" y="347399"/>
            <a:ext cx="2671893" cy="627077"/>
          </a:xfrm>
          <a:prstGeom prst="rect">
            <a:avLst/>
          </a:prstGeom>
        </p:spPr>
      </p:pic>
    </p:spTree>
    <p:extLst>
      <p:ext uri="{BB962C8B-B14F-4D97-AF65-F5344CB8AC3E}">
        <p14:creationId xmlns:p14="http://schemas.microsoft.com/office/powerpoint/2010/main" val="122190237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Creating an ALEKS Chemistry Course</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pPr>
              <a:lnSpc>
                <a:spcPct val="90000"/>
              </a:lnSpc>
              <a:defRPr/>
            </a:pPr>
            <a:r>
              <a:rPr lang="en-US" sz="1600" dirty="0"/>
              <a:t>To create a new course, login to your ALEKS account to enter the Instructor Dashboard.</a:t>
            </a:r>
          </a:p>
          <a:p>
            <a:pPr>
              <a:lnSpc>
                <a:spcPct val="90000"/>
              </a:lnSpc>
              <a:defRPr/>
            </a:pPr>
            <a:r>
              <a:rPr lang="en-US" sz="1600" dirty="0"/>
              <a:t>Click on Instructor Administration. Then select New Class. </a:t>
            </a:r>
          </a:p>
          <a:p>
            <a:pPr>
              <a:lnSpc>
                <a:spcPct val="90000"/>
              </a:lnSpc>
              <a:defRPr/>
            </a:pPr>
            <a:endParaRPr lang="en-US" sz="1600" dirty="0">
              <a:solidFill>
                <a:schemeClr val="tx1"/>
              </a:solidFill>
            </a:endParaRP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2</a:t>
            </a:fld>
            <a:endParaRPr lang="en-US" sz="1200">
              <a:solidFill>
                <a:srgbClr val="303030"/>
              </a:solidFill>
            </a:endParaRPr>
          </a:p>
        </p:txBody>
      </p:sp>
      <p:pic>
        <p:nvPicPr>
          <p:cNvPr id="7" name="Picture 6" descr="A screenshot of a social media post&#10;&#10;Description automatically generated">
            <a:extLst>
              <a:ext uri="{FF2B5EF4-FFF2-40B4-BE49-F238E27FC236}">
                <a16:creationId xmlns:a16="http://schemas.microsoft.com/office/drawing/2014/main" id="{4AE60573-EBC7-D847-92D0-6DE2F93230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35" y="2324941"/>
            <a:ext cx="8767762" cy="2388494"/>
          </a:xfrm>
          <a:prstGeom prst="rect">
            <a:avLst/>
          </a:prstGeom>
        </p:spPr>
      </p:pic>
      <p:sp>
        <p:nvSpPr>
          <p:cNvPr id="12" name="Oval 11">
            <a:extLst>
              <a:ext uri="{FF2B5EF4-FFF2-40B4-BE49-F238E27FC236}">
                <a16:creationId xmlns:a16="http://schemas.microsoft.com/office/drawing/2014/main" id="{E692D61C-66E4-2646-8A27-D4938BA46B37}"/>
              </a:ext>
            </a:extLst>
          </p:cNvPr>
          <p:cNvSpPr/>
          <p:nvPr/>
        </p:nvSpPr>
        <p:spPr>
          <a:xfrm>
            <a:off x="840260" y="3232536"/>
            <a:ext cx="1828800" cy="392928"/>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16" name="Oval 15">
            <a:extLst>
              <a:ext uri="{FF2B5EF4-FFF2-40B4-BE49-F238E27FC236}">
                <a16:creationId xmlns:a16="http://schemas.microsoft.com/office/drawing/2014/main" id="{110E906D-1DE3-334F-96A1-BAC5454F3FF8}"/>
              </a:ext>
            </a:extLst>
          </p:cNvPr>
          <p:cNvSpPr/>
          <p:nvPr/>
        </p:nvSpPr>
        <p:spPr>
          <a:xfrm>
            <a:off x="3657600" y="4027487"/>
            <a:ext cx="1828800" cy="392928"/>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6495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EDB576-5A07-9649-9AFE-0E144AD20814}"/>
              </a:ext>
            </a:extLst>
          </p:cNvPr>
          <p:cNvSpPr>
            <a:spLocks noGrp="1"/>
          </p:cNvSpPr>
          <p:nvPr>
            <p:ph type="sldNum" sz="quarter" idx="4"/>
          </p:nvPr>
        </p:nvSpPr>
        <p:spPr/>
        <p:txBody>
          <a:bodyPr/>
          <a:lstStyle/>
          <a:p>
            <a:fld id="{40BFEAB2-FD83-41F2-9787-AD5D1A1760CD}" type="slidenum">
              <a:rPr lang="en-US" smtClean="0"/>
              <a:pPr/>
              <a:t>3</a:t>
            </a:fld>
            <a:endParaRPr lang="en-US" dirty="0"/>
          </a:p>
        </p:txBody>
      </p:sp>
      <p:sp>
        <p:nvSpPr>
          <p:cNvPr id="3" name="Content Placeholder 2">
            <a:extLst>
              <a:ext uri="{FF2B5EF4-FFF2-40B4-BE49-F238E27FC236}">
                <a16:creationId xmlns:a16="http://schemas.microsoft.com/office/drawing/2014/main" id="{8DF37A7A-6954-D146-A4E3-1B7BF61E25D5}"/>
              </a:ext>
            </a:extLst>
          </p:cNvPr>
          <p:cNvSpPr>
            <a:spLocks noGrp="1"/>
          </p:cNvSpPr>
          <p:nvPr>
            <p:ph sz="quarter" idx="10"/>
          </p:nvPr>
        </p:nvSpPr>
        <p:spPr/>
        <p:txBody>
          <a:bodyPr/>
          <a:lstStyle/>
          <a:p>
            <a:r>
              <a:rPr lang="en-US" dirty="0"/>
              <a:t>Select Create New Class to start the initial course build process. </a:t>
            </a:r>
          </a:p>
          <a:p>
            <a:r>
              <a:rPr lang="en-US" dirty="0"/>
              <a:t>Select Create a Class Linked to a Master Template if your course will be linked to a pre-made Master Template. Select from Master Templates available. </a:t>
            </a:r>
          </a:p>
        </p:txBody>
      </p:sp>
      <p:sp>
        <p:nvSpPr>
          <p:cNvPr id="4" name="Title 3">
            <a:extLst>
              <a:ext uri="{FF2B5EF4-FFF2-40B4-BE49-F238E27FC236}">
                <a16:creationId xmlns:a16="http://schemas.microsoft.com/office/drawing/2014/main" id="{F9C6CCA1-4241-F14D-BECD-D7B811AD0FF0}"/>
              </a:ext>
            </a:extLst>
          </p:cNvPr>
          <p:cNvSpPr>
            <a:spLocks noGrp="1"/>
          </p:cNvSpPr>
          <p:nvPr>
            <p:ph type="title"/>
          </p:nvPr>
        </p:nvSpPr>
        <p:spPr/>
        <p:txBody>
          <a:bodyPr/>
          <a:lstStyle/>
          <a:p>
            <a:r>
              <a:rPr lang="en-US" dirty="0"/>
              <a:t>Create an ALEKS Chemistry Course</a:t>
            </a:r>
          </a:p>
        </p:txBody>
      </p:sp>
      <p:sp>
        <p:nvSpPr>
          <p:cNvPr id="5" name="Footer Placeholder 4">
            <a:extLst>
              <a:ext uri="{FF2B5EF4-FFF2-40B4-BE49-F238E27FC236}">
                <a16:creationId xmlns:a16="http://schemas.microsoft.com/office/drawing/2014/main" id="{D2DAC9F8-EF84-6742-8B57-F1DFB614B78A}"/>
              </a:ext>
            </a:extLst>
          </p:cNvPr>
          <p:cNvSpPr>
            <a:spLocks noGrp="1"/>
          </p:cNvSpPr>
          <p:nvPr>
            <p:ph type="ftr" sz="quarter" idx="3"/>
          </p:nvPr>
        </p:nvSpPr>
        <p:spPr/>
        <p:txBody>
          <a:bodyPr/>
          <a:lstStyle/>
          <a:p>
            <a:r>
              <a:rPr lang="en-US"/>
              <a:t>Support At Every Step</a:t>
            </a:r>
            <a:endParaRPr lang="en-US" dirty="0"/>
          </a:p>
        </p:txBody>
      </p:sp>
      <p:pic>
        <p:nvPicPr>
          <p:cNvPr id="7" name="Picture 6" descr="A screenshot of a cell phone&#10;&#10;Description automatically generated">
            <a:extLst>
              <a:ext uri="{FF2B5EF4-FFF2-40B4-BE49-F238E27FC236}">
                <a16:creationId xmlns:a16="http://schemas.microsoft.com/office/drawing/2014/main" id="{B71655C1-E586-A849-BCB6-60DDC8EF8D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984" y="2755380"/>
            <a:ext cx="5204739" cy="2397388"/>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D1FDE975-1599-3F49-8F45-582F6339DF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8728" y="4366255"/>
            <a:ext cx="4183733" cy="1896114"/>
          </a:xfrm>
          <a:prstGeom prst="rect">
            <a:avLst/>
          </a:prstGeom>
        </p:spPr>
      </p:pic>
      <p:sp>
        <p:nvSpPr>
          <p:cNvPr id="12" name="Oval 11">
            <a:extLst>
              <a:ext uri="{FF2B5EF4-FFF2-40B4-BE49-F238E27FC236}">
                <a16:creationId xmlns:a16="http://schemas.microsoft.com/office/drawing/2014/main" id="{2AF65FC8-8799-A845-A8F8-A2FD056A5205}"/>
              </a:ext>
            </a:extLst>
          </p:cNvPr>
          <p:cNvSpPr/>
          <p:nvPr/>
        </p:nvSpPr>
        <p:spPr>
          <a:xfrm>
            <a:off x="481914" y="2990335"/>
            <a:ext cx="2088291" cy="2162433"/>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44788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46DE5C-3899-9D46-BE45-944F2453C454}"/>
              </a:ext>
            </a:extLst>
          </p:cNvPr>
          <p:cNvSpPr>
            <a:spLocks noGrp="1"/>
          </p:cNvSpPr>
          <p:nvPr>
            <p:ph type="sldNum" sz="quarter" idx="4"/>
          </p:nvPr>
        </p:nvSpPr>
        <p:spPr/>
        <p:txBody>
          <a:bodyPr/>
          <a:lstStyle/>
          <a:p>
            <a:fld id="{40BFEAB2-FD83-41F2-9787-AD5D1A1760CD}" type="slidenum">
              <a:rPr lang="en-US" smtClean="0"/>
              <a:pPr/>
              <a:t>4</a:t>
            </a:fld>
            <a:endParaRPr lang="en-US" dirty="0"/>
          </a:p>
        </p:txBody>
      </p:sp>
      <p:sp>
        <p:nvSpPr>
          <p:cNvPr id="3" name="Content Placeholder 2">
            <a:extLst>
              <a:ext uri="{FF2B5EF4-FFF2-40B4-BE49-F238E27FC236}">
                <a16:creationId xmlns:a16="http://schemas.microsoft.com/office/drawing/2014/main" id="{BB129DD8-566B-874A-A264-62F5077B2F03}"/>
              </a:ext>
            </a:extLst>
          </p:cNvPr>
          <p:cNvSpPr>
            <a:spLocks noGrp="1"/>
          </p:cNvSpPr>
          <p:nvPr>
            <p:ph sz="quarter" idx="10"/>
          </p:nvPr>
        </p:nvSpPr>
        <p:spPr/>
        <p:txBody>
          <a:bodyPr/>
          <a:lstStyle/>
          <a:p>
            <a:r>
              <a:rPr lang="en-US" dirty="0"/>
              <a:t>Select Copy Existing Class if you will be copying a class from the same institution. Copy by Class Code can be used if you are copying a class with its unique 10-digit course code.</a:t>
            </a:r>
          </a:p>
        </p:txBody>
      </p:sp>
      <p:sp>
        <p:nvSpPr>
          <p:cNvPr id="4" name="Title 3">
            <a:extLst>
              <a:ext uri="{FF2B5EF4-FFF2-40B4-BE49-F238E27FC236}">
                <a16:creationId xmlns:a16="http://schemas.microsoft.com/office/drawing/2014/main" id="{2D488B0E-CF89-2E42-9C19-702A620DEBC6}"/>
              </a:ext>
            </a:extLst>
          </p:cNvPr>
          <p:cNvSpPr>
            <a:spLocks noGrp="1"/>
          </p:cNvSpPr>
          <p:nvPr>
            <p:ph type="title"/>
          </p:nvPr>
        </p:nvSpPr>
        <p:spPr/>
        <p:txBody>
          <a:bodyPr/>
          <a:lstStyle/>
          <a:p>
            <a:r>
              <a:rPr lang="en-US" dirty="0"/>
              <a:t>Create an ALEKS Chemistry Course</a:t>
            </a:r>
          </a:p>
        </p:txBody>
      </p:sp>
      <p:sp>
        <p:nvSpPr>
          <p:cNvPr id="5" name="Footer Placeholder 4">
            <a:extLst>
              <a:ext uri="{FF2B5EF4-FFF2-40B4-BE49-F238E27FC236}">
                <a16:creationId xmlns:a16="http://schemas.microsoft.com/office/drawing/2014/main" id="{E239B387-3712-9747-AB47-52FBAD00B070}"/>
              </a:ext>
            </a:extLst>
          </p:cNvPr>
          <p:cNvSpPr>
            <a:spLocks noGrp="1"/>
          </p:cNvSpPr>
          <p:nvPr>
            <p:ph type="ftr" sz="quarter" idx="3"/>
          </p:nvPr>
        </p:nvSpPr>
        <p:spPr/>
        <p:txBody>
          <a:bodyPr/>
          <a:lstStyle/>
          <a:p>
            <a:r>
              <a:rPr lang="en-US"/>
              <a:t>Support At Every Step</a:t>
            </a:r>
            <a:endParaRPr lang="en-US" dirty="0"/>
          </a:p>
        </p:txBody>
      </p:sp>
      <p:pic>
        <p:nvPicPr>
          <p:cNvPr id="7" name="Picture 6" descr="A screenshot of a cell phone&#10;&#10;Description automatically generated">
            <a:extLst>
              <a:ext uri="{FF2B5EF4-FFF2-40B4-BE49-F238E27FC236}">
                <a16:creationId xmlns:a16="http://schemas.microsoft.com/office/drawing/2014/main" id="{2FCAE680-537F-0844-AB64-274CE26B21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9362" y="2348112"/>
            <a:ext cx="5187151" cy="2478731"/>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44EFC82A-1ACE-FC47-8216-398B7F50F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487" y="4410471"/>
            <a:ext cx="2145735" cy="1816272"/>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FB5B8013-B552-3441-A890-38F94BBCC1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4410471"/>
            <a:ext cx="2213318" cy="1816272"/>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B7D64363-89DE-044A-BEE1-D99DD19F00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9959" y="2429711"/>
            <a:ext cx="4925956" cy="3860412"/>
          </a:xfrm>
          <a:prstGeom prst="rect">
            <a:avLst/>
          </a:prstGeom>
        </p:spPr>
      </p:pic>
    </p:spTree>
    <p:extLst>
      <p:ext uri="{BB962C8B-B14F-4D97-AF65-F5344CB8AC3E}">
        <p14:creationId xmlns:p14="http://schemas.microsoft.com/office/powerpoint/2010/main" val="30423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5BBCF1-5B13-C042-8C78-55515C12E84D}"/>
              </a:ext>
            </a:extLst>
          </p:cNvPr>
          <p:cNvSpPr>
            <a:spLocks noGrp="1"/>
          </p:cNvSpPr>
          <p:nvPr>
            <p:ph type="sldNum" sz="quarter" idx="4"/>
          </p:nvPr>
        </p:nvSpPr>
        <p:spPr/>
        <p:txBody>
          <a:bodyPr/>
          <a:lstStyle/>
          <a:p>
            <a:fld id="{40BFEAB2-FD83-41F2-9787-AD5D1A1760CD}" type="slidenum">
              <a:rPr lang="en-US" smtClean="0"/>
              <a:pPr/>
              <a:t>5</a:t>
            </a:fld>
            <a:endParaRPr lang="en-US" dirty="0"/>
          </a:p>
        </p:txBody>
      </p:sp>
      <p:sp>
        <p:nvSpPr>
          <p:cNvPr id="3" name="Content Placeholder 2">
            <a:extLst>
              <a:ext uri="{FF2B5EF4-FFF2-40B4-BE49-F238E27FC236}">
                <a16:creationId xmlns:a16="http://schemas.microsoft.com/office/drawing/2014/main" id="{91967211-2BC0-7741-9480-448BC1A6D8DF}"/>
              </a:ext>
            </a:extLst>
          </p:cNvPr>
          <p:cNvSpPr>
            <a:spLocks noGrp="1"/>
          </p:cNvSpPr>
          <p:nvPr>
            <p:ph sz="quarter" idx="10"/>
          </p:nvPr>
        </p:nvSpPr>
        <p:spPr/>
        <p:txBody>
          <a:bodyPr/>
          <a:lstStyle/>
          <a:p>
            <a:r>
              <a:rPr lang="en-US" dirty="0"/>
              <a:t>Select Modern View or Classic View to build Objectives. </a:t>
            </a:r>
          </a:p>
          <a:p>
            <a:r>
              <a:rPr lang="en-US" dirty="0"/>
              <a:t>Select Modern View to create class within the updated template. Classic View will reflect classic Objectives editor.  </a:t>
            </a:r>
          </a:p>
        </p:txBody>
      </p:sp>
      <p:sp>
        <p:nvSpPr>
          <p:cNvPr id="4" name="Title 3">
            <a:extLst>
              <a:ext uri="{FF2B5EF4-FFF2-40B4-BE49-F238E27FC236}">
                <a16:creationId xmlns:a16="http://schemas.microsoft.com/office/drawing/2014/main" id="{93DEC499-3A49-1C41-BD76-7A39D144AE28}"/>
              </a:ext>
            </a:extLst>
          </p:cNvPr>
          <p:cNvSpPr>
            <a:spLocks noGrp="1"/>
          </p:cNvSpPr>
          <p:nvPr>
            <p:ph type="title"/>
          </p:nvPr>
        </p:nvSpPr>
        <p:spPr/>
        <p:txBody>
          <a:bodyPr/>
          <a:lstStyle/>
          <a:p>
            <a:r>
              <a:rPr lang="en-US" dirty="0"/>
              <a:t>Create an ALEKS Chemistry Course</a:t>
            </a:r>
          </a:p>
        </p:txBody>
      </p:sp>
      <p:sp>
        <p:nvSpPr>
          <p:cNvPr id="5" name="Footer Placeholder 4">
            <a:extLst>
              <a:ext uri="{FF2B5EF4-FFF2-40B4-BE49-F238E27FC236}">
                <a16:creationId xmlns:a16="http://schemas.microsoft.com/office/drawing/2014/main" id="{19070357-84A4-C043-B351-9F54848C48BF}"/>
              </a:ext>
            </a:extLst>
          </p:cNvPr>
          <p:cNvSpPr>
            <a:spLocks noGrp="1"/>
          </p:cNvSpPr>
          <p:nvPr>
            <p:ph type="ftr" sz="quarter" idx="3"/>
          </p:nvPr>
        </p:nvSpPr>
        <p:spPr/>
        <p:txBody>
          <a:bodyPr/>
          <a:lstStyle/>
          <a:p>
            <a:r>
              <a:rPr lang="en-US"/>
              <a:t>Support At Every Step</a:t>
            </a:r>
            <a:endParaRPr lang="en-US" dirty="0"/>
          </a:p>
        </p:txBody>
      </p:sp>
      <p:pic>
        <p:nvPicPr>
          <p:cNvPr id="7" name="Picture 6" descr="A screenshot of a cell phone&#10;&#10;Description automatically generated">
            <a:extLst>
              <a:ext uri="{FF2B5EF4-FFF2-40B4-BE49-F238E27FC236}">
                <a16:creationId xmlns:a16="http://schemas.microsoft.com/office/drawing/2014/main" id="{38F87F23-1110-5040-9803-DA2689014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250" y="2795120"/>
            <a:ext cx="6921500" cy="2755900"/>
          </a:xfrm>
          <a:prstGeom prst="rect">
            <a:avLst/>
          </a:prstGeom>
        </p:spPr>
      </p:pic>
    </p:spTree>
    <p:extLst>
      <p:ext uri="{BB962C8B-B14F-4D97-AF65-F5344CB8AC3E}">
        <p14:creationId xmlns:p14="http://schemas.microsoft.com/office/powerpoint/2010/main" val="3434867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DD905D-A764-B04B-A1F5-C7E9BC0528D6}"/>
              </a:ext>
            </a:extLst>
          </p:cNvPr>
          <p:cNvSpPr>
            <a:spLocks noGrp="1"/>
          </p:cNvSpPr>
          <p:nvPr>
            <p:ph type="sldNum" sz="quarter" idx="4"/>
          </p:nvPr>
        </p:nvSpPr>
        <p:spPr/>
        <p:txBody>
          <a:bodyPr/>
          <a:lstStyle/>
          <a:p>
            <a:fld id="{40BFEAB2-FD83-41F2-9787-AD5D1A1760CD}" type="slidenum">
              <a:rPr lang="en-US" smtClean="0"/>
              <a:pPr/>
              <a:t>6</a:t>
            </a:fld>
            <a:endParaRPr lang="en-US" dirty="0"/>
          </a:p>
        </p:txBody>
      </p:sp>
      <p:sp>
        <p:nvSpPr>
          <p:cNvPr id="3" name="Content Placeholder 2">
            <a:extLst>
              <a:ext uri="{FF2B5EF4-FFF2-40B4-BE49-F238E27FC236}">
                <a16:creationId xmlns:a16="http://schemas.microsoft.com/office/drawing/2014/main" id="{A5D19814-A403-7B41-B6E6-EBAD78509ED5}"/>
              </a:ext>
            </a:extLst>
          </p:cNvPr>
          <p:cNvSpPr>
            <a:spLocks noGrp="1"/>
          </p:cNvSpPr>
          <p:nvPr>
            <p:ph sz="quarter" idx="10"/>
          </p:nvPr>
        </p:nvSpPr>
        <p:spPr/>
        <p:txBody>
          <a:bodyPr/>
          <a:lstStyle/>
          <a:p>
            <a:r>
              <a:rPr lang="en-US" dirty="0"/>
              <a:t>Class Information will include Instructor, Class Name, Section, and Class Dates. </a:t>
            </a:r>
          </a:p>
          <a:p>
            <a:r>
              <a:rPr lang="en-US" dirty="0"/>
              <a:t>Select whether to automatically archive class after the end date.</a:t>
            </a:r>
          </a:p>
        </p:txBody>
      </p:sp>
      <p:sp>
        <p:nvSpPr>
          <p:cNvPr id="4" name="Title 3">
            <a:extLst>
              <a:ext uri="{FF2B5EF4-FFF2-40B4-BE49-F238E27FC236}">
                <a16:creationId xmlns:a16="http://schemas.microsoft.com/office/drawing/2014/main" id="{01DD451D-FB86-2E4B-9D5A-66F25730E5F3}"/>
              </a:ext>
            </a:extLst>
          </p:cNvPr>
          <p:cNvSpPr>
            <a:spLocks noGrp="1"/>
          </p:cNvSpPr>
          <p:nvPr>
            <p:ph type="title"/>
          </p:nvPr>
        </p:nvSpPr>
        <p:spPr/>
        <p:txBody>
          <a:bodyPr/>
          <a:lstStyle/>
          <a:p>
            <a:r>
              <a:rPr lang="en-US" dirty="0"/>
              <a:t>Create an ALEKS Chemistry Course</a:t>
            </a:r>
          </a:p>
        </p:txBody>
      </p:sp>
      <p:sp>
        <p:nvSpPr>
          <p:cNvPr id="5" name="Footer Placeholder 4">
            <a:extLst>
              <a:ext uri="{FF2B5EF4-FFF2-40B4-BE49-F238E27FC236}">
                <a16:creationId xmlns:a16="http://schemas.microsoft.com/office/drawing/2014/main" id="{DE807F85-7492-0E41-AA26-D1B5BB29E300}"/>
              </a:ext>
            </a:extLst>
          </p:cNvPr>
          <p:cNvSpPr>
            <a:spLocks noGrp="1"/>
          </p:cNvSpPr>
          <p:nvPr>
            <p:ph type="ftr" sz="quarter" idx="3"/>
          </p:nvPr>
        </p:nvSpPr>
        <p:spPr/>
        <p:txBody>
          <a:bodyPr/>
          <a:lstStyle/>
          <a:p>
            <a:r>
              <a:rPr lang="en-US"/>
              <a:t>Support At Every Step</a:t>
            </a:r>
            <a:endParaRPr lang="en-US" dirty="0"/>
          </a:p>
        </p:txBody>
      </p:sp>
      <p:pic>
        <p:nvPicPr>
          <p:cNvPr id="9" name="Picture 8" descr="A screenshot of a cell phone&#10;&#10;Description automatically generated">
            <a:extLst>
              <a:ext uri="{FF2B5EF4-FFF2-40B4-BE49-F238E27FC236}">
                <a16:creationId xmlns:a16="http://schemas.microsoft.com/office/drawing/2014/main" id="{4A174C21-6376-7A4C-A186-E681F5057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035" y="2698750"/>
            <a:ext cx="6985000" cy="3289300"/>
          </a:xfrm>
          <a:prstGeom prst="rect">
            <a:avLst/>
          </a:prstGeom>
        </p:spPr>
      </p:pic>
    </p:spTree>
    <p:extLst>
      <p:ext uri="{BB962C8B-B14F-4D97-AF65-F5344CB8AC3E}">
        <p14:creationId xmlns:p14="http://schemas.microsoft.com/office/powerpoint/2010/main" val="457685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FF19BD-755A-4049-8836-364B2BFB0B52}"/>
              </a:ext>
            </a:extLst>
          </p:cNvPr>
          <p:cNvSpPr>
            <a:spLocks noGrp="1"/>
          </p:cNvSpPr>
          <p:nvPr>
            <p:ph type="sldNum" sz="quarter" idx="4"/>
          </p:nvPr>
        </p:nvSpPr>
        <p:spPr/>
        <p:txBody>
          <a:bodyPr/>
          <a:lstStyle/>
          <a:p>
            <a:fld id="{40BFEAB2-FD83-41F2-9787-AD5D1A1760CD}" type="slidenum">
              <a:rPr lang="en-US" smtClean="0"/>
              <a:pPr/>
              <a:t>7</a:t>
            </a:fld>
            <a:endParaRPr lang="en-US" dirty="0"/>
          </a:p>
        </p:txBody>
      </p:sp>
      <p:sp>
        <p:nvSpPr>
          <p:cNvPr id="3" name="Content Placeholder 2">
            <a:extLst>
              <a:ext uri="{FF2B5EF4-FFF2-40B4-BE49-F238E27FC236}">
                <a16:creationId xmlns:a16="http://schemas.microsoft.com/office/drawing/2014/main" id="{125F4D80-93CA-3B4B-99EB-B2DF1024BA2E}"/>
              </a:ext>
            </a:extLst>
          </p:cNvPr>
          <p:cNvSpPr>
            <a:spLocks noGrp="1"/>
          </p:cNvSpPr>
          <p:nvPr>
            <p:ph sz="quarter" idx="10"/>
          </p:nvPr>
        </p:nvSpPr>
        <p:spPr/>
        <p:txBody>
          <a:bodyPr/>
          <a:lstStyle/>
          <a:p>
            <a:r>
              <a:rPr lang="en-US" sz="1800" dirty="0"/>
              <a:t>For Class Content, select desired textbook. A search bar is available with textbook cover visuals if needed to find correct textbook. </a:t>
            </a:r>
          </a:p>
          <a:p>
            <a:r>
              <a:rPr lang="en-US" sz="1800" dirty="0"/>
              <a:t>Select eBook Access options for students. </a:t>
            </a:r>
          </a:p>
          <a:p>
            <a:r>
              <a:rPr lang="en-US" sz="1800" dirty="0"/>
              <a:t>Select Course Product from dropdown menu.  </a:t>
            </a:r>
          </a:p>
        </p:txBody>
      </p:sp>
      <p:sp>
        <p:nvSpPr>
          <p:cNvPr id="4" name="Title 3">
            <a:extLst>
              <a:ext uri="{FF2B5EF4-FFF2-40B4-BE49-F238E27FC236}">
                <a16:creationId xmlns:a16="http://schemas.microsoft.com/office/drawing/2014/main" id="{A55852E2-3652-594D-B6FF-982A33C22E1F}"/>
              </a:ext>
            </a:extLst>
          </p:cNvPr>
          <p:cNvSpPr>
            <a:spLocks noGrp="1"/>
          </p:cNvSpPr>
          <p:nvPr>
            <p:ph type="title"/>
          </p:nvPr>
        </p:nvSpPr>
        <p:spPr/>
        <p:txBody>
          <a:bodyPr/>
          <a:lstStyle/>
          <a:p>
            <a:r>
              <a:rPr lang="en-US" dirty="0"/>
              <a:t>Create an ALEKS Chemistry Course</a:t>
            </a:r>
          </a:p>
        </p:txBody>
      </p:sp>
      <p:sp>
        <p:nvSpPr>
          <p:cNvPr id="5" name="Footer Placeholder 4">
            <a:extLst>
              <a:ext uri="{FF2B5EF4-FFF2-40B4-BE49-F238E27FC236}">
                <a16:creationId xmlns:a16="http://schemas.microsoft.com/office/drawing/2014/main" id="{A5D6023B-AB1B-D448-A7C8-1A5D6D637241}"/>
              </a:ext>
            </a:extLst>
          </p:cNvPr>
          <p:cNvSpPr>
            <a:spLocks noGrp="1"/>
          </p:cNvSpPr>
          <p:nvPr>
            <p:ph type="ftr" sz="quarter" idx="3"/>
          </p:nvPr>
        </p:nvSpPr>
        <p:spPr/>
        <p:txBody>
          <a:bodyPr/>
          <a:lstStyle/>
          <a:p>
            <a:r>
              <a:rPr lang="en-US"/>
              <a:t>Support At Every Step</a:t>
            </a:r>
            <a:endParaRPr lang="en-US" dirty="0"/>
          </a:p>
        </p:txBody>
      </p:sp>
      <p:pic>
        <p:nvPicPr>
          <p:cNvPr id="13" name="Picture 12" descr="A picture containing knife, table&#10;&#10;Description automatically generated">
            <a:extLst>
              <a:ext uri="{FF2B5EF4-FFF2-40B4-BE49-F238E27FC236}">
                <a16:creationId xmlns:a16="http://schemas.microsoft.com/office/drawing/2014/main" id="{EAF4792C-CDBA-EB46-99FE-5B340E2BFC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41" y="3127459"/>
            <a:ext cx="1350351" cy="727849"/>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F51D47BB-F36A-E746-8AE2-E64061C8CD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8490" y="2824730"/>
            <a:ext cx="4141369" cy="1449913"/>
          </a:xfrm>
          <a:prstGeom prst="rect">
            <a:avLst/>
          </a:prstGeom>
        </p:spPr>
      </p:pic>
      <p:pic>
        <p:nvPicPr>
          <p:cNvPr id="17" name="Picture 16">
            <a:extLst>
              <a:ext uri="{FF2B5EF4-FFF2-40B4-BE49-F238E27FC236}">
                <a16:creationId xmlns:a16="http://schemas.microsoft.com/office/drawing/2014/main" id="{E24CD9DA-B8EE-DA4D-8459-BD2FBD2197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3392" y="4391139"/>
            <a:ext cx="3927046" cy="288518"/>
          </a:xfrm>
          <a:prstGeom prst="rect">
            <a:avLst/>
          </a:prstGeom>
        </p:spPr>
      </p:pic>
      <p:pic>
        <p:nvPicPr>
          <p:cNvPr id="23" name="Picture 22" descr="A screenshot of a social media post&#10;&#10;Description automatically generated">
            <a:extLst>
              <a:ext uri="{FF2B5EF4-FFF2-40B4-BE49-F238E27FC236}">
                <a16:creationId xmlns:a16="http://schemas.microsoft.com/office/drawing/2014/main" id="{0CC96398-AFCA-C749-8E3C-E85C90BDCC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1566" y="3154427"/>
            <a:ext cx="3622404" cy="2654776"/>
          </a:xfrm>
          <a:prstGeom prst="rect">
            <a:avLst/>
          </a:prstGeom>
        </p:spPr>
      </p:pic>
      <p:pic>
        <p:nvPicPr>
          <p:cNvPr id="25" name="Picture 24" descr="A screenshot of a social media post&#10;&#10;Description automatically generated">
            <a:extLst>
              <a:ext uri="{FF2B5EF4-FFF2-40B4-BE49-F238E27FC236}">
                <a16:creationId xmlns:a16="http://schemas.microsoft.com/office/drawing/2014/main" id="{0512CC06-A7AD-6149-86FB-F553F13E56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8192" y="4679657"/>
            <a:ext cx="1597681" cy="1624133"/>
          </a:xfrm>
          <a:prstGeom prst="rect">
            <a:avLst/>
          </a:prstGeom>
        </p:spPr>
      </p:pic>
    </p:spTree>
    <p:extLst>
      <p:ext uri="{BB962C8B-B14F-4D97-AF65-F5344CB8AC3E}">
        <p14:creationId xmlns:p14="http://schemas.microsoft.com/office/powerpoint/2010/main" val="339078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398714-203C-8445-A1FB-5FB4C72931D7}"/>
              </a:ext>
            </a:extLst>
          </p:cNvPr>
          <p:cNvSpPr>
            <a:spLocks noGrp="1"/>
          </p:cNvSpPr>
          <p:nvPr>
            <p:ph type="sldNum" sz="quarter" idx="4"/>
          </p:nvPr>
        </p:nvSpPr>
        <p:spPr/>
        <p:txBody>
          <a:bodyPr/>
          <a:lstStyle/>
          <a:p>
            <a:fld id="{40BFEAB2-FD83-41F2-9787-AD5D1A1760CD}" type="slidenum">
              <a:rPr lang="en-US" smtClean="0"/>
              <a:pPr/>
              <a:t>8</a:t>
            </a:fld>
            <a:endParaRPr lang="en-US" dirty="0"/>
          </a:p>
        </p:txBody>
      </p:sp>
      <p:sp>
        <p:nvSpPr>
          <p:cNvPr id="4" name="Title 3">
            <a:extLst>
              <a:ext uri="{FF2B5EF4-FFF2-40B4-BE49-F238E27FC236}">
                <a16:creationId xmlns:a16="http://schemas.microsoft.com/office/drawing/2014/main" id="{1192DF61-599D-9B4F-A340-AA0963453A1B}"/>
              </a:ext>
            </a:extLst>
          </p:cNvPr>
          <p:cNvSpPr>
            <a:spLocks noGrp="1"/>
          </p:cNvSpPr>
          <p:nvPr>
            <p:ph type="title"/>
          </p:nvPr>
        </p:nvSpPr>
        <p:spPr/>
        <p:txBody>
          <a:bodyPr/>
          <a:lstStyle/>
          <a:p>
            <a:r>
              <a:rPr lang="en-US" dirty="0"/>
              <a:t>Create an ALEKS Chemistry Course</a:t>
            </a:r>
          </a:p>
        </p:txBody>
      </p:sp>
      <p:sp>
        <p:nvSpPr>
          <p:cNvPr id="5" name="Footer Placeholder 4">
            <a:extLst>
              <a:ext uri="{FF2B5EF4-FFF2-40B4-BE49-F238E27FC236}">
                <a16:creationId xmlns:a16="http://schemas.microsoft.com/office/drawing/2014/main" id="{C1764DA5-6D7D-3648-B96E-BCBCA173BB5E}"/>
              </a:ext>
            </a:extLst>
          </p:cNvPr>
          <p:cNvSpPr>
            <a:spLocks noGrp="1"/>
          </p:cNvSpPr>
          <p:nvPr>
            <p:ph type="ftr" sz="quarter" idx="3"/>
          </p:nvPr>
        </p:nvSpPr>
        <p:spPr/>
        <p:txBody>
          <a:bodyPr/>
          <a:lstStyle/>
          <a:p>
            <a:r>
              <a:rPr lang="en-US"/>
              <a:t>Support At Every Step</a:t>
            </a:r>
            <a:endParaRPr lang="en-US" dirty="0"/>
          </a:p>
        </p:txBody>
      </p:sp>
      <p:pic>
        <p:nvPicPr>
          <p:cNvPr id="9" name="Picture 8" descr="A screenshot of a social media post&#10;&#10;Description automatically generated">
            <a:extLst>
              <a:ext uri="{FF2B5EF4-FFF2-40B4-BE49-F238E27FC236}">
                <a16:creationId xmlns:a16="http://schemas.microsoft.com/office/drawing/2014/main" id="{4D620791-972E-DE43-95DD-14C67940E9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8740" y="1110037"/>
            <a:ext cx="5162004" cy="3748146"/>
          </a:xfrm>
          <a:prstGeom prst="rect">
            <a:avLst/>
          </a:prstGeom>
        </p:spPr>
      </p:pic>
      <p:sp>
        <p:nvSpPr>
          <p:cNvPr id="13" name="TextBox 12">
            <a:extLst>
              <a:ext uri="{FF2B5EF4-FFF2-40B4-BE49-F238E27FC236}">
                <a16:creationId xmlns:a16="http://schemas.microsoft.com/office/drawing/2014/main" id="{1274E3B5-FC36-9542-BC84-A7B5B270D981}"/>
              </a:ext>
            </a:extLst>
          </p:cNvPr>
          <p:cNvSpPr txBox="1"/>
          <p:nvPr/>
        </p:nvSpPr>
        <p:spPr>
          <a:xfrm>
            <a:off x="92181" y="1770645"/>
            <a:ext cx="3935850" cy="3139321"/>
          </a:xfrm>
          <a:prstGeom prst="rect">
            <a:avLst/>
          </a:prstGeom>
          <a:noFill/>
        </p:spPr>
        <p:txBody>
          <a:bodyPr wrap="square" rtlCol="0">
            <a:spAutoFit/>
          </a:bodyPr>
          <a:lstStyle/>
          <a:p>
            <a:r>
              <a:rPr lang="en-US" dirty="0"/>
              <a:t>Under Class Options, select if you wish students to carry over progress from previous ALEKS courses or start with new Initial Knowledge Check. </a:t>
            </a:r>
          </a:p>
          <a:p>
            <a:endParaRPr lang="en-US" dirty="0"/>
          </a:p>
          <a:p>
            <a:r>
              <a:rPr lang="en-US" dirty="0"/>
              <a:t>Select if unenrolled students will show or be hidden from class roster, dashboards, reports and gradebook.</a:t>
            </a:r>
          </a:p>
          <a:p>
            <a:r>
              <a:rPr lang="en-US" dirty="0"/>
              <a:t> </a:t>
            </a:r>
          </a:p>
          <a:p>
            <a:r>
              <a:rPr lang="en-US" dirty="0"/>
              <a:t>Select Significant Digits behavior. </a:t>
            </a:r>
          </a:p>
        </p:txBody>
      </p:sp>
      <p:pic>
        <p:nvPicPr>
          <p:cNvPr id="16" name="Picture 15" descr="A screenshot of a cell phone&#10;&#10;Description automatically generated">
            <a:extLst>
              <a:ext uri="{FF2B5EF4-FFF2-40B4-BE49-F238E27FC236}">
                <a16:creationId xmlns:a16="http://schemas.microsoft.com/office/drawing/2014/main" id="{BBD344C9-FFA6-7A4D-A4D3-0264BDFAC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8740" y="5172726"/>
            <a:ext cx="5075613" cy="692129"/>
          </a:xfrm>
          <a:prstGeom prst="rect">
            <a:avLst/>
          </a:prstGeom>
        </p:spPr>
      </p:pic>
    </p:spTree>
    <p:extLst>
      <p:ext uri="{BB962C8B-B14F-4D97-AF65-F5344CB8AC3E}">
        <p14:creationId xmlns:p14="http://schemas.microsoft.com/office/powerpoint/2010/main" val="2252241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716CDC-3487-7943-8746-9F5177C51A98}"/>
              </a:ext>
            </a:extLst>
          </p:cNvPr>
          <p:cNvSpPr>
            <a:spLocks noGrp="1"/>
          </p:cNvSpPr>
          <p:nvPr>
            <p:ph type="sldNum" sz="quarter" idx="4"/>
          </p:nvPr>
        </p:nvSpPr>
        <p:spPr/>
        <p:txBody>
          <a:bodyPr/>
          <a:lstStyle/>
          <a:p>
            <a:fld id="{40BFEAB2-FD83-41F2-9787-AD5D1A1760CD}" type="slidenum">
              <a:rPr lang="en-US" smtClean="0"/>
              <a:pPr/>
              <a:t>9</a:t>
            </a:fld>
            <a:endParaRPr lang="en-US" dirty="0"/>
          </a:p>
        </p:txBody>
      </p:sp>
      <p:sp>
        <p:nvSpPr>
          <p:cNvPr id="3" name="Content Placeholder 2">
            <a:extLst>
              <a:ext uri="{FF2B5EF4-FFF2-40B4-BE49-F238E27FC236}">
                <a16:creationId xmlns:a16="http://schemas.microsoft.com/office/drawing/2014/main" id="{7787739D-2C1B-144A-B0E3-8FAC5538C92E}"/>
              </a:ext>
            </a:extLst>
          </p:cNvPr>
          <p:cNvSpPr>
            <a:spLocks noGrp="1"/>
          </p:cNvSpPr>
          <p:nvPr>
            <p:ph sz="quarter" idx="10"/>
          </p:nvPr>
        </p:nvSpPr>
        <p:spPr/>
        <p:txBody>
          <a:bodyPr/>
          <a:lstStyle/>
          <a:p>
            <a:r>
              <a:rPr lang="en-US" dirty="0"/>
              <a:t>Select if you wish to build a course with Objectives (ALEKS Pie topics with or without due dates) or a Self-Paced course.  </a:t>
            </a:r>
          </a:p>
          <a:p>
            <a:r>
              <a:rPr lang="en-US" dirty="0"/>
              <a:t>You also have the option to complete this step at a later time by selecting the Skip This – Go to Summary option.</a:t>
            </a:r>
          </a:p>
        </p:txBody>
      </p:sp>
      <p:sp>
        <p:nvSpPr>
          <p:cNvPr id="4" name="Title 3">
            <a:extLst>
              <a:ext uri="{FF2B5EF4-FFF2-40B4-BE49-F238E27FC236}">
                <a16:creationId xmlns:a16="http://schemas.microsoft.com/office/drawing/2014/main" id="{ADFCD48D-66DE-3840-92D5-4170553AAB7B}"/>
              </a:ext>
            </a:extLst>
          </p:cNvPr>
          <p:cNvSpPr>
            <a:spLocks noGrp="1"/>
          </p:cNvSpPr>
          <p:nvPr>
            <p:ph type="title"/>
          </p:nvPr>
        </p:nvSpPr>
        <p:spPr/>
        <p:txBody>
          <a:bodyPr/>
          <a:lstStyle/>
          <a:p>
            <a:r>
              <a:rPr lang="en-US" dirty="0"/>
              <a:t>Creating an ALEKS Chemistry Course</a:t>
            </a:r>
          </a:p>
        </p:txBody>
      </p:sp>
      <p:sp>
        <p:nvSpPr>
          <p:cNvPr id="5" name="Footer Placeholder 4">
            <a:extLst>
              <a:ext uri="{FF2B5EF4-FFF2-40B4-BE49-F238E27FC236}">
                <a16:creationId xmlns:a16="http://schemas.microsoft.com/office/drawing/2014/main" id="{6A874530-FDDD-714F-81CB-FE94D3074A91}"/>
              </a:ext>
            </a:extLst>
          </p:cNvPr>
          <p:cNvSpPr>
            <a:spLocks noGrp="1"/>
          </p:cNvSpPr>
          <p:nvPr>
            <p:ph type="ftr" sz="quarter" idx="3"/>
          </p:nvPr>
        </p:nvSpPr>
        <p:spPr/>
        <p:txBody>
          <a:bodyPr/>
          <a:lstStyle/>
          <a:p>
            <a:r>
              <a:rPr lang="en-US"/>
              <a:t>Support At Every Step</a:t>
            </a:r>
            <a:endParaRPr lang="en-US" dirty="0"/>
          </a:p>
        </p:txBody>
      </p:sp>
      <p:pic>
        <p:nvPicPr>
          <p:cNvPr id="7" name="Picture 6" descr="A screenshot of a cell phone&#10;&#10;Description automatically generated">
            <a:extLst>
              <a:ext uri="{FF2B5EF4-FFF2-40B4-BE49-F238E27FC236}">
                <a16:creationId xmlns:a16="http://schemas.microsoft.com/office/drawing/2014/main" id="{EE769AF1-C46A-9443-BD8F-CADFDB1D89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5736" y="2829457"/>
            <a:ext cx="5336159" cy="3272274"/>
          </a:xfrm>
          <a:prstGeom prst="rect">
            <a:avLst/>
          </a:prstGeom>
        </p:spPr>
      </p:pic>
    </p:spTree>
    <p:extLst>
      <p:ext uri="{BB962C8B-B14F-4D97-AF65-F5344CB8AC3E}">
        <p14:creationId xmlns:p14="http://schemas.microsoft.com/office/powerpoint/2010/main" val="426727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57CEDC-C5C4-A04D-B842-ED5B33525BEC}"/>
              </a:ext>
            </a:extLst>
          </p:cNvPr>
          <p:cNvSpPr>
            <a:spLocks noGrp="1"/>
          </p:cNvSpPr>
          <p:nvPr>
            <p:ph type="sldNum" sz="quarter" idx="4"/>
          </p:nvPr>
        </p:nvSpPr>
        <p:spPr/>
        <p:txBody>
          <a:bodyPr/>
          <a:lstStyle/>
          <a:p>
            <a:fld id="{40BFEAB2-FD83-41F2-9787-AD5D1A1760CD}" type="slidenum">
              <a:rPr lang="en-US" smtClean="0"/>
              <a:pPr/>
              <a:t>10</a:t>
            </a:fld>
            <a:endParaRPr lang="en-US" dirty="0"/>
          </a:p>
        </p:txBody>
      </p:sp>
      <p:sp>
        <p:nvSpPr>
          <p:cNvPr id="3" name="Content Placeholder 2">
            <a:extLst>
              <a:ext uri="{FF2B5EF4-FFF2-40B4-BE49-F238E27FC236}">
                <a16:creationId xmlns:a16="http://schemas.microsoft.com/office/drawing/2014/main" id="{FDB964F3-35EC-8443-B167-A89C257EDCFD}"/>
              </a:ext>
            </a:extLst>
          </p:cNvPr>
          <p:cNvSpPr>
            <a:spLocks noGrp="1"/>
          </p:cNvSpPr>
          <p:nvPr>
            <p:ph sz="quarter" idx="10"/>
          </p:nvPr>
        </p:nvSpPr>
        <p:spPr/>
        <p:txBody>
          <a:bodyPr/>
          <a:lstStyle/>
          <a:p>
            <a:r>
              <a:rPr lang="en-US" dirty="0"/>
              <a:t>To create Objectives within Objective Editor, select the + New Objective button. All ALEKS topics will be aligned to textbook if previously selected. Slice View is available to see topics organized by ALEKS Curriculum. </a:t>
            </a:r>
          </a:p>
          <a:p>
            <a:endParaRPr lang="en-US" dirty="0"/>
          </a:p>
        </p:txBody>
      </p:sp>
      <p:sp>
        <p:nvSpPr>
          <p:cNvPr id="4" name="Title 3">
            <a:extLst>
              <a:ext uri="{FF2B5EF4-FFF2-40B4-BE49-F238E27FC236}">
                <a16:creationId xmlns:a16="http://schemas.microsoft.com/office/drawing/2014/main" id="{E1F23CFE-5D5E-964E-8F0F-B44A7154E9FC}"/>
              </a:ext>
            </a:extLst>
          </p:cNvPr>
          <p:cNvSpPr>
            <a:spLocks noGrp="1"/>
          </p:cNvSpPr>
          <p:nvPr>
            <p:ph type="title"/>
          </p:nvPr>
        </p:nvSpPr>
        <p:spPr/>
        <p:txBody>
          <a:bodyPr/>
          <a:lstStyle/>
          <a:p>
            <a:r>
              <a:rPr lang="en-US" dirty="0"/>
              <a:t>Creating an ALEKS Chemistry Course</a:t>
            </a:r>
          </a:p>
        </p:txBody>
      </p:sp>
      <p:sp>
        <p:nvSpPr>
          <p:cNvPr id="5" name="Footer Placeholder 4">
            <a:extLst>
              <a:ext uri="{FF2B5EF4-FFF2-40B4-BE49-F238E27FC236}">
                <a16:creationId xmlns:a16="http://schemas.microsoft.com/office/drawing/2014/main" id="{503C42C3-537A-1140-97CA-29D39E65DFFA}"/>
              </a:ext>
            </a:extLst>
          </p:cNvPr>
          <p:cNvSpPr>
            <a:spLocks noGrp="1"/>
          </p:cNvSpPr>
          <p:nvPr>
            <p:ph type="ftr" sz="quarter" idx="3"/>
          </p:nvPr>
        </p:nvSpPr>
        <p:spPr/>
        <p:txBody>
          <a:bodyPr/>
          <a:lstStyle/>
          <a:p>
            <a:r>
              <a:rPr lang="en-US"/>
              <a:t>Support At Every Step</a:t>
            </a:r>
            <a:endParaRPr lang="en-US" dirty="0"/>
          </a:p>
        </p:txBody>
      </p:sp>
      <p:pic>
        <p:nvPicPr>
          <p:cNvPr id="7" name="Picture 6" descr="A picture containing knife&#10;&#10;Description automatically generated">
            <a:extLst>
              <a:ext uri="{FF2B5EF4-FFF2-40B4-BE49-F238E27FC236}">
                <a16:creationId xmlns:a16="http://schemas.microsoft.com/office/drawing/2014/main" id="{F9B163C5-A444-8C47-B8F6-C423C5EA0A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984" y="3747531"/>
            <a:ext cx="2539398" cy="762686"/>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3FC3C8D5-E160-9346-829E-09D861953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4187" y="2393576"/>
            <a:ext cx="5555023" cy="3723448"/>
          </a:xfrm>
          <a:prstGeom prst="rect">
            <a:avLst/>
          </a:prstGeom>
        </p:spPr>
      </p:pic>
    </p:spTree>
    <p:extLst>
      <p:ext uri="{BB962C8B-B14F-4D97-AF65-F5344CB8AC3E}">
        <p14:creationId xmlns:p14="http://schemas.microsoft.com/office/powerpoint/2010/main" val="3002784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E6FB36-A5BF-FF4F-A24D-1532D50D13E7}"/>
              </a:ext>
            </a:extLst>
          </p:cNvPr>
          <p:cNvSpPr>
            <a:spLocks noGrp="1"/>
          </p:cNvSpPr>
          <p:nvPr>
            <p:ph type="sldNum" sz="quarter" idx="4"/>
          </p:nvPr>
        </p:nvSpPr>
        <p:spPr/>
        <p:txBody>
          <a:bodyPr/>
          <a:lstStyle/>
          <a:p>
            <a:fld id="{40BFEAB2-FD83-41F2-9787-AD5D1A1760CD}" type="slidenum">
              <a:rPr lang="en-US" smtClean="0"/>
              <a:pPr/>
              <a:t>11</a:t>
            </a:fld>
            <a:endParaRPr lang="en-US" dirty="0"/>
          </a:p>
        </p:txBody>
      </p:sp>
      <p:sp>
        <p:nvSpPr>
          <p:cNvPr id="3" name="Content Placeholder 2">
            <a:extLst>
              <a:ext uri="{FF2B5EF4-FFF2-40B4-BE49-F238E27FC236}">
                <a16:creationId xmlns:a16="http://schemas.microsoft.com/office/drawing/2014/main" id="{F2D73859-9854-3348-935F-A6D956D51CC0}"/>
              </a:ext>
            </a:extLst>
          </p:cNvPr>
          <p:cNvSpPr>
            <a:spLocks noGrp="1"/>
          </p:cNvSpPr>
          <p:nvPr>
            <p:ph sz="quarter" idx="10"/>
          </p:nvPr>
        </p:nvSpPr>
        <p:spPr>
          <a:xfrm>
            <a:off x="356616" y="1263291"/>
            <a:ext cx="8534400" cy="4616450"/>
          </a:xfrm>
        </p:spPr>
        <p:txBody>
          <a:bodyPr/>
          <a:lstStyle/>
          <a:p>
            <a:r>
              <a:rPr lang="en-US" dirty="0"/>
              <a:t>Topics will display by selecting the chapter and section title. Double click on topic to see examples of topic questions and explanations.  Select box next to topic to assign to current Objective. </a:t>
            </a:r>
          </a:p>
          <a:p>
            <a:r>
              <a:rPr lang="en-US" dirty="0"/>
              <a:t>Accessible Topic icon will surface next to all accessible topics. </a:t>
            </a:r>
          </a:p>
        </p:txBody>
      </p:sp>
      <p:sp>
        <p:nvSpPr>
          <p:cNvPr id="4" name="Title 3">
            <a:extLst>
              <a:ext uri="{FF2B5EF4-FFF2-40B4-BE49-F238E27FC236}">
                <a16:creationId xmlns:a16="http://schemas.microsoft.com/office/drawing/2014/main" id="{E405807F-8F90-9D40-BC54-5A0376D9AF2C}"/>
              </a:ext>
            </a:extLst>
          </p:cNvPr>
          <p:cNvSpPr>
            <a:spLocks noGrp="1"/>
          </p:cNvSpPr>
          <p:nvPr>
            <p:ph type="title"/>
          </p:nvPr>
        </p:nvSpPr>
        <p:spPr>
          <a:solidFill>
            <a:schemeClr val="bg1"/>
          </a:solidFill>
        </p:spPr>
        <p:txBody>
          <a:bodyPr/>
          <a:lstStyle/>
          <a:p>
            <a:r>
              <a:rPr lang="en-US" dirty="0"/>
              <a:t>Creating an ALEKS Chemistry Course</a:t>
            </a:r>
          </a:p>
        </p:txBody>
      </p:sp>
      <p:sp>
        <p:nvSpPr>
          <p:cNvPr id="5" name="Footer Placeholder 4">
            <a:extLst>
              <a:ext uri="{FF2B5EF4-FFF2-40B4-BE49-F238E27FC236}">
                <a16:creationId xmlns:a16="http://schemas.microsoft.com/office/drawing/2014/main" id="{8939896B-3450-004A-9DBB-A1BEA6084797}"/>
              </a:ext>
            </a:extLst>
          </p:cNvPr>
          <p:cNvSpPr>
            <a:spLocks noGrp="1"/>
          </p:cNvSpPr>
          <p:nvPr>
            <p:ph type="ftr" sz="quarter" idx="3"/>
          </p:nvPr>
        </p:nvSpPr>
        <p:spPr/>
        <p:txBody>
          <a:bodyPr/>
          <a:lstStyle/>
          <a:p>
            <a:r>
              <a:rPr lang="en-US"/>
              <a:t>Support At Every Step</a:t>
            </a:r>
            <a:endParaRPr lang="en-US" dirty="0"/>
          </a:p>
        </p:txBody>
      </p:sp>
      <p:pic>
        <p:nvPicPr>
          <p:cNvPr id="13" name="Picture 12" descr="A screenshot of a cell phone&#10;&#10;Description automatically generated">
            <a:extLst>
              <a:ext uri="{FF2B5EF4-FFF2-40B4-BE49-F238E27FC236}">
                <a16:creationId xmlns:a16="http://schemas.microsoft.com/office/drawing/2014/main" id="{FBD8E8B4-CB62-6349-9F8C-4778CB95D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616" y="3306127"/>
            <a:ext cx="4725688" cy="2573614"/>
          </a:xfrm>
          <a:prstGeom prst="rect">
            <a:avLst/>
          </a:prstGeom>
        </p:spPr>
      </p:pic>
      <p:pic>
        <p:nvPicPr>
          <p:cNvPr id="15" name="Picture 14">
            <a:extLst>
              <a:ext uri="{FF2B5EF4-FFF2-40B4-BE49-F238E27FC236}">
                <a16:creationId xmlns:a16="http://schemas.microsoft.com/office/drawing/2014/main" id="{5F6A82F9-396B-B448-BDD6-A63543836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616" y="2994619"/>
            <a:ext cx="1524000" cy="203200"/>
          </a:xfrm>
          <a:prstGeom prst="rect">
            <a:avLst/>
          </a:prstGeom>
        </p:spPr>
      </p:pic>
      <p:pic>
        <p:nvPicPr>
          <p:cNvPr id="17" name="Picture 16">
            <a:extLst>
              <a:ext uri="{FF2B5EF4-FFF2-40B4-BE49-F238E27FC236}">
                <a16:creationId xmlns:a16="http://schemas.microsoft.com/office/drawing/2014/main" id="{87EA92AF-F0CC-6647-86DE-5016AE30AC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7462" y="5944363"/>
            <a:ext cx="1443995" cy="346221"/>
          </a:xfrm>
          <a:prstGeom prst="rect">
            <a:avLst/>
          </a:prstGeom>
        </p:spPr>
      </p:pic>
      <p:pic>
        <p:nvPicPr>
          <p:cNvPr id="22" name="Picture 21" descr="A picture containing bird&#10;&#10;Description automatically generated">
            <a:extLst>
              <a:ext uri="{FF2B5EF4-FFF2-40B4-BE49-F238E27FC236}">
                <a16:creationId xmlns:a16="http://schemas.microsoft.com/office/drawing/2014/main" id="{2EE4F327-AD3B-9B42-956D-C7DB91E6CC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616" y="3514028"/>
            <a:ext cx="4000500" cy="1003300"/>
          </a:xfrm>
          <a:prstGeom prst="rect">
            <a:avLst/>
          </a:prstGeom>
        </p:spPr>
      </p:pic>
      <p:sp>
        <p:nvSpPr>
          <p:cNvPr id="23" name="Rectangle 22">
            <a:extLst>
              <a:ext uri="{FF2B5EF4-FFF2-40B4-BE49-F238E27FC236}">
                <a16:creationId xmlns:a16="http://schemas.microsoft.com/office/drawing/2014/main" id="{7E075CC1-7C23-8D48-B331-FD8F4E681450}"/>
              </a:ext>
            </a:extLst>
          </p:cNvPr>
          <p:cNvSpPr/>
          <p:nvPr/>
        </p:nvSpPr>
        <p:spPr>
          <a:xfrm>
            <a:off x="356616" y="4517328"/>
            <a:ext cx="4762500" cy="1427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99B179B-2F4F-8F4B-BE03-1901334D4AC9}"/>
              </a:ext>
            </a:extLst>
          </p:cNvPr>
          <p:cNvSpPr/>
          <p:nvPr/>
        </p:nvSpPr>
        <p:spPr>
          <a:xfrm>
            <a:off x="941294" y="3275796"/>
            <a:ext cx="1192306" cy="191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456EAB2A-AD26-0848-871B-D64F22AFBA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6338" y="3307376"/>
            <a:ext cx="812800" cy="190500"/>
          </a:xfrm>
          <a:prstGeom prst="rect">
            <a:avLst/>
          </a:prstGeom>
        </p:spPr>
      </p:pic>
      <p:pic>
        <p:nvPicPr>
          <p:cNvPr id="28" name="Picture 27" descr="A screenshot of a cell phone&#10;&#10;Description automatically generated">
            <a:extLst>
              <a:ext uri="{FF2B5EF4-FFF2-40B4-BE49-F238E27FC236}">
                <a16:creationId xmlns:a16="http://schemas.microsoft.com/office/drawing/2014/main" id="{08E09572-735E-3D43-AE0D-F3F6D98A64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7874" y="2998453"/>
            <a:ext cx="3459629" cy="1516662"/>
          </a:xfrm>
          <a:prstGeom prst="rect">
            <a:avLst/>
          </a:prstGeom>
        </p:spPr>
      </p:pic>
      <p:pic>
        <p:nvPicPr>
          <p:cNvPr id="30" name="Picture 29" descr="A screenshot of a cell phone&#10;&#10;Description automatically generated">
            <a:extLst>
              <a:ext uri="{FF2B5EF4-FFF2-40B4-BE49-F238E27FC236}">
                <a16:creationId xmlns:a16="http://schemas.microsoft.com/office/drawing/2014/main" id="{D780BF43-B948-7947-963C-28F4A937ED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19116" y="4592934"/>
            <a:ext cx="3893434" cy="1208988"/>
          </a:xfrm>
          <a:prstGeom prst="rect">
            <a:avLst/>
          </a:prstGeom>
        </p:spPr>
      </p:pic>
    </p:spTree>
    <p:extLst>
      <p:ext uri="{BB962C8B-B14F-4D97-AF65-F5344CB8AC3E}">
        <p14:creationId xmlns:p14="http://schemas.microsoft.com/office/powerpoint/2010/main" val="56124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29A842-B9B7-0C46-9A41-AB263C922941}"/>
              </a:ext>
            </a:extLst>
          </p:cNvPr>
          <p:cNvSpPr>
            <a:spLocks noGrp="1"/>
          </p:cNvSpPr>
          <p:nvPr>
            <p:ph type="sldNum" sz="quarter" idx="4"/>
          </p:nvPr>
        </p:nvSpPr>
        <p:spPr/>
        <p:txBody>
          <a:bodyPr/>
          <a:lstStyle/>
          <a:p>
            <a:fld id="{40BFEAB2-FD83-41F2-9787-AD5D1A1760CD}" type="slidenum">
              <a:rPr lang="en-US" smtClean="0"/>
              <a:pPr/>
              <a:t>12</a:t>
            </a:fld>
            <a:endParaRPr lang="en-US" dirty="0"/>
          </a:p>
        </p:txBody>
      </p:sp>
      <p:sp>
        <p:nvSpPr>
          <p:cNvPr id="3" name="Content Placeholder 2">
            <a:extLst>
              <a:ext uri="{FF2B5EF4-FFF2-40B4-BE49-F238E27FC236}">
                <a16:creationId xmlns:a16="http://schemas.microsoft.com/office/drawing/2014/main" id="{A6B25666-4A52-D944-9396-2325E3658148}"/>
              </a:ext>
            </a:extLst>
          </p:cNvPr>
          <p:cNvSpPr>
            <a:spLocks noGrp="1"/>
          </p:cNvSpPr>
          <p:nvPr>
            <p:ph sz="quarter" idx="10"/>
          </p:nvPr>
        </p:nvSpPr>
        <p:spPr/>
        <p:txBody>
          <a:bodyPr/>
          <a:lstStyle/>
          <a:p>
            <a:r>
              <a:rPr lang="en-US" dirty="0"/>
              <a:t>Completed Objectives will list with number of goal topics selected. </a:t>
            </a:r>
          </a:p>
          <a:p>
            <a:r>
              <a:rPr lang="en-US" dirty="0"/>
              <a:t>Select Start Date and Due Date for Objectives by clicking on date boxes. </a:t>
            </a:r>
          </a:p>
          <a:p>
            <a:r>
              <a:rPr lang="en-US" dirty="0"/>
              <a:t>Post Objective Knowledge Checks will trigger Progress Knowledge Check upon completion of Objective and/or Due Date. </a:t>
            </a:r>
          </a:p>
        </p:txBody>
      </p:sp>
      <p:sp>
        <p:nvSpPr>
          <p:cNvPr id="4" name="Title 3">
            <a:extLst>
              <a:ext uri="{FF2B5EF4-FFF2-40B4-BE49-F238E27FC236}">
                <a16:creationId xmlns:a16="http://schemas.microsoft.com/office/drawing/2014/main" id="{70591C4D-01EB-6B44-9DAB-95FD0D2A7618}"/>
              </a:ext>
            </a:extLst>
          </p:cNvPr>
          <p:cNvSpPr>
            <a:spLocks noGrp="1"/>
          </p:cNvSpPr>
          <p:nvPr>
            <p:ph type="title"/>
          </p:nvPr>
        </p:nvSpPr>
        <p:spPr/>
        <p:txBody>
          <a:bodyPr/>
          <a:lstStyle/>
          <a:p>
            <a:r>
              <a:rPr lang="en-US" dirty="0"/>
              <a:t>Creating an ALEKS Chemistry Course</a:t>
            </a:r>
          </a:p>
        </p:txBody>
      </p:sp>
      <p:sp>
        <p:nvSpPr>
          <p:cNvPr id="5" name="Footer Placeholder 4">
            <a:extLst>
              <a:ext uri="{FF2B5EF4-FFF2-40B4-BE49-F238E27FC236}">
                <a16:creationId xmlns:a16="http://schemas.microsoft.com/office/drawing/2014/main" id="{A31345D5-20FE-BF4F-9AAC-95BE8B837D31}"/>
              </a:ext>
            </a:extLst>
          </p:cNvPr>
          <p:cNvSpPr>
            <a:spLocks noGrp="1"/>
          </p:cNvSpPr>
          <p:nvPr>
            <p:ph type="ftr" sz="quarter" idx="3"/>
          </p:nvPr>
        </p:nvSpPr>
        <p:spPr/>
        <p:txBody>
          <a:bodyPr/>
          <a:lstStyle/>
          <a:p>
            <a:r>
              <a:rPr lang="en-US"/>
              <a:t>Support At Every Step</a:t>
            </a:r>
            <a:endParaRPr lang="en-US" dirty="0"/>
          </a:p>
        </p:txBody>
      </p:sp>
      <p:pic>
        <p:nvPicPr>
          <p:cNvPr id="7" name="Picture 6" descr="A screenshot of a cell phone&#10;&#10;Description automatically generated">
            <a:extLst>
              <a:ext uri="{FF2B5EF4-FFF2-40B4-BE49-F238E27FC236}">
                <a16:creationId xmlns:a16="http://schemas.microsoft.com/office/drawing/2014/main" id="{B8E0F960-A3C0-6E4F-9AD1-239EBEAC2F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616" y="3366210"/>
            <a:ext cx="8251925" cy="2896159"/>
          </a:xfrm>
          <a:prstGeom prst="rect">
            <a:avLst/>
          </a:prstGeom>
        </p:spPr>
      </p:pic>
      <p:sp>
        <p:nvSpPr>
          <p:cNvPr id="8" name="Oval 7">
            <a:extLst>
              <a:ext uri="{FF2B5EF4-FFF2-40B4-BE49-F238E27FC236}">
                <a16:creationId xmlns:a16="http://schemas.microsoft.com/office/drawing/2014/main" id="{3348CF81-A678-9C4F-923A-FFD0254E2DBA}"/>
              </a:ext>
            </a:extLst>
          </p:cNvPr>
          <p:cNvSpPr/>
          <p:nvPr/>
        </p:nvSpPr>
        <p:spPr>
          <a:xfrm>
            <a:off x="5968314" y="3212757"/>
            <a:ext cx="2640227" cy="50662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AB6C072-12D8-174B-B438-5239205172C8}"/>
              </a:ext>
            </a:extLst>
          </p:cNvPr>
          <p:cNvSpPr/>
          <p:nvPr/>
        </p:nvSpPr>
        <p:spPr>
          <a:xfrm>
            <a:off x="5968314" y="3212757"/>
            <a:ext cx="2640227" cy="506627"/>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86B14E9F-98E2-1C48-B719-7B7B94F763AB}"/>
              </a:ext>
            </a:extLst>
          </p:cNvPr>
          <p:cNvSpPr/>
          <p:nvPr/>
        </p:nvSpPr>
        <p:spPr>
          <a:xfrm>
            <a:off x="0" y="4814289"/>
            <a:ext cx="2100784" cy="672111"/>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31081E2D-AE7A-184E-A1E1-16907741241C}"/>
              </a:ext>
            </a:extLst>
          </p:cNvPr>
          <p:cNvCxnSpPr/>
          <p:nvPr/>
        </p:nvCxnSpPr>
        <p:spPr>
          <a:xfrm>
            <a:off x="2483708" y="4547286"/>
            <a:ext cx="107503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4EE0051-839E-9E49-978E-3C90888A2291}"/>
              </a:ext>
            </a:extLst>
          </p:cNvPr>
          <p:cNvCxnSpPr>
            <a:cxnSpLocks/>
          </p:cNvCxnSpPr>
          <p:nvPr/>
        </p:nvCxnSpPr>
        <p:spPr>
          <a:xfrm flipH="1">
            <a:off x="7068066" y="4497859"/>
            <a:ext cx="6549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720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1BE5B3-AF5F-2F43-9A1F-DB2F5B984B23}"/>
              </a:ext>
            </a:extLst>
          </p:cNvPr>
          <p:cNvSpPr>
            <a:spLocks noGrp="1"/>
          </p:cNvSpPr>
          <p:nvPr>
            <p:ph type="sldNum" sz="quarter" idx="4"/>
          </p:nvPr>
        </p:nvSpPr>
        <p:spPr/>
        <p:txBody>
          <a:bodyPr/>
          <a:lstStyle/>
          <a:p>
            <a:fld id="{40BFEAB2-FD83-41F2-9787-AD5D1A1760CD}" type="slidenum">
              <a:rPr lang="en-US" smtClean="0"/>
              <a:pPr/>
              <a:t>13</a:t>
            </a:fld>
            <a:endParaRPr lang="en-US" dirty="0"/>
          </a:p>
        </p:txBody>
      </p:sp>
      <p:sp>
        <p:nvSpPr>
          <p:cNvPr id="3" name="Content Placeholder 2">
            <a:extLst>
              <a:ext uri="{FF2B5EF4-FFF2-40B4-BE49-F238E27FC236}">
                <a16:creationId xmlns:a16="http://schemas.microsoft.com/office/drawing/2014/main" id="{BA0ECDB5-E18F-CA44-A320-FFAD594830DF}"/>
              </a:ext>
            </a:extLst>
          </p:cNvPr>
          <p:cNvSpPr>
            <a:spLocks noGrp="1"/>
          </p:cNvSpPr>
          <p:nvPr>
            <p:ph sz="quarter" idx="10"/>
          </p:nvPr>
        </p:nvSpPr>
        <p:spPr/>
        <p:txBody>
          <a:bodyPr/>
          <a:lstStyle/>
          <a:p>
            <a:r>
              <a:rPr lang="en-US" dirty="0"/>
              <a:t>Select Switch to Objectives without Due Dates to replace due dates with percentage completion goals. Next Objectives will unlock once student reaches percentage goal. </a:t>
            </a:r>
          </a:p>
          <a:p>
            <a:r>
              <a:rPr lang="en-US" dirty="0"/>
              <a:t>Select final due date for the course. Select Continue. </a:t>
            </a:r>
          </a:p>
        </p:txBody>
      </p:sp>
      <p:sp>
        <p:nvSpPr>
          <p:cNvPr id="4" name="Title 3">
            <a:extLst>
              <a:ext uri="{FF2B5EF4-FFF2-40B4-BE49-F238E27FC236}">
                <a16:creationId xmlns:a16="http://schemas.microsoft.com/office/drawing/2014/main" id="{E3008624-E0B4-B94D-94C0-7D114AB9A906}"/>
              </a:ext>
            </a:extLst>
          </p:cNvPr>
          <p:cNvSpPr>
            <a:spLocks noGrp="1"/>
          </p:cNvSpPr>
          <p:nvPr>
            <p:ph type="title"/>
          </p:nvPr>
        </p:nvSpPr>
        <p:spPr/>
        <p:txBody>
          <a:bodyPr/>
          <a:lstStyle/>
          <a:p>
            <a:r>
              <a:rPr lang="en-US" dirty="0"/>
              <a:t>Creating an ALEKS Chemistry Course</a:t>
            </a:r>
          </a:p>
        </p:txBody>
      </p:sp>
      <p:sp>
        <p:nvSpPr>
          <p:cNvPr id="5" name="Footer Placeholder 4">
            <a:extLst>
              <a:ext uri="{FF2B5EF4-FFF2-40B4-BE49-F238E27FC236}">
                <a16:creationId xmlns:a16="http://schemas.microsoft.com/office/drawing/2014/main" id="{EA5D67CB-9BDF-5442-AFF8-524E5079D6F5}"/>
              </a:ext>
            </a:extLst>
          </p:cNvPr>
          <p:cNvSpPr>
            <a:spLocks noGrp="1"/>
          </p:cNvSpPr>
          <p:nvPr>
            <p:ph type="ftr" sz="quarter" idx="3"/>
          </p:nvPr>
        </p:nvSpPr>
        <p:spPr/>
        <p:txBody>
          <a:bodyPr/>
          <a:lstStyle/>
          <a:p>
            <a:r>
              <a:rPr lang="en-US"/>
              <a:t>Support At Every Step</a:t>
            </a:r>
            <a:endParaRPr lang="en-US" dirty="0"/>
          </a:p>
        </p:txBody>
      </p:sp>
      <p:pic>
        <p:nvPicPr>
          <p:cNvPr id="8" name="Picture 7" descr="A screenshot of a cell phone&#10;&#10;Description automatically generated">
            <a:extLst>
              <a:ext uri="{FF2B5EF4-FFF2-40B4-BE49-F238E27FC236}">
                <a16:creationId xmlns:a16="http://schemas.microsoft.com/office/drawing/2014/main" id="{C18075AA-DBD0-A845-9B94-B9BEB8CC2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616" y="2884716"/>
            <a:ext cx="8241957" cy="3273477"/>
          </a:xfrm>
          <a:prstGeom prst="rect">
            <a:avLst/>
          </a:prstGeom>
        </p:spPr>
      </p:pic>
      <p:pic>
        <p:nvPicPr>
          <p:cNvPr id="10" name="Picture 9" descr="A close up of a logo&#10;&#10;Description automatically generated">
            <a:extLst>
              <a:ext uri="{FF2B5EF4-FFF2-40B4-BE49-F238E27FC236}">
                <a16:creationId xmlns:a16="http://schemas.microsoft.com/office/drawing/2014/main" id="{51378D28-5A23-A94A-9362-8467870FC2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0474" y="5803002"/>
            <a:ext cx="1683052" cy="540239"/>
          </a:xfrm>
          <a:prstGeom prst="rect">
            <a:avLst/>
          </a:prstGeom>
        </p:spPr>
      </p:pic>
      <p:sp>
        <p:nvSpPr>
          <p:cNvPr id="11" name="Oval 10">
            <a:extLst>
              <a:ext uri="{FF2B5EF4-FFF2-40B4-BE49-F238E27FC236}">
                <a16:creationId xmlns:a16="http://schemas.microsoft.com/office/drawing/2014/main" id="{2D44CC25-1A27-5C4E-8582-CF5E9AD56FFC}"/>
              </a:ext>
            </a:extLst>
          </p:cNvPr>
          <p:cNvSpPr/>
          <p:nvPr/>
        </p:nvSpPr>
        <p:spPr>
          <a:xfrm>
            <a:off x="6178378" y="2884716"/>
            <a:ext cx="2420195" cy="439252"/>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FA20B769-DB91-6E4D-8B00-208F8E855223}"/>
              </a:ext>
            </a:extLst>
          </p:cNvPr>
          <p:cNvSpPr/>
          <p:nvPr/>
        </p:nvSpPr>
        <p:spPr>
          <a:xfrm>
            <a:off x="25442" y="5683297"/>
            <a:ext cx="2420195" cy="439252"/>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2964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C9253-7040-4647-81A3-59D9BA5A08C9}"/>
              </a:ext>
            </a:extLst>
          </p:cNvPr>
          <p:cNvSpPr>
            <a:spLocks noGrp="1"/>
          </p:cNvSpPr>
          <p:nvPr>
            <p:ph type="sldNum" sz="quarter" idx="4"/>
          </p:nvPr>
        </p:nvSpPr>
        <p:spPr/>
        <p:txBody>
          <a:bodyPr/>
          <a:lstStyle/>
          <a:p>
            <a:fld id="{40BFEAB2-FD83-41F2-9787-AD5D1A1760CD}" type="slidenum">
              <a:rPr lang="en-US" smtClean="0"/>
              <a:pPr/>
              <a:t>14</a:t>
            </a:fld>
            <a:endParaRPr lang="en-US" dirty="0"/>
          </a:p>
        </p:txBody>
      </p:sp>
      <p:sp>
        <p:nvSpPr>
          <p:cNvPr id="3" name="Content Placeholder 2">
            <a:extLst>
              <a:ext uri="{FF2B5EF4-FFF2-40B4-BE49-F238E27FC236}">
                <a16:creationId xmlns:a16="http://schemas.microsoft.com/office/drawing/2014/main" id="{7B5FF4D7-98D6-A948-92AE-4594083CAA02}"/>
              </a:ext>
            </a:extLst>
          </p:cNvPr>
          <p:cNvSpPr>
            <a:spLocks noGrp="1"/>
          </p:cNvSpPr>
          <p:nvPr>
            <p:ph sz="quarter" idx="10"/>
          </p:nvPr>
        </p:nvSpPr>
        <p:spPr/>
        <p:txBody>
          <a:bodyPr/>
          <a:lstStyle/>
          <a:p>
            <a:r>
              <a:rPr lang="en-US" dirty="0"/>
              <a:t>Select Prerequisite Topics from Recommended Topics list. Recommended, Minimum or No Prerequisite options can be selected. </a:t>
            </a:r>
          </a:p>
        </p:txBody>
      </p:sp>
      <p:sp>
        <p:nvSpPr>
          <p:cNvPr id="4" name="Title 3">
            <a:extLst>
              <a:ext uri="{FF2B5EF4-FFF2-40B4-BE49-F238E27FC236}">
                <a16:creationId xmlns:a16="http://schemas.microsoft.com/office/drawing/2014/main" id="{88D849B7-B6E4-164D-AF62-95A373BF6818}"/>
              </a:ext>
            </a:extLst>
          </p:cNvPr>
          <p:cNvSpPr>
            <a:spLocks noGrp="1"/>
          </p:cNvSpPr>
          <p:nvPr>
            <p:ph type="title"/>
          </p:nvPr>
        </p:nvSpPr>
        <p:spPr/>
        <p:txBody>
          <a:bodyPr/>
          <a:lstStyle/>
          <a:p>
            <a:r>
              <a:rPr lang="en-US" dirty="0"/>
              <a:t>Creating an ALEKS Chemistry Course</a:t>
            </a:r>
          </a:p>
        </p:txBody>
      </p:sp>
      <p:sp>
        <p:nvSpPr>
          <p:cNvPr id="5" name="Footer Placeholder 4">
            <a:extLst>
              <a:ext uri="{FF2B5EF4-FFF2-40B4-BE49-F238E27FC236}">
                <a16:creationId xmlns:a16="http://schemas.microsoft.com/office/drawing/2014/main" id="{EC205049-AFA6-F749-A3FB-3FDF2C59D418}"/>
              </a:ext>
            </a:extLst>
          </p:cNvPr>
          <p:cNvSpPr>
            <a:spLocks noGrp="1"/>
          </p:cNvSpPr>
          <p:nvPr>
            <p:ph type="ftr" sz="quarter" idx="3"/>
          </p:nvPr>
        </p:nvSpPr>
        <p:spPr/>
        <p:txBody>
          <a:bodyPr/>
          <a:lstStyle/>
          <a:p>
            <a:r>
              <a:rPr lang="en-US"/>
              <a:t>Support At Every Step</a:t>
            </a:r>
            <a:endParaRPr lang="en-US" dirty="0"/>
          </a:p>
        </p:txBody>
      </p:sp>
      <p:pic>
        <p:nvPicPr>
          <p:cNvPr id="9" name="Picture 8" descr="A screenshot of a cell phone&#10;&#10;Description automatically generated">
            <a:extLst>
              <a:ext uri="{FF2B5EF4-FFF2-40B4-BE49-F238E27FC236}">
                <a16:creationId xmlns:a16="http://schemas.microsoft.com/office/drawing/2014/main" id="{E190CBA1-935B-9C4A-9A9F-3662824EC1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984" y="2018535"/>
            <a:ext cx="6740337" cy="3322579"/>
          </a:xfrm>
          <a:prstGeom prst="rect">
            <a:avLst/>
          </a:prstGeom>
        </p:spPr>
      </p:pic>
      <p:pic>
        <p:nvPicPr>
          <p:cNvPr id="10" name="Picture 9" descr="A screenshot of a cell phone&#10;&#10;Description automatically generated">
            <a:extLst>
              <a:ext uri="{FF2B5EF4-FFF2-40B4-BE49-F238E27FC236}">
                <a16:creationId xmlns:a16="http://schemas.microsoft.com/office/drawing/2014/main" id="{4EE2DE50-D5B5-6241-AEB0-095AD1AC8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8273" y="4277881"/>
            <a:ext cx="5306375" cy="2089201"/>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3E14717D-2F9E-614B-A094-2F253F7495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984" y="4324030"/>
            <a:ext cx="2697137" cy="1825754"/>
          </a:xfrm>
          <a:prstGeom prst="rect">
            <a:avLst/>
          </a:prstGeom>
        </p:spPr>
      </p:pic>
      <p:sp>
        <p:nvSpPr>
          <p:cNvPr id="13" name="Rectangle 12">
            <a:extLst>
              <a:ext uri="{FF2B5EF4-FFF2-40B4-BE49-F238E27FC236}">
                <a16:creationId xmlns:a16="http://schemas.microsoft.com/office/drawing/2014/main" id="{A998FCB5-53A6-024A-90F7-1EF0B023EA69}"/>
              </a:ext>
            </a:extLst>
          </p:cNvPr>
          <p:cNvSpPr/>
          <p:nvPr/>
        </p:nvSpPr>
        <p:spPr>
          <a:xfrm>
            <a:off x="356616" y="5341114"/>
            <a:ext cx="2476231" cy="921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136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38D7C4-2190-5C4A-B565-AF390E15A810}"/>
              </a:ext>
            </a:extLst>
          </p:cNvPr>
          <p:cNvSpPr>
            <a:spLocks noGrp="1"/>
          </p:cNvSpPr>
          <p:nvPr>
            <p:ph type="sldNum" sz="quarter" idx="4"/>
          </p:nvPr>
        </p:nvSpPr>
        <p:spPr/>
        <p:txBody>
          <a:bodyPr/>
          <a:lstStyle/>
          <a:p>
            <a:fld id="{40BFEAB2-FD83-41F2-9787-AD5D1A1760CD}" type="slidenum">
              <a:rPr lang="en-US" smtClean="0"/>
              <a:pPr/>
              <a:t>15</a:t>
            </a:fld>
            <a:endParaRPr lang="en-US" dirty="0"/>
          </a:p>
        </p:txBody>
      </p:sp>
      <p:sp>
        <p:nvSpPr>
          <p:cNvPr id="3" name="Content Placeholder 2">
            <a:extLst>
              <a:ext uri="{FF2B5EF4-FFF2-40B4-BE49-F238E27FC236}">
                <a16:creationId xmlns:a16="http://schemas.microsoft.com/office/drawing/2014/main" id="{1E320EE6-2A70-AB48-96AA-5DBD5E045D9D}"/>
              </a:ext>
            </a:extLst>
          </p:cNvPr>
          <p:cNvSpPr>
            <a:spLocks noGrp="1"/>
          </p:cNvSpPr>
          <p:nvPr>
            <p:ph sz="quarter" idx="10"/>
          </p:nvPr>
        </p:nvSpPr>
        <p:spPr/>
        <p:txBody>
          <a:bodyPr/>
          <a:lstStyle/>
          <a:p>
            <a:r>
              <a:rPr lang="en-US" dirty="0"/>
              <a:t>Review and Confirm Objectives and select Save. </a:t>
            </a:r>
          </a:p>
          <a:p>
            <a:endParaRPr lang="en-US" dirty="0"/>
          </a:p>
        </p:txBody>
      </p:sp>
      <p:sp>
        <p:nvSpPr>
          <p:cNvPr id="4" name="Title 3">
            <a:extLst>
              <a:ext uri="{FF2B5EF4-FFF2-40B4-BE49-F238E27FC236}">
                <a16:creationId xmlns:a16="http://schemas.microsoft.com/office/drawing/2014/main" id="{6DB94DCB-2D44-B440-A08A-27EC322930D9}"/>
              </a:ext>
            </a:extLst>
          </p:cNvPr>
          <p:cNvSpPr>
            <a:spLocks noGrp="1"/>
          </p:cNvSpPr>
          <p:nvPr>
            <p:ph type="title"/>
          </p:nvPr>
        </p:nvSpPr>
        <p:spPr/>
        <p:txBody>
          <a:bodyPr/>
          <a:lstStyle/>
          <a:p>
            <a:r>
              <a:rPr lang="en-US" dirty="0"/>
              <a:t>Creating an ALEKS Chemistry Course</a:t>
            </a:r>
          </a:p>
        </p:txBody>
      </p:sp>
      <p:sp>
        <p:nvSpPr>
          <p:cNvPr id="5" name="Footer Placeholder 4">
            <a:extLst>
              <a:ext uri="{FF2B5EF4-FFF2-40B4-BE49-F238E27FC236}">
                <a16:creationId xmlns:a16="http://schemas.microsoft.com/office/drawing/2014/main" id="{11B68169-67CE-8A4F-9BC2-2517948CD8FE}"/>
              </a:ext>
            </a:extLst>
          </p:cNvPr>
          <p:cNvSpPr>
            <a:spLocks noGrp="1"/>
          </p:cNvSpPr>
          <p:nvPr>
            <p:ph type="ftr" sz="quarter" idx="3"/>
          </p:nvPr>
        </p:nvSpPr>
        <p:spPr/>
        <p:txBody>
          <a:bodyPr/>
          <a:lstStyle/>
          <a:p>
            <a:r>
              <a:rPr lang="en-US"/>
              <a:t>Support At Every Step</a:t>
            </a:r>
            <a:endParaRPr lang="en-US" dirty="0"/>
          </a:p>
        </p:txBody>
      </p:sp>
      <p:pic>
        <p:nvPicPr>
          <p:cNvPr id="9" name="Picture 8" descr="A screenshot of a cell phone&#10;&#10;Description automatically generated">
            <a:extLst>
              <a:ext uri="{FF2B5EF4-FFF2-40B4-BE49-F238E27FC236}">
                <a16:creationId xmlns:a16="http://schemas.microsoft.com/office/drawing/2014/main" id="{C4219FA2-C3A6-BB47-A4E5-0252EB3917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324" y="1846559"/>
            <a:ext cx="8071351" cy="441581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83C3BCAF-497C-6C4F-84A6-CBD33024DB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08" y="1846559"/>
            <a:ext cx="8217181" cy="1237300"/>
          </a:xfrm>
          <a:prstGeom prst="rect">
            <a:avLst/>
          </a:prstGeom>
        </p:spPr>
      </p:pic>
    </p:spTree>
    <p:extLst>
      <p:ext uri="{BB962C8B-B14F-4D97-AF65-F5344CB8AC3E}">
        <p14:creationId xmlns:p14="http://schemas.microsoft.com/office/powerpoint/2010/main" val="3577050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E7BD7E-573B-4247-9D48-A8FC2EDC372D}"/>
              </a:ext>
            </a:extLst>
          </p:cNvPr>
          <p:cNvSpPr>
            <a:spLocks noGrp="1"/>
          </p:cNvSpPr>
          <p:nvPr>
            <p:ph type="sldNum" sz="quarter" idx="4"/>
          </p:nvPr>
        </p:nvSpPr>
        <p:spPr/>
        <p:txBody>
          <a:bodyPr/>
          <a:lstStyle/>
          <a:p>
            <a:fld id="{40BFEAB2-FD83-41F2-9787-AD5D1A1760CD}" type="slidenum">
              <a:rPr lang="en-US" smtClean="0"/>
              <a:pPr/>
              <a:t>16</a:t>
            </a:fld>
            <a:endParaRPr lang="en-US" dirty="0"/>
          </a:p>
        </p:txBody>
      </p:sp>
      <p:sp>
        <p:nvSpPr>
          <p:cNvPr id="3" name="Content Placeholder 2">
            <a:extLst>
              <a:ext uri="{FF2B5EF4-FFF2-40B4-BE49-F238E27FC236}">
                <a16:creationId xmlns:a16="http://schemas.microsoft.com/office/drawing/2014/main" id="{B354B9C3-1706-B841-93F5-E5A365382B9C}"/>
              </a:ext>
            </a:extLst>
          </p:cNvPr>
          <p:cNvSpPr>
            <a:spLocks noGrp="1"/>
          </p:cNvSpPr>
          <p:nvPr>
            <p:ph sz="quarter" idx="10"/>
          </p:nvPr>
        </p:nvSpPr>
        <p:spPr/>
        <p:txBody>
          <a:bodyPr/>
          <a:lstStyle/>
          <a:p>
            <a:r>
              <a:rPr lang="en-US" dirty="0"/>
              <a:t>All Objectives can be found and edited from the Assignment list. </a:t>
            </a:r>
          </a:p>
          <a:p>
            <a:r>
              <a:rPr lang="en-US" dirty="0"/>
              <a:t>Select the Objective box and select Edit from the menu to edit any topics within the Objective. </a:t>
            </a:r>
          </a:p>
          <a:p>
            <a:endParaRPr lang="en-US" dirty="0"/>
          </a:p>
        </p:txBody>
      </p:sp>
      <p:sp>
        <p:nvSpPr>
          <p:cNvPr id="4" name="Title 3">
            <a:extLst>
              <a:ext uri="{FF2B5EF4-FFF2-40B4-BE49-F238E27FC236}">
                <a16:creationId xmlns:a16="http://schemas.microsoft.com/office/drawing/2014/main" id="{CC8F850E-4DFC-E44F-B73E-93CBFA504E8E}"/>
              </a:ext>
            </a:extLst>
          </p:cNvPr>
          <p:cNvSpPr>
            <a:spLocks noGrp="1"/>
          </p:cNvSpPr>
          <p:nvPr>
            <p:ph type="title"/>
          </p:nvPr>
        </p:nvSpPr>
        <p:spPr/>
        <p:txBody>
          <a:bodyPr/>
          <a:lstStyle/>
          <a:p>
            <a:r>
              <a:rPr lang="en-US" dirty="0"/>
              <a:t>Creating an ALEKS Chemistry Course</a:t>
            </a:r>
          </a:p>
        </p:txBody>
      </p:sp>
      <p:sp>
        <p:nvSpPr>
          <p:cNvPr id="5" name="Footer Placeholder 4">
            <a:extLst>
              <a:ext uri="{FF2B5EF4-FFF2-40B4-BE49-F238E27FC236}">
                <a16:creationId xmlns:a16="http://schemas.microsoft.com/office/drawing/2014/main" id="{36C774D4-4F77-284F-8476-A71BCE8041E1}"/>
              </a:ext>
            </a:extLst>
          </p:cNvPr>
          <p:cNvSpPr>
            <a:spLocks noGrp="1"/>
          </p:cNvSpPr>
          <p:nvPr>
            <p:ph type="ftr" sz="quarter" idx="3"/>
          </p:nvPr>
        </p:nvSpPr>
        <p:spPr/>
        <p:txBody>
          <a:bodyPr/>
          <a:lstStyle/>
          <a:p>
            <a:r>
              <a:rPr lang="en-US"/>
              <a:t>Support At Every Step</a:t>
            </a:r>
            <a:endParaRPr lang="en-US" dirty="0"/>
          </a:p>
        </p:txBody>
      </p:sp>
      <p:pic>
        <p:nvPicPr>
          <p:cNvPr id="7" name="Picture 6" descr="A screenshot of a cell phone&#10;&#10;Description automatically generated">
            <a:extLst>
              <a:ext uri="{FF2B5EF4-FFF2-40B4-BE49-F238E27FC236}">
                <a16:creationId xmlns:a16="http://schemas.microsoft.com/office/drawing/2014/main" id="{E3E024B0-91B3-1047-92BD-2BB388C2D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229" y="2568979"/>
            <a:ext cx="7713541" cy="3693390"/>
          </a:xfrm>
          <a:prstGeom prst="rect">
            <a:avLst/>
          </a:prstGeom>
        </p:spPr>
      </p:pic>
    </p:spTree>
    <p:extLst>
      <p:ext uri="{BB962C8B-B14F-4D97-AF65-F5344CB8AC3E}">
        <p14:creationId xmlns:p14="http://schemas.microsoft.com/office/powerpoint/2010/main" val="100341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BECD6A0-9015-420C-8EA1-4D98E84EAAB6}"/>
              </a:ext>
            </a:extLst>
          </p:cNvPr>
          <p:cNvSpPr>
            <a:spLocks noGrp="1"/>
          </p:cNvSpPr>
          <p:nvPr>
            <p:ph type="sldNum" sz="quarter" idx="4"/>
          </p:nvPr>
        </p:nvSpPr>
        <p:spPr/>
        <p:txBody>
          <a:bodyPr/>
          <a:lstStyle/>
          <a:p>
            <a:fld id="{40BFEAB2-FD83-41F2-9787-AD5D1A1760CD}" type="slidenum">
              <a:rPr lang="en-US" smtClean="0"/>
              <a:pPr/>
              <a:t>17</a:t>
            </a:fld>
            <a:endParaRPr lang="en-US" dirty="0"/>
          </a:p>
        </p:txBody>
      </p:sp>
      <p:sp>
        <p:nvSpPr>
          <p:cNvPr id="2" name="Title 1">
            <a:extLst>
              <a:ext uri="{FF2B5EF4-FFF2-40B4-BE49-F238E27FC236}">
                <a16:creationId xmlns:a16="http://schemas.microsoft.com/office/drawing/2014/main" id="{FE198133-AF21-41C9-A9E4-56BA602D37F8}"/>
              </a:ext>
            </a:extLst>
          </p:cNvPr>
          <p:cNvSpPr>
            <a:spLocks noGrp="1"/>
          </p:cNvSpPr>
          <p:nvPr>
            <p:ph type="title"/>
          </p:nvPr>
        </p:nvSpPr>
        <p:spPr/>
        <p:txBody>
          <a:bodyPr/>
          <a:lstStyle/>
          <a:p>
            <a:r>
              <a:rPr lang="en-US" dirty="0"/>
              <a:t>Support and Resources</a:t>
            </a:r>
          </a:p>
        </p:txBody>
      </p:sp>
      <p:sp>
        <p:nvSpPr>
          <p:cNvPr id="3" name="Text Placeholder 2">
            <a:extLst>
              <a:ext uri="{FF2B5EF4-FFF2-40B4-BE49-F238E27FC236}">
                <a16:creationId xmlns:a16="http://schemas.microsoft.com/office/drawing/2014/main" id="{5314507A-160B-4478-8CDD-1FFACB2791B4}"/>
              </a:ext>
            </a:extLst>
          </p:cNvPr>
          <p:cNvSpPr>
            <a:spLocks noGrp="1"/>
          </p:cNvSpPr>
          <p:nvPr>
            <p:ph type="body" sz="quarter" idx="12"/>
          </p:nvPr>
        </p:nvSpPr>
        <p:spPr>
          <a:xfrm>
            <a:off x="113241" y="1267968"/>
            <a:ext cx="4690407" cy="4707890"/>
          </a:xfrm>
        </p:spPr>
        <p:txBody>
          <a:bodyPr/>
          <a:lstStyle/>
          <a:p>
            <a:pPr lvl="0">
              <a:spcBef>
                <a:spcPts val="0"/>
              </a:spcBef>
            </a:pPr>
            <a:r>
              <a:rPr lang="en-US" dirty="0">
                <a:solidFill>
                  <a:srgbClr val="B60000"/>
                </a:solidFill>
                <a:latin typeface="Arial Black"/>
              </a:rPr>
              <a:t>TECH SUPPORT &amp; FAQ:</a:t>
            </a:r>
          </a:p>
          <a:p>
            <a:pPr lvl="0">
              <a:spcBef>
                <a:spcPts val="0"/>
              </a:spcBef>
            </a:pPr>
            <a:endParaRPr lang="en-US" dirty="0">
              <a:solidFill>
                <a:srgbClr val="DA0507"/>
              </a:solidFill>
              <a:latin typeface="Arial Black"/>
            </a:endParaRPr>
          </a:p>
          <a:p>
            <a:pPr lvl="0">
              <a:spcBef>
                <a:spcPts val="0"/>
              </a:spcBef>
            </a:pPr>
            <a:r>
              <a:rPr lang="en-US" sz="1900" b="1" dirty="0">
                <a:solidFill>
                  <a:srgbClr val="313131"/>
                </a:solidFill>
              </a:rPr>
              <a:t>CALL: </a:t>
            </a:r>
            <a:r>
              <a:rPr lang="en-US" sz="1900" dirty="0">
                <a:solidFill>
                  <a:srgbClr val="313131"/>
                </a:solidFill>
              </a:rPr>
              <a:t>(800) 258-2374</a:t>
            </a:r>
          </a:p>
          <a:p>
            <a:pPr lvl="0">
              <a:spcBef>
                <a:spcPts val="0"/>
              </a:spcBef>
            </a:pPr>
            <a:endParaRPr lang="en-US" sz="1900" dirty="0">
              <a:solidFill>
                <a:srgbClr val="313131"/>
              </a:solidFill>
            </a:endParaRPr>
          </a:p>
          <a:p>
            <a:pPr>
              <a:spcBef>
                <a:spcPts val="0"/>
              </a:spcBef>
            </a:pPr>
            <a:r>
              <a:rPr lang="en-US" sz="1900" b="1" dirty="0">
                <a:solidFill>
                  <a:srgbClr val="313131"/>
                </a:solidFill>
              </a:rPr>
              <a:t>EMAIL &amp; CHAT: </a:t>
            </a:r>
            <a:r>
              <a:rPr lang="en-US" sz="1900" dirty="0">
                <a:solidFill>
                  <a:srgbClr val="313131"/>
                </a:solidFill>
                <a:ea typeface="+mn-lt"/>
                <a:cs typeface="+mn-lt"/>
              </a:rPr>
              <a:t>aleks.com/support</a:t>
            </a:r>
            <a:endParaRPr lang="en-US" sz="1900" dirty="0"/>
          </a:p>
          <a:p>
            <a:pPr lvl="0">
              <a:spcBef>
                <a:spcPts val="0"/>
              </a:spcBef>
            </a:pPr>
            <a:endParaRPr lang="en-US" sz="1900" dirty="0">
              <a:solidFill>
                <a:srgbClr val="313131"/>
              </a:solidFill>
            </a:endParaRPr>
          </a:p>
          <a:p>
            <a:pPr lvl="0">
              <a:spcBef>
                <a:spcPts val="0"/>
              </a:spcBef>
            </a:pPr>
            <a:r>
              <a:rPr lang="en-US" sz="1900" b="1" dirty="0">
                <a:solidFill>
                  <a:srgbClr val="313131"/>
                </a:solidFill>
              </a:rPr>
              <a:t>MONDAY-THURSDAY: </a:t>
            </a:r>
            <a:r>
              <a:rPr lang="en-US" sz="1900" dirty="0">
                <a:solidFill>
                  <a:srgbClr val="313131"/>
                </a:solidFill>
              </a:rPr>
              <a:t>7 AM – 1 AM EST</a:t>
            </a:r>
          </a:p>
          <a:p>
            <a:pPr lvl="0">
              <a:spcBef>
                <a:spcPts val="0"/>
              </a:spcBef>
            </a:pPr>
            <a:r>
              <a:rPr lang="en-US" sz="1900" b="1" dirty="0">
                <a:solidFill>
                  <a:srgbClr val="313131"/>
                </a:solidFill>
              </a:rPr>
              <a:t>FRIDAY: </a:t>
            </a:r>
            <a:r>
              <a:rPr lang="en-US" sz="1900" dirty="0">
                <a:solidFill>
                  <a:srgbClr val="313131"/>
                </a:solidFill>
              </a:rPr>
              <a:t>7 AM – 9 PM EST</a:t>
            </a:r>
          </a:p>
          <a:p>
            <a:pPr lvl="0">
              <a:spcBef>
                <a:spcPts val="0"/>
              </a:spcBef>
            </a:pPr>
            <a:r>
              <a:rPr lang="en-US" sz="1900" b="1" dirty="0">
                <a:solidFill>
                  <a:srgbClr val="313131"/>
                </a:solidFill>
              </a:rPr>
              <a:t>SUNDAY: </a:t>
            </a:r>
            <a:r>
              <a:rPr lang="en-US" sz="1900" dirty="0">
                <a:solidFill>
                  <a:srgbClr val="313131"/>
                </a:solidFill>
              </a:rPr>
              <a:t>4 PM – 1 AM EST</a:t>
            </a:r>
            <a:endParaRPr lang="en-US" sz="1900" dirty="0"/>
          </a:p>
        </p:txBody>
      </p:sp>
      <p:sp>
        <p:nvSpPr>
          <p:cNvPr id="4" name="Text Placeholder 3">
            <a:extLst>
              <a:ext uri="{FF2B5EF4-FFF2-40B4-BE49-F238E27FC236}">
                <a16:creationId xmlns:a16="http://schemas.microsoft.com/office/drawing/2014/main" id="{CE7CA1D3-AFFA-4CA2-95A8-73E2010B4F18}"/>
              </a:ext>
            </a:extLst>
          </p:cNvPr>
          <p:cNvSpPr>
            <a:spLocks noGrp="1"/>
          </p:cNvSpPr>
          <p:nvPr>
            <p:ph type="body" sz="quarter" idx="13"/>
          </p:nvPr>
        </p:nvSpPr>
        <p:spPr>
          <a:xfrm>
            <a:off x="4915959" y="1267968"/>
            <a:ext cx="4114800" cy="4707890"/>
          </a:xfrm>
        </p:spPr>
        <p:txBody>
          <a:bodyPr/>
          <a:lstStyle/>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SUPPORT:</a:t>
            </a:r>
            <a:endParaRPr lang="en-US" dirty="0"/>
          </a:p>
          <a:p>
            <a:pPr lvl="0">
              <a:spcBef>
                <a:spcPts val="0"/>
              </a:spcBef>
              <a:buClr>
                <a:schemeClr val="dk2"/>
              </a:buClr>
              <a:buSzPts val="2000"/>
            </a:pPr>
            <a:endParaRPr lang="en-US"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supportateverystep.com</a:t>
            </a:r>
            <a:endParaRPr lang="en-US" dirty="0"/>
          </a:p>
          <a:p>
            <a:pPr lvl="0">
              <a:spcBef>
                <a:spcPts val="0"/>
              </a:spcBef>
              <a:buClr>
                <a:schemeClr val="dk2"/>
              </a:buClr>
              <a:buSzPts val="2000"/>
            </a:pPr>
            <a:endParaRPr lang="en-US" dirty="0">
              <a:solidFill>
                <a:srgbClr val="B60000"/>
              </a:solidFill>
            </a:endParaRPr>
          </a:p>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TIPS:</a:t>
            </a:r>
            <a:endParaRPr lang="en-US" dirty="0"/>
          </a:p>
          <a:p>
            <a:pPr lvl="0">
              <a:spcBef>
                <a:spcPts val="0"/>
              </a:spcBef>
              <a:buClr>
                <a:schemeClr val="dk2"/>
              </a:buClr>
              <a:buSzPts val="2000"/>
            </a:pPr>
            <a:endParaRPr lang="en-US" b="1"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mh</a:t>
            </a:r>
            <a:r>
              <a:rPr lang="en-US" dirty="0"/>
              <a:t>education.com/</a:t>
            </a:r>
            <a:r>
              <a:rPr lang="en-US" dirty="0" err="1"/>
              <a:t>highered</a:t>
            </a:r>
            <a:r>
              <a:rPr lang="en-US" dirty="0"/>
              <a:t>/ideas</a:t>
            </a:r>
          </a:p>
        </p:txBody>
      </p:sp>
      <p:sp>
        <p:nvSpPr>
          <p:cNvPr id="6" name="Footer Placeholder 5">
            <a:extLst>
              <a:ext uri="{FF2B5EF4-FFF2-40B4-BE49-F238E27FC236}">
                <a16:creationId xmlns:a16="http://schemas.microsoft.com/office/drawing/2014/main" id="{1E9CA6DC-59F0-41AC-B921-EE764799D404}"/>
              </a:ext>
            </a:extLst>
          </p:cNvPr>
          <p:cNvSpPr>
            <a:spLocks noGrp="1"/>
          </p:cNvSpPr>
          <p:nvPr>
            <p:ph type="ftr" sz="quarter" idx="3"/>
          </p:nvPr>
        </p:nvSpPr>
        <p:spPr/>
        <p:txBody>
          <a:bodyPr/>
          <a:lstStyle/>
          <a:p>
            <a:r>
              <a:rPr lang="en-US"/>
              <a:t>Support At Every Step</a:t>
            </a:r>
            <a:endParaRPr lang="en-US" dirty="0"/>
          </a:p>
        </p:txBody>
      </p:sp>
    </p:spTree>
    <p:extLst>
      <p:ext uri="{BB962C8B-B14F-4D97-AF65-F5344CB8AC3E}">
        <p14:creationId xmlns:p14="http://schemas.microsoft.com/office/powerpoint/2010/main" val="154021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 4x3 CORP PPT Template_V8-FNL_Compressed.potx_MAR-1-2019" id="{08DE2090-B8B5-4033-89C1-B4DDE1363E23}" vid="{41A9A413-2957-419E-84E7-5E9AF06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2141</TotalTime>
  <Words>744</Words>
  <Application>Microsoft Macintosh PowerPoint</Application>
  <PresentationFormat>On-screen Show (4:3)</PresentationFormat>
  <Paragraphs>97</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Arial Black</vt:lpstr>
      <vt:lpstr>Calibri</vt:lpstr>
      <vt:lpstr>Office Theme</vt:lpstr>
      <vt:lpstr>Creating an ALEKS Chemistry Course</vt:lpstr>
      <vt:lpstr>Creating an ALEKS Chemistry Course</vt:lpstr>
      <vt:lpstr>Create an ALEKS Chemistry Course</vt:lpstr>
      <vt:lpstr>Create an ALEKS Chemistry Course</vt:lpstr>
      <vt:lpstr>Create an ALEKS Chemistry Course</vt:lpstr>
      <vt:lpstr>Create an ALEKS Chemistry Course</vt:lpstr>
      <vt:lpstr>Create an ALEKS Chemistry Course</vt:lpstr>
      <vt:lpstr>Create an ALEKS Chemistry Course</vt:lpstr>
      <vt:lpstr>Creating an ALEKS Chemistry Course</vt:lpstr>
      <vt:lpstr>Creating an ALEKS Chemistry Course</vt:lpstr>
      <vt:lpstr>Creating an ALEKS Chemistry Course</vt:lpstr>
      <vt:lpstr>Creating an ALEKS Chemistry Course</vt:lpstr>
      <vt:lpstr>Creating an ALEKS Chemistry Course</vt:lpstr>
      <vt:lpstr>Creating an ALEKS Chemistry Course</vt:lpstr>
      <vt:lpstr>Creating an ALEKS Chemistry Course</vt:lpstr>
      <vt:lpstr>Creating an ALEKS Chemistry Course</vt:lpstr>
      <vt:lpstr>Support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Template: User Notes Delete this slide from final presentation.</dc:title>
  <dc:creator>sgalayda</dc:creator>
  <cp:lastModifiedBy>Megan Prokott</cp:lastModifiedBy>
  <cp:revision>48</cp:revision>
  <dcterms:created xsi:type="dcterms:W3CDTF">2019-06-04T22:37:36Z</dcterms:created>
  <dcterms:modified xsi:type="dcterms:W3CDTF">2020-08-05T16:18:34Z</dcterms:modified>
</cp:coreProperties>
</file>