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346" r:id="rId2"/>
    <p:sldId id="335" r:id="rId3"/>
    <p:sldId id="348" r:id="rId4"/>
    <p:sldId id="349" r:id="rId5"/>
    <p:sldId id="350" r:id="rId6"/>
    <p:sldId id="351" r:id="rId7"/>
    <p:sldId id="352" r:id="rId8"/>
    <p:sldId id="339" r:id="rId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176" userDrawn="1">
          <p15:clr>
            <a:srgbClr val="A4A3A4"/>
          </p15:clr>
        </p15:guide>
        <p15:guide id="2" orient="horz" pos="3000" userDrawn="1">
          <p15:clr>
            <a:srgbClr val="A4A3A4"/>
          </p15:clr>
        </p15:guide>
        <p15:guide id="3" orient="horz" pos="384" userDrawn="1">
          <p15:clr>
            <a:srgbClr val="A4A3A4"/>
          </p15:clr>
        </p15:guide>
        <p15:guide id="4" orient="horz" pos="2688" userDrawn="1">
          <p15:clr>
            <a:srgbClr val="A4A3A4"/>
          </p15:clr>
        </p15:guide>
        <p15:guide id="5" orient="horz" pos="2904" userDrawn="1">
          <p15:clr>
            <a:srgbClr val="A4A3A4"/>
          </p15:clr>
        </p15:guide>
        <p15:guide id="6" orient="horz" pos="1680" userDrawn="1">
          <p15:clr>
            <a:srgbClr val="A4A3A4"/>
          </p15:clr>
        </p15:guide>
        <p15:guide id="7" orient="horz" pos="3216" userDrawn="1">
          <p15:clr>
            <a:srgbClr val="A4A3A4"/>
          </p15:clr>
        </p15:guide>
        <p15:guide id="8" orient="horz" pos="3096" userDrawn="1">
          <p15:clr>
            <a:srgbClr val="A4A3A4"/>
          </p15:clr>
        </p15:guide>
        <p15:guide id="9" pos="672" userDrawn="1">
          <p15:clr>
            <a:srgbClr val="A4A3A4"/>
          </p15:clr>
        </p15:guide>
        <p15:guide id="10" pos="2976" userDrawn="1">
          <p15:clr>
            <a:srgbClr val="A4A3A4"/>
          </p15:clr>
        </p15:guide>
        <p15:guide id="11" pos="5160" userDrawn="1">
          <p15:clr>
            <a:srgbClr val="A4A3A4"/>
          </p15:clr>
        </p15:guide>
        <p15:guide id="12" pos="1948" userDrawn="1">
          <p15:clr>
            <a:srgbClr val="A4A3A4"/>
          </p15:clr>
        </p15:guide>
        <p15:guide id="13" pos="216" userDrawn="1">
          <p15:clr>
            <a:srgbClr val="A4A3A4"/>
          </p15:clr>
        </p15:guide>
        <p15:guide id="14" orient="horz" pos="2160" userDrawn="1">
          <p15:clr>
            <a:srgbClr val="A4A3A4"/>
          </p15:clr>
        </p15:guide>
        <p15:guide id="15" orient="horz" pos="2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08C"/>
    <a:srgbClr val="692146"/>
    <a:srgbClr val="720F11"/>
    <a:srgbClr val="9F2241"/>
    <a:srgbClr val="E2DFCA"/>
    <a:srgbClr val="625D9C"/>
    <a:srgbClr val="E21A23"/>
    <a:srgbClr val="FFDFCA"/>
    <a:srgbClr val="FFB600"/>
    <a:srgbClr val="E7E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98" autoAdjust="0"/>
    <p:restoredTop sz="94844" autoAdjust="0"/>
  </p:normalViewPr>
  <p:slideViewPr>
    <p:cSldViewPr snapToGrid="0">
      <p:cViewPr varScale="1">
        <p:scale>
          <a:sx n="90" d="100"/>
          <a:sy n="90" d="100"/>
        </p:scale>
        <p:origin x="960" y="78"/>
      </p:cViewPr>
      <p:guideLst>
        <p:guide pos="1176"/>
        <p:guide orient="horz" pos="3000"/>
        <p:guide orient="horz" pos="384"/>
        <p:guide orient="horz" pos="2688"/>
        <p:guide orient="horz" pos="2904"/>
        <p:guide orient="horz" pos="1680"/>
        <p:guide orient="horz" pos="3216"/>
        <p:guide orient="horz" pos="3096"/>
        <p:guide pos="672"/>
        <p:guide pos="2976"/>
        <p:guide pos="5160"/>
        <p:guide pos="1948"/>
        <p:guide pos="216"/>
        <p:guide orient="horz" pos="2160"/>
        <p:guide orient="horz" pos="216"/>
      </p:guideLst>
    </p:cSldViewPr>
  </p:slideViewPr>
  <p:outlineViewPr>
    <p:cViewPr>
      <p:scale>
        <a:sx n="33" d="100"/>
        <a:sy n="33" d="100"/>
      </p:scale>
      <p:origin x="0" y="-14411"/>
    </p:cViewPr>
  </p:outlineViewPr>
  <p:notesTextViewPr>
    <p:cViewPr>
      <p:scale>
        <a:sx n="1" d="1"/>
        <a:sy n="1" d="1"/>
      </p:scale>
      <p:origin x="0" y="0"/>
    </p:cViewPr>
  </p:notesTextViewPr>
  <p:sorterViewPr>
    <p:cViewPr>
      <p:scale>
        <a:sx n="98" d="100"/>
        <a:sy n="98" d="100"/>
      </p:scale>
      <p:origin x="0" y="-20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7/10/2019</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7/10/2019</a:t>
            </a:fld>
            <a:endParaRPr lang="en-US" dirty="0"/>
          </a:p>
        </p:txBody>
      </p:sp>
      <p:sp>
        <p:nvSpPr>
          <p:cNvPr id="4" name="Slide Image Placeholder 3"/>
          <p:cNvSpPr>
            <a:spLocks noGrp="1" noRot="1" noChangeAspect="1"/>
          </p:cNvSpPr>
          <p:nvPr>
            <p:ph type="sldImg" idx="2"/>
          </p:nvPr>
        </p:nvSpPr>
        <p:spPr>
          <a:xfrm>
            <a:off x="1428750" y="1154113"/>
            <a:ext cx="41529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03DB6BE-E2F3-2A47-94A8-585F5DD018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77" t="11823" r="5903" b="4524"/>
          <a:stretch/>
        </p:blipFill>
        <p:spPr>
          <a:xfrm>
            <a:off x="0" y="1520825"/>
            <a:ext cx="9144000" cy="4846438"/>
          </a:xfrm>
          <a:prstGeom prst="rect">
            <a:avLst/>
          </a:prstGeom>
        </p:spPr>
      </p:pic>
      <p:grpSp>
        <p:nvGrpSpPr>
          <p:cNvPr id="20" name="Group 19"/>
          <p:cNvGrpSpPr/>
          <p:nvPr userDrawn="1"/>
        </p:nvGrpSpPr>
        <p:grpSpPr>
          <a:xfrm>
            <a:off x="33111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721C002C-853C-D54D-985F-FA80D970FECE}"/>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ctrTitle"/>
          </p:nvPr>
        </p:nvSpPr>
        <p:spPr>
          <a:xfrm>
            <a:off x="621792" y="3008376"/>
            <a:ext cx="2788920" cy="1289304"/>
          </a:xfrm>
        </p:spPr>
        <p:txBody>
          <a:bodyPr anchor="t">
            <a:noAutofit/>
          </a:bodyPr>
          <a:lstStyle>
            <a:lvl1pPr algn="l">
              <a:lnSpc>
                <a:spcPct val="100000"/>
              </a:lnSpc>
              <a:defRPr sz="2600" b="1">
                <a:solidFill>
                  <a:schemeClr val="accent2"/>
                </a:solidFill>
              </a:defRPr>
            </a:lvl1pPr>
          </a:lstStyle>
          <a:p>
            <a:r>
              <a:rPr lang="en-US"/>
              <a:t>Click to edit Master title style</a:t>
            </a:r>
            <a:endParaRPr lang="en-US" dirty="0"/>
          </a:p>
        </p:txBody>
      </p:sp>
      <p:sp>
        <p:nvSpPr>
          <p:cNvPr id="8" name="Subtitle 2"/>
          <p:cNvSpPr>
            <a:spLocks noGrp="1"/>
          </p:cNvSpPr>
          <p:nvPr>
            <p:ph type="subTitle" idx="1"/>
          </p:nvPr>
        </p:nvSpPr>
        <p:spPr>
          <a:xfrm>
            <a:off x="621792" y="4261104"/>
            <a:ext cx="2788920" cy="457200"/>
          </a:xfr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EC86C884-D766-9149-B40E-B86A943DE6D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32"/>
          <p:cNvSpPr>
            <a:spLocks noGrp="1"/>
          </p:cNvSpPr>
          <p:nvPr>
            <p:ph type="body" sz="quarter" idx="10"/>
          </p:nvPr>
        </p:nvSpPr>
        <p:spPr>
          <a:xfrm>
            <a:off x="621792" y="5093208"/>
            <a:ext cx="2788920" cy="576185"/>
          </a:xfr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pic>
        <p:nvPicPr>
          <p:cNvPr id="16" name="Picture 15">
            <a:extLst>
              <a:ext uri="{FF2B5EF4-FFF2-40B4-BE49-F238E27FC236}">
                <a16:creationId xmlns:a16="http://schemas.microsoft.com/office/drawing/2014/main" id="{28A1600F-0570-410C-9F95-5DDBAF63CC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9617" y="328239"/>
            <a:ext cx="911679" cy="911679"/>
          </a:xfrm>
          <a:prstGeom prst="rect">
            <a:avLst/>
          </a:prstGeom>
        </p:spPr>
      </p:pic>
      <p:pic>
        <p:nvPicPr>
          <p:cNvPr id="21" name="Picture 20">
            <a:extLst>
              <a:ext uri="{FF2B5EF4-FFF2-40B4-BE49-F238E27FC236}">
                <a16:creationId xmlns:a16="http://schemas.microsoft.com/office/drawing/2014/main" id="{CE58448A-1EBE-41B2-B940-5B338FAA8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67734" y="472527"/>
            <a:ext cx="3587614" cy="189801"/>
          </a:xfrm>
          <a:prstGeom prst="rect">
            <a:avLst/>
          </a:prstGeom>
        </p:spPr>
      </p:pic>
    </p:spTree>
    <p:extLst>
      <p:ext uri="{BB962C8B-B14F-4D97-AF65-F5344CB8AC3E}">
        <p14:creationId xmlns:p14="http://schemas.microsoft.com/office/powerpoint/2010/main" val="2648364449"/>
      </p:ext>
    </p:extLst>
  </p:cSld>
  <p:clrMapOvr>
    <a:masterClrMapping/>
  </p:clrMapOvr>
  <p:extLst mod="1">
    <p:ext uri="{DCECCB84-F9BA-43D5-87BE-67443E8EF086}">
      <p15:sldGuideLst xmlns:p15="http://schemas.microsoft.com/office/powerpoint/2012/main">
        <p15:guide id="1" orient="horz" pos="957" userDrawn="1">
          <p15:clr>
            <a:srgbClr val="FBAE40"/>
          </p15:clr>
        </p15:guide>
        <p15:guide id="2" pos="2880" userDrawn="1">
          <p15:clr>
            <a:srgbClr val="FBAE40"/>
          </p15:clr>
        </p15:guide>
        <p15:guide id="3" pos="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te Content with Graphic">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BD6B082-7C10-BA4E-BE12-3A2FD5AE08EF}"/>
              </a:ext>
            </a:extLst>
          </p:cNvPr>
          <p:cNvGrpSpPr/>
          <p:nvPr userDrawn="1"/>
        </p:nvGrpSpPr>
        <p:grpSpPr>
          <a:xfrm>
            <a:off x="6635067" y="0"/>
            <a:ext cx="2508933" cy="6367263"/>
            <a:chOff x="3491346" y="0"/>
            <a:chExt cx="2508933" cy="6367263"/>
          </a:xfrm>
        </p:grpSpPr>
        <p:sp>
          <p:nvSpPr>
            <p:cNvPr id="12" name="Freeform 11">
              <a:extLst>
                <a:ext uri="{FF2B5EF4-FFF2-40B4-BE49-F238E27FC236}">
                  <a16:creationId xmlns:a16="http://schemas.microsoft.com/office/drawing/2014/main" id="{EA3EC593-DC20-9346-9776-FBA0FABCCDA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3" name="Freeform 12">
              <a:extLst>
                <a:ext uri="{FF2B5EF4-FFF2-40B4-BE49-F238E27FC236}">
                  <a16:creationId xmlns:a16="http://schemas.microsoft.com/office/drawing/2014/main" id="{ED31C323-8E84-A946-A27D-2777E3E0BE45}"/>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4" name="Freeform 13">
              <a:extLst>
                <a:ext uri="{FF2B5EF4-FFF2-40B4-BE49-F238E27FC236}">
                  <a16:creationId xmlns:a16="http://schemas.microsoft.com/office/drawing/2014/main" id="{6A9B01AF-6459-4247-AF71-3F7C135643BB}"/>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Edit Master Title Style – For TOC/</a:t>
            </a:r>
            <a:br>
              <a:rPr lang="en-US" dirty="0"/>
            </a:br>
            <a:r>
              <a:rPr lang="en-US" dirty="0"/>
              <a:t>Agenda and Lite Text Slide</a:t>
            </a:r>
          </a:p>
        </p:txBody>
      </p:sp>
      <p:sp>
        <p:nvSpPr>
          <p:cNvPr id="6" name="Text Placeholder 5"/>
          <p:cNvSpPr>
            <a:spLocks noGrp="1"/>
          </p:cNvSpPr>
          <p:nvPr>
            <p:ph type="body" sz="quarter" idx="12" hasCustomPrompt="1"/>
          </p:nvPr>
        </p:nvSpPr>
        <p:spPr>
          <a:xfrm>
            <a:off x="357188" y="1280160"/>
            <a:ext cx="6858000" cy="4525963"/>
          </a:xfrm>
        </p:spPr>
        <p:txBody>
          <a:bodyPr/>
          <a:lstStyle>
            <a:lvl1pPr marL="0" indent="0">
              <a:buFont typeface="Arial" panose="020B0604020202020204" pitchFamily="34" charset="0"/>
              <a:buNone/>
              <a:tabLst/>
              <a:defRPr sz="2000" baseline="0">
                <a:solidFill>
                  <a:schemeClr val="tx2"/>
                </a:solidFill>
              </a:defRPr>
            </a:lvl1pPr>
            <a:lvl2pPr>
              <a:buClrTx/>
              <a:defRPr sz="18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dirty="0"/>
              <a:t>Edit Master text styles [20pt Arial for TOC/Agenda]</a:t>
            </a:r>
          </a:p>
          <a:p>
            <a:pPr lvl="0"/>
            <a:endParaRPr lang="en-US" dirty="0"/>
          </a:p>
        </p:txBody>
      </p:sp>
      <p:sp>
        <p:nvSpPr>
          <p:cNvPr id="10"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a:t>
            </a:fld>
            <a:endParaRPr lang="en-US" dirty="0"/>
          </a:p>
        </p:txBody>
      </p:sp>
      <p:sp>
        <p:nvSpPr>
          <p:cNvPr id="15" name="Footer Placeholder 9">
            <a:extLst>
              <a:ext uri="{FF2B5EF4-FFF2-40B4-BE49-F238E27FC236}">
                <a16:creationId xmlns:a16="http://schemas.microsoft.com/office/drawing/2014/main" id="{BE9A4657-960C-43DE-81AE-18CA143A4380}"/>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6" name="Footer Placeholder 4">
            <a:extLst>
              <a:ext uri="{FF2B5EF4-FFF2-40B4-BE49-F238E27FC236}">
                <a16:creationId xmlns:a16="http://schemas.microsoft.com/office/drawing/2014/main" id="{451AA9ED-A6E2-4AEB-B71F-2979D48ABE7D}"/>
              </a:ext>
            </a:extLst>
          </p:cNvPr>
          <p:cNvSpPr>
            <a:spLocks noGrp="1"/>
          </p:cNvSpPr>
          <p:nvPr>
            <p:ph type="ftr" sz="quarter" idx="3"/>
          </p:nvPr>
        </p:nvSpPr>
        <p:spPr>
          <a:xfrm>
            <a:off x="1235540"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US"/>
              <a:t>Support At Every Step</a:t>
            </a:r>
            <a:endParaRPr lang="en-US" dirty="0"/>
          </a:p>
        </p:txBody>
      </p:sp>
    </p:spTree>
    <p:extLst>
      <p:ext uri="{BB962C8B-B14F-4D97-AF65-F5344CB8AC3E}">
        <p14:creationId xmlns:p14="http://schemas.microsoft.com/office/powerpoint/2010/main" val="2180605138"/>
      </p:ext>
    </p:extLst>
  </p:cSld>
  <p:clrMapOvr>
    <a:masterClrMapping/>
  </p:clrMapOvr>
  <p:extLst mod="1">
    <p:ext uri="{DCECCB84-F9BA-43D5-87BE-67443E8EF086}">
      <p15:sldGuideLst xmlns:p15="http://schemas.microsoft.com/office/powerpoint/2012/main">
        <p15:guide id="1" orient="horz" pos="3772" userDrawn="1">
          <p15:clr>
            <a:srgbClr val="FBAE40"/>
          </p15:clr>
        </p15:guide>
        <p15:guide id="2" orient="horz" pos="80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356615" y="274321"/>
            <a:ext cx="6975265"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7" y="1280160"/>
            <a:ext cx="6975265"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stStyle>
          <a:p>
            <a:pPr lvl="0"/>
            <a:r>
              <a:rPr lang="en-US" dirty="0"/>
              <a:t>Edit Master text styles</a:t>
            </a:r>
          </a:p>
          <a:p>
            <a:pPr lvl="1"/>
            <a:r>
              <a:rPr lang="en-US" dirty="0"/>
              <a:t>Second level</a:t>
            </a:r>
          </a:p>
          <a:p>
            <a:pPr lvl="2"/>
            <a:r>
              <a:rPr lang="en-US" dirty="0"/>
              <a:t>Third level</a:t>
            </a:r>
          </a:p>
        </p:txBody>
      </p:sp>
      <p:sp>
        <p:nvSpPr>
          <p:cNvPr id="10"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a:t>
            </a:fld>
            <a:endParaRPr lang="en-US" dirty="0"/>
          </a:p>
        </p:txBody>
      </p:sp>
      <p:sp>
        <p:nvSpPr>
          <p:cNvPr id="7" name="Footer Placeholder 9">
            <a:extLst>
              <a:ext uri="{FF2B5EF4-FFF2-40B4-BE49-F238E27FC236}">
                <a16:creationId xmlns:a16="http://schemas.microsoft.com/office/drawing/2014/main" id="{A6B10B21-A22D-4973-9F22-3C85C87DD1D6}"/>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A3E23767-0A7E-4F0C-A99E-C1C9090D3FB7}"/>
              </a:ext>
            </a:extLst>
          </p:cNvPr>
          <p:cNvSpPr>
            <a:spLocks noGrp="1"/>
          </p:cNvSpPr>
          <p:nvPr>
            <p:ph type="ftr" sz="quarter" idx="3"/>
          </p:nvPr>
        </p:nvSpPr>
        <p:spPr>
          <a:xfrm>
            <a:off x="1235540"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US"/>
              <a:t>Support At Every Step</a:t>
            </a:r>
            <a:endParaRPr lang="en-US" dirty="0"/>
          </a:p>
        </p:txBody>
      </p:sp>
    </p:spTree>
    <p:extLst>
      <p:ext uri="{BB962C8B-B14F-4D97-AF65-F5344CB8AC3E}">
        <p14:creationId xmlns:p14="http://schemas.microsoft.com/office/powerpoint/2010/main" val="3464801227"/>
      </p:ext>
    </p:extLst>
  </p:cSld>
  <p:clrMapOvr>
    <a:masterClrMapping/>
  </p:clrMapOvr>
  <p:extLst mod="1">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column">
    <p:spTree>
      <p:nvGrpSpPr>
        <p:cNvPr id="1" name=""/>
        <p:cNvGrpSpPr/>
        <p:nvPr/>
      </p:nvGrpSpPr>
      <p:grpSpPr>
        <a:xfrm>
          <a:off x="0" y="0"/>
          <a:ext cx="0" cy="0"/>
          <a:chOff x="0" y="0"/>
          <a:chExt cx="0" cy="0"/>
        </a:xfrm>
      </p:grpSpPr>
      <p:sp>
        <p:nvSpPr>
          <p:cNvPr id="2" name="Title 1"/>
          <p:cNvSpPr>
            <a:spLocks noGrp="1"/>
          </p:cNvSpPr>
          <p:nvPr>
            <p:ph type="title"/>
          </p:nvPr>
        </p:nvSpPr>
        <p:spPr>
          <a:xfrm>
            <a:off x="356616" y="274320"/>
            <a:ext cx="8436576"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8" y="1280160"/>
            <a:ext cx="4114800"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9" name="Text Placeholder 5"/>
          <p:cNvSpPr>
            <a:spLocks noGrp="1"/>
          </p:cNvSpPr>
          <p:nvPr>
            <p:ph type="body" sz="quarter" idx="13" hasCustomPrompt="1"/>
          </p:nvPr>
        </p:nvSpPr>
        <p:spPr>
          <a:xfrm>
            <a:off x="4672119" y="1280160"/>
            <a:ext cx="4114800" cy="4707890"/>
          </a:xfrm>
        </p:spPr>
        <p:txBody>
          <a:bodyPr/>
          <a:lstStyle>
            <a:lvl1pPr rtl="0">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13"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a:t>
            </a:fld>
            <a:endParaRPr lang="en-US" dirty="0"/>
          </a:p>
        </p:txBody>
      </p:sp>
      <p:sp>
        <p:nvSpPr>
          <p:cNvPr id="10" name="Footer Placeholder 9">
            <a:extLst>
              <a:ext uri="{FF2B5EF4-FFF2-40B4-BE49-F238E27FC236}">
                <a16:creationId xmlns:a16="http://schemas.microsoft.com/office/drawing/2014/main" id="{4806E4E2-02E1-49AB-BCC5-A8B1C1D9B871}"/>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78EF9E6E-260B-4AEA-92D1-41B528297A86}"/>
              </a:ext>
            </a:extLst>
          </p:cNvPr>
          <p:cNvSpPr>
            <a:spLocks noGrp="1"/>
          </p:cNvSpPr>
          <p:nvPr>
            <p:ph type="ftr" sz="quarter" idx="3"/>
          </p:nvPr>
        </p:nvSpPr>
        <p:spPr>
          <a:xfrm>
            <a:off x="1235540"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US"/>
              <a:t>Support At Every Step</a:t>
            </a:r>
            <a:endParaRPr lang="en-US" dirty="0"/>
          </a:p>
        </p:txBody>
      </p:sp>
    </p:spTree>
    <p:extLst>
      <p:ext uri="{BB962C8B-B14F-4D97-AF65-F5344CB8AC3E}">
        <p14:creationId xmlns:p14="http://schemas.microsoft.com/office/powerpoint/2010/main" val="2533597303"/>
      </p:ext>
    </p:extLst>
  </p:cSld>
  <p:clrMapOvr>
    <a:masterClrMapping/>
  </p:clrMapOvr>
  <p:extLst mod="1">
    <p:ext uri="{DCECCB84-F9BA-43D5-87BE-67443E8EF086}">
      <p15:sldGuideLst xmlns:p15="http://schemas.microsoft.com/office/powerpoint/2012/main">
        <p15:guide id="1" orient="horz" pos="804" userDrawn="1">
          <p15:clr>
            <a:srgbClr val="FBAE40"/>
          </p15:clr>
        </p15:guide>
        <p15:guide id="2" orient="horz" pos="377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356616" y="274320"/>
            <a:ext cx="4106116"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8" y="1280160"/>
            <a:ext cx="4114800"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10" name="Picture Placeholder 9"/>
          <p:cNvSpPr>
            <a:spLocks noGrp="1"/>
          </p:cNvSpPr>
          <p:nvPr>
            <p:ph type="pic" sz="quarter" idx="13"/>
          </p:nvPr>
        </p:nvSpPr>
        <p:spPr>
          <a:xfrm>
            <a:off x="4572000" y="0"/>
            <a:ext cx="4572000" cy="6364224"/>
          </a:xfrm>
        </p:spPr>
        <p:txBody>
          <a:bodyPr/>
          <a:lstStyle>
            <a:lvl1pPr>
              <a:defRPr>
                <a:solidFill>
                  <a:schemeClr val="tx2"/>
                </a:solidFill>
              </a:defRPr>
            </a:lvl1pPr>
          </a:lstStyle>
          <a:p>
            <a:r>
              <a:rPr lang="en-US"/>
              <a:t>Click icon to add picture</a:t>
            </a:r>
            <a:endParaRPr lang="en-US" dirty="0"/>
          </a:p>
        </p:txBody>
      </p:sp>
      <p:sp>
        <p:nvSpPr>
          <p:cNvPr id="12"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a:t>
            </a:fld>
            <a:endParaRPr lang="en-US" dirty="0"/>
          </a:p>
        </p:txBody>
      </p:sp>
      <p:sp>
        <p:nvSpPr>
          <p:cNvPr id="9" name="Footer Placeholder 9">
            <a:extLst>
              <a:ext uri="{FF2B5EF4-FFF2-40B4-BE49-F238E27FC236}">
                <a16:creationId xmlns:a16="http://schemas.microsoft.com/office/drawing/2014/main" id="{32FC0A7D-C449-4E7F-9213-3874E5CFF3D0}"/>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3" name="Footer Placeholder 4">
            <a:extLst>
              <a:ext uri="{FF2B5EF4-FFF2-40B4-BE49-F238E27FC236}">
                <a16:creationId xmlns:a16="http://schemas.microsoft.com/office/drawing/2014/main" id="{B7F92EB8-4DEE-49B2-B12E-4B88D7242110}"/>
              </a:ext>
            </a:extLst>
          </p:cNvPr>
          <p:cNvSpPr>
            <a:spLocks noGrp="1"/>
          </p:cNvSpPr>
          <p:nvPr>
            <p:ph type="ftr" sz="quarter" idx="3"/>
          </p:nvPr>
        </p:nvSpPr>
        <p:spPr>
          <a:xfrm>
            <a:off x="1235540"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US"/>
              <a:t>Support At Every Step</a:t>
            </a:r>
            <a:endParaRPr lang="en-US" dirty="0"/>
          </a:p>
        </p:txBody>
      </p:sp>
    </p:spTree>
    <p:extLst>
      <p:ext uri="{BB962C8B-B14F-4D97-AF65-F5344CB8AC3E}">
        <p14:creationId xmlns:p14="http://schemas.microsoft.com/office/powerpoint/2010/main" val="3346766917"/>
      </p:ext>
    </p:extLst>
  </p:cSld>
  <p:clrMapOvr>
    <a:masterClrMapping/>
  </p:clrMapOvr>
  <p:extLst mod="1">
    <p:ext uri="{DCECCB84-F9BA-43D5-87BE-67443E8EF086}">
      <p15:sldGuideLst xmlns:p15="http://schemas.microsoft.com/office/powerpoint/2012/main">
        <p15:guide id="1" orient="horz" pos="804" userDrawn="1">
          <p15:clr>
            <a:srgbClr val="FBAE40"/>
          </p15:clr>
        </p15:guide>
        <p15:guide id="2" orient="horz" pos="377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356615" y="274321"/>
            <a:ext cx="8441755" cy="822960"/>
          </a:xfrm>
        </p:spPr>
        <p:txBody>
          <a:bodyPr/>
          <a:lstStyle>
            <a:lvl1pPr>
              <a:defRPr>
                <a:solidFill>
                  <a:schemeClr val="tx2"/>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a:t>
            </a:fld>
            <a:endParaRPr lang="en-US" dirty="0"/>
          </a:p>
        </p:txBody>
      </p:sp>
      <p:sp>
        <p:nvSpPr>
          <p:cNvPr id="15" name="Text Placeholder 5"/>
          <p:cNvSpPr>
            <a:spLocks noGrp="1"/>
          </p:cNvSpPr>
          <p:nvPr>
            <p:ph type="body" sz="quarter" idx="12" hasCustomPrompt="1"/>
          </p:nvPr>
        </p:nvSpPr>
        <p:spPr>
          <a:xfrm>
            <a:off x="357188" y="4433570"/>
            <a:ext cx="4114800" cy="1554480"/>
          </a:xfrm>
        </p:spPr>
        <p:txBody>
          <a:bodyPr/>
          <a:lstStyle>
            <a:lvl1pPr marL="0" indent="0">
              <a:spcBef>
                <a:spcPts val="800"/>
              </a:spcBef>
              <a:buFont typeface="Arial" panose="020B0604020202020204" pitchFamily="34" charset="0"/>
              <a:buNone/>
              <a:defRPr sz="1400" b="1">
                <a:solidFill>
                  <a:schemeClr val="tx2"/>
                </a:solidFill>
              </a:defRPr>
            </a:lvl1pPr>
            <a:lvl2pPr>
              <a:buClrTx/>
              <a:defRPr sz="1400">
                <a:solidFill>
                  <a:schemeClr val="tx2"/>
                </a:solidFill>
              </a:defRPr>
            </a:lvl2pPr>
            <a:lvl3pPr marL="230188" indent="-228600">
              <a:spcBef>
                <a:spcPts val="800"/>
              </a:spcBef>
              <a:defRPr sz="1400">
                <a:solidFill>
                  <a:schemeClr val="tx2"/>
                </a:solidFill>
              </a:defRPr>
            </a:lvl3pPr>
            <a:lvl4pPr marL="460375" indent="-228600">
              <a:spcBef>
                <a:spcPts val="800"/>
              </a:spcBef>
              <a:defRPr sz="1400">
                <a:solidFill>
                  <a:schemeClr val="tx2"/>
                </a:solidFill>
              </a:defRPr>
            </a:lvl4pPr>
            <a:lvl5pPr marL="684213" indent="-228600">
              <a:spcBef>
                <a:spcPts val="800"/>
              </a:spcBef>
              <a:defRPr sz="1400"/>
            </a:lvl5pPr>
          </a:lstStyle>
          <a:p>
            <a:pPr lvl="0"/>
            <a:r>
              <a:rPr lang="en-US" dirty="0"/>
              <a:t>Edit Master text styles</a:t>
            </a:r>
          </a:p>
          <a:p>
            <a:pPr lvl="1"/>
            <a:r>
              <a:rPr lang="en-US" dirty="0"/>
              <a:t>Second level</a:t>
            </a:r>
          </a:p>
        </p:txBody>
      </p:sp>
      <p:sp>
        <p:nvSpPr>
          <p:cNvPr id="16" name="Text Placeholder 5"/>
          <p:cNvSpPr>
            <a:spLocks noGrp="1"/>
          </p:cNvSpPr>
          <p:nvPr>
            <p:ph type="body" sz="quarter" idx="14" hasCustomPrompt="1"/>
          </p:nvPr>
        </p:nvSpPr>
        <p:spPr>
          <a:xfrm>
            <a:off x="4672119" y="4433570"/>
            <a:ext cx="4114800" cy="1554480"/>
          </a:xfrm>
        </p:spPr>
        <p:txBody>
          <a:bodyPr/>
          <a:lstStyle>
            <a:lvl1pPr marL="0" indent="0" rtl="0">
              <a:spcBef>
                <a:spcPts val="800"/>
              </a:spcBef>
              <a:buFont typeface="Arial" panose="020B0604020202020204" pitchFamily="34" charset="0"/>
              <a:buNone/>
              <a:defRPr sz="1400" b="1">
                <a:solidFill>
                  <a:schemeClr val="tx2"/>
                </a:solidFill>
              </a:defRPr>
            </a:lvl1pPr>
            <a:lvl2pPr>
              <a:buClr>
                <a:schemeClr val="tx2"/>
              </a:buClr>
              <a:defRPr sz="1400">
                <a:solidFill>
                  <a:schemeClr val="tx2"/>
                </a:solidFill>
              </a:defRPr>
            </a:lvl2pPr>
            <a:lvl3pPr marL="230188" indent="-228600">
              <a:spcBef>
                <a:spcPts val="800"/>
              </a:spcBef>
              <a:buClrTx/>
              <a:defRPr sz="1400">
                <a:solidFill>
                  <a:schemeClr val="tx2"/>
                </a:solidFill>
              </a:defRPr>
            </a:lvl3pPr>
            <a:lvl4pPr marL="460375" indent="-228600">
              <a:spcBef>
                <a:spcPts val="800"/>
              </a:spcBef>
              <a:buClrTx/>
              <a:defRPr sz="1400">
                <a:solidFill>
                  <a:schemeClr val="tx2"/>
                </a:solidFill>
              </a:defRPr>
            </a:lvl4pPr>
            <a:lvl5pPr marL="684213" indent="-228600">
              <a:spcBef>
                <a:spcPts val="800"/>
              </a:spcBef>
              <a:buClrTx/>
              <a:defRPr sz="1400"/>
            </a:lvl5pPr>
            <a:lvl6pPr marL="1141413" indent="-227013">
              <a:defRPr sz="1400"/>
            </a:lvl6pPr>
          </a:lstStyle>
          <a:p>
            <a:pPr lvl="0"/>
            <a:r>
              <a:rPr lang="en-US" dirty="0"/>
              <a:t>Edit Master text styles</a:t>
            </a:r>
          </a:p>
          <a:p>
            <a:pPr lvl="1"/>
            <a:r>
              <a:rPr lang="en-US" dirty="0"/>
              <a:t>Second level</a:t>
            </a:r>
          </a:p>
        </p:txBody>
      </p:sp>
      <p:sp>
        <p:nvSpPr>
          <p:cNvPr id="11" name="Footer Placeholder 9">
            <a:extLst>
              <a:ext uri="{FF2B5EF4-FFF2-40B4-BE49-F238E27FC236}">
                <a16:creationId xmlns:a16="http://schemas.microsoft.com/office/drawing/2014/main" id="{578BD2ED-4CD4-4A08-A1AB-BE9089BBD0EC}"/>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2" name="Footer Placeholder 4">
            <a:extLst>
              <a:ext uri="{FF2B5EF4-FFF2-40B4-BE49-F238E27FC236}">
                <a16:creationId xmlns:a16="http://schemas.microsoft.com/office/drawing/2014/main" id="{663CC9DE-998A-4CE0-9F7E-6227FE125B49}"/>
              </a:ext>
            </a:extLst>
          </p:cNvPr>
          <p:cNvSpPr>
            <a:spLocks noGrp="1"/>
          </p:cNvSpPr>
          <p:nvPr>
            <p:ph type="ftr" sz="quarter" idx="3"/>
          </p:nvPr>
        </p:nvSpPr>
        <p:spPr>
          <a:xfrm>
            <a:off x="1235540"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US"/>
              <a:t>Support At Every Step</a:t>
            </a:r>
            <a:endParaRPr lang="en-US" dirty="0"/>
          </a:p>
        </p:txBody>
      </p:sp>
    </p:spTree>
    <p:extLst>
      <p:ext uri="{BB962C8B-B14F-4D97-AF65-F5344CB8AC3E}">
        <p14:creationId xmlns:p14="http://schemas.microsoft.com/office/powerpoint/2010/main" val="1897000810"/>
      </p:ext>
    </p:extLst>
  </p:cSld>
  <p:clrMapOvr>
    <a:masterClrMapping/>
  </p:clrMapOvr>
  <p:extLst mod="1">
    <p:ext uri="{DCECCB84-F9BA-43D5-87BE-67443E8EF086}">
      <p15:sldGuideLst xmlns:p15="http://schemas.microsoft.com/office/powerpoint/2012/main">
        <p15:guide id="1" orient="horz" pos="804" userDrawn="1">
          <p15:clr>
            <a:srgbClr val="FBAE40"/>
          </p15:clr>
        </p15:guide>
        <p15:guide id="2" orient="horz" pos="377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
    <p:spTree>
      <p:nvGrpSpPr>
        <p:cNvPr id="1" name=""/>
        <p:cNvGrpSpPr/>
        <p:nvPr/>
      </p:nvGrpSpPr>
      <p:grpSpPr>
        <a:xfrm>
          <a:off x="0" y="0"/>
          <a:ext cx="0" cy="0"/>
          <a:chOff x="0" y="0"/>
          <a:chExt cx="0" cy="0"/>
        </a:xfrm>
      </p:grpSpPr>
      <p:sp>
        <p:nvSpPr>
          <p:cNvPr id="22" name="Text Placeholder 2"/>
          <p:cNvSpPr>
            <a:spLocks noGrp="1"/>
          </p:cNvSpPr>
          <p:nvPr>
            <p:ph idx="1"/>
          </p:nvPr>
        </p:nvSpPr>
        <p:spPr>
          <a:xfrm>
            <a:off x="822960" y="3355848"/>
            <a:ext cx="6858000" cy="2632202"/>
          </a:xfrm>
          <a:prstGeom prst="rect">
            <a:avLst/>
          </a:prstGeom>
        </p:spPr>
        <p:txBody>
          <a:bodyPr vert="horz" lIns="91440" tIns="45720" rIns="91440" bIns="45720" rtlCol="0">
            <a:noAutofit/>
          </a:bodyPr>
          <a:lstStyle>
            <a:lvl1pPr>
              <a:spcBef>
                <a:spcPts val="0"/>
              </a:spcBef>
              <a:defRPr sz="1800"/>
            </a:lvl1pPr>
          </a:lstStyle>
          <a:p>
            <a:pPr lvl="0"/>
            <a:r>
              <a:rPr lang="en-US"/>
              <a:t>Edit Master text styles</a:t>
            </a:r>
          </a:p>
        </p:txBody>
      </p:sp>
      <p:sp>
        <p:nvSpPr>
          <p:cNvPr id="24"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a:t>
            </a:fld>
            <a:endParaRPr lang="en-US" dirty="0"/>
          </a:p>
        </p:txBody>
      </p:sp>
      <p:sp>
        <p:nvSpPr>
          <p:cNvPr id="3" name="Picture Placeholder 2">
            <a:extLst>
              <a:ext uri="{FF2B5EF4-FFF2-40B4-BE49-F238E27FC236}">
                <a16:creationId xmlns:a16="http://schemas.microsoft.com/office/drawing/2014/main" id="{9994DF0F-078F-4C4A-810D-ABEE40A74563}"/>
              </a:ext>
            </a:extLst>
          </p:cNvPr>
          <p:cNvSpPr>
            <a:spLocks noGrp="1"/>
          </p:cNvSpPr>
          <p:nvPr>
            <p:ph type="pic" sz="quarter" idx="10"/>
          </p:nvPr>
        </p:nvSpPr>
        <p:spPr>
          <a:xfrm>
            <a:off x="353951" y="2163986"/>
            <a:ext cx="1069848" cy="1069848"/>
          </a:xfrm>
        </p:spPr>
        <p:txBody>
          <a:bodyPr/>
          <a:lstStyle/>
          <a:p>
            <a:r>
              <a:rPr lang="en-US"/>
              <a:t>Click icon to add picture</a:t>
            </a:r>
            <a:endParaRPr lang="en-US" dirty="0"/>
          </a:p>
        </p:txBody>
      </p:sp>
      <p:sp>
        <p:nvSpPr>
          <p:cNvPr id="26" name="Title 1">
            <a:extLst>
              <a:ext uri="{FF2B5EF4-FFF2-40B4-BE49-F238E27FC236}">
                <a16:creationId xmlns:a16="http://schemas.microsoft.com/office/drawing/2014/main" id="{C5DDFF34-02EA-D742-9BC0-FE557E673550}"/>
              </a:ext>
            </a:extLst>
          </p:cNvPr>
          <p:cNvSpPr>
            <a:spLocks noGrp="1"/>
          </p:cNvSpPr>
          <p:nvPr>
            <p:ph type="ctrTitle"/>
          </p:nvPr>
        </p:nvSpPr>
        <p:spPr>
          <a:xfrm>
            <a:off x="246888" y="1419046"/>
            <a:ext cx="3793501" cy="914400"/>
          </a:xfrm>
        </p:spPr>
        <p:txBody>
          <a:bodyPr anchor="t">
            <a:noAutofit/>
          </a:bodyPr>
          <a:lstStyle>
            <a:lvl1pPr algn="l">
              <a:lnSpc>
                <a:spcPct val="100000"/>
              </a:lnSpc>
              <a:defRPr sz="2400" b="1">
                <a:solidFill>
                  <a:schemeClr val="tx2"/>
                </a:solidFill>
              </a:defRPr>
            </a:lvl1pPr>
          </a:lstStyle>
          <a:p>
            <a:r>
              <a:rPr lang="en-US"/>
              <a:t>Click to edit Master title style</a:t>
            </a:r>
            <a:endParaRPr lang="en-US" dirty="0"/>
          </a:p>
        </p:txBody>
      </p:sp>
      <p:sp>
        <p:nvSpPr>
          <p:cNvPr id="12" name="Footer Placeholder 9">
            <a:extLst>
              <a:ext uri="{FF2B5EF4-FFF2-40B4-BE49-F238E27FC236}">
                <a16:creationId xmlns:a16="http://schemas.microsoft.com/office/drawing/2014/main" id="{D70A54C8-3BEB-479C-8132-ED850D718912}"/>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144CD1C8-B489-4F25-BF47-B0BC6065CF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617" y="328239"/>
            <a:ext cx="911679" cy="911679"/>
          </a:xfrm>
          <a:prstGeom prst="rect">
            <a:avLst/>
          </a:prstGeom>
        </p:spPr>
      </p:pic>
      <p:pic>
        <p:nvPicPr>
          <p:cNvPr id="14" name="Picture 13">
            <a:extLst>
              <a:ext uri="{FF2B5EF4-FFF2-40B4-BE49-F238E27FC236}">
                <a16:creationId xmlns:a16="http://schemas.microsoft.com/office/drawing/2014/main" id="{06852B0C-8397-4528-A540-DECD1AFBFF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67734" y="472527"/>
            <a:ext cx="3587614" cy="189801"/>
          </a:xfrm>
          <a:prstGeom prst="rect">
            <a:avLst/>
          </a:prstGeom>
        </p:spPr>
      </p:pic>
      <p:sp>
        <p:nvSpPr>
          <p:cNvPr id="15" name="Footer Placeholder 4">
            <a:extLst>
              <a:ext uri="{FF2B5EF4-FFF2-40B4-BE49-F238E27FC236}">
                <a16:creationId xmlns:a16="http://schemas.microsoft.com/office/drawing/2014/main" id="{468047D7-62BE-4F0D-946F-293638AAFCD9}"/>
              </a:ext>
            </a:extLst>
          </p:cNvPr>
          <p:cNvSpPr>
            <a:spLocks noGrp="1"/>
          </p:cNvSpPr>
          <p:nvPr>
            <p:ph type="ftr" sz="quarter" idx="3"/>
          </p:nvPr>
        </p:nvSpPr>
        <p:spPr>
          <a:xfrm>
            <a:off x="1235540"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US"/>
              <a:t>Support At Every Step</a:t>
            </a:r>
            <a:endParaRPr lang="en-US" dirty="0"/>
          </a:p>
        </p:txBody>
      </p:sp>
    </p:spTree>
    <p:extLst>
      <p:ext uri="{BB962C8B-B14F-4D97-AF65-F5344CB8AC3E}">
        <p14:creationId xmlns:p14="http://schemas.microsoft.com/office/powerpoint/2010/main" val="3022642071"/>
      </p:ext>
    </p:extLst>
  </p:cSld>
  <p:clrMapOvr>
    <a:masterClrMapping/>
  </p:clrMapOvr>
  <p:extLst mod="1">
    <p:ext uri="{DCECCB84-F9BA-43D5-87BE-67443E8EF086}">
      <p15:sldGuideLst xmlns:p15="http://schemas.microsoft.com/office/powerpoint/2012/main">
        <p15:guide id="1" orient="horz" pos="957">
          <p15:clr>
            <a:srgbClr val="FBAE40"/>
          </p15:clr>
        </p15:guide>
        <p15:guide id="2" orient="horz" pos="206">
          <p15:clr>
            <a:srgbClr val="FBAE40"/>
          </p15:clr>
        </p15:guide>
        <p15:guide id="3" orient="horz" pos="377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tructionsl Slide">
    <p:spTree>
      <p:nvGrpSpPr>
        <p:cNvPr id="1" name=""/>
        <p:cNvGrpSpPr/>
        <p:nvPr/>
      </p:nvGrpSpPr>
      <p:grpSpPr>
        <a:xfrm>
          <a:off x="0" y="0"/>
          <a:ext cx="0" cy="0"/>
          <a:chOff x="0" y="0"/>
          <a:chExt cx="0" cy="0"/>
        </a:xfrm>
      </p:grpSpPr>
      <p:sp>
        <p:nvSpPr>
          <p:cNvPr id="24"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a:t>
            </a:fld>
            <a:endParaRPr lang="en-US" dirty="0"/>
          </a:p>
        </p:txBody>
      </p:sp>
      <p:sp>
        <p:nvSpPr>
          <p:cNvPr id="3" name="Content Placeholder 2"/>
          <p:cNvSpPr>
            <a:spLocks noGrp="1"/>
          </p:cNvSpPr>
          <p:nvPr>
            <p:ph sz="quarter" idx="10"/>
          </p:nvPr>
        </p:nvSpPr>
        <p:spPr>
          <a:xfrm>
            <a:off x="356616" y="1371600"/>
            <a:ext cx="8534400" cy="4616450"/>
          </a:xfrm>
        </p:spPr>
        <p:txBody>
          <a:bodyPr/>
          <a:lstStyle/>
          <a:p>
            <a:pPr lvl="0"/>
            <a:r>
              <a:rPr lang="en-US"/>
              <a:t>Edit Master text styles</a:t>
            </a:r>
          </a:p>
          <a:p>
            <a:pPr lvl="1"/>
            <a:r>
              <a:rPr lang="en-US"/>
              <a:t>Second level</a:t>
            </a:r>
          </a:p>
          <a:p>
            <a:pPr lvl="2"/>
            <a:r>
              <a:rPr lang="en-US"/>
              <a:t>Third level</a:t>
            </a:r>
          </a:p>
        </p:txBody>
      </p:sp>
      <p:sp>
        <p:nvSpPr>
          <p:cNvPr id="10" name="Title 1"/>
          <p:cNvSpPr>
            <a:spLocks noGrp="1"/>
          </p:cNvSpPr>
          <p:nvPr>
            <p:ph type="title"/>
          </p:nvPr>
        </p:nvSpPr>
        <p:spPr>
          <a:xfrm>
            <a:off x="1472185" y="274321"/>
            <a:ext cx="7430276" cy="822960"/>
          </a:xfrm>
        </p:spPr>
        <p:txBody>
          <a:bodyPr/>
          <a:lstStyle>
            <a:lvl1pPr>
              <a:defRPr>
                <a:solidFill>
                  <a:schemeClr val="tx2"/>
                </a:solidFill>
              </a:defRPr>
            </a:lvl1pPr>
          </a:lstStyle>
          <a:p>
            <a:r>
              <a:rPr lang="en-US"/>
              <a:t>Click to edit Master title style</a:t>
            </a:r>
            <a:endParaRPr lang="en-US" dirty="0"/>
          </a:p>
        </p:txBody>
      </p:sp>
      <p:sp>
        <p:nvSpPr>
          <p:cNvPr id="9" name="Footer Placeholder 9">
            <a:extLst>
              <a:ext uri="{FF2B5EF4-FFF2-40B4-BE49-F238E27FC236}">
                <a16:creationId xmlns:a16="http://schemas.microsoft.com/office/drawing/2014/main" id="{ABEF75F3-1711-489F-A08C-9328DE9AC7F2}"/>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3FE81A5-2073-4945-BB5B-812F9353FE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617" y="328239"/>
            <a:ext cx="911679" cy="911679"/>
          </a:xfrm>
          <a:prstGeom prst="rect">
            <a:avLst/>
          </a:prstGeom>
        </p:spPr>
      </p:pic>
      <p:sp>
        <p:nvSpPr>
          <p:cNvPr id="13" name="Footer Placeholder 4">
            <a:extLst>
              <a:ext uri="{FF2B5EF4-FFF2-40B4-BE49-F238E27FC236}">
                <a16:creationId xmlns:a16="http://schemas.microsoft.com/office/drawing/2014/main" id="{C216BB23-582F-4B13-8CFC-A600617B3D7C}"/>
              </a:ext>
            </a:extLst>
          </p:cNvPr>
          <p:cNvSpPr>
            <a:spLocks noGrp="1"/>
          </p:cNvSpPr>
          <p:nvPr>
            <p:ph type="ftr" sz="quarter" idx="3"/>
          </p:nvPr>
        </p:nvSpPr>
        <p:spPr>
          <a:xfrm>
            <a:off x="1235540"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US"/>
              <a:t>Support At Every Step</a:t>
            </a:r>
            <a:endParaRPr lang="en-US" dirty="0"/>
          </a:p>
        </p:txBody>
      </p:sp>
    </p:spTree>
    <p:extLst>
      <p:ext uri="{BB962C8B-B14F-4D97-AF65-F5344CB8AC3E}">
        <p14:creationId xmlns:p14="http://schemas.microsoft.com/office/powerpoint/2010/main" val="782730963"/>
      </p:ext>
    </p:extLst>
  </p:cSld>
  <p:clrMapOvr>
    <a:masterClrMapping/>
  </p:clrMapOvr>
  <p:extLst mod="1">
    <p:ext uri="{DCECCB84-F9BA-43D5-87BE-67443E8EF086}">
      <p15:sldGuideLst xmlns:p15="http://schemas.microsoft.com/office/powerpoint/2012/main">
        <p15:guide id="0" orient="horz" pos="206" userDrawn="1">
          <p15:clr>
            <a:srgbClr val="FBAE40"/>
          </p15:clr>
        </p15:guide>
        <p15:guide id="2" orient="horz" pos="37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C0C4BDB-A03D-4245-B68D-139B6936858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9486" r="23740"/>
          <a:stretch/>
        </p:blipFill>
        <p:spPr>
          <a:xfrm>
            <a:off x="-13645" y="1524000"/>
            <a:ext cx="9157646" cy="4845007"/>
          </a:xfrm>
          <a:prstGeom prst="rect">
            <a:avLst/>
          </a:prstGeom>
        </p:spPr>
      </p:pic>
      <p:cxnSp>
        <p:nvCxnSpPr>
          <p:cNvPr id="9" name="Straight Connector 8">
            <a:extLst>
              <a:ext uri="{FF2B5EF4-FFF2-40B4-BE49-F238E27FC236}">
                <a16:creationId xmlns:a16="http://schemas.microsoft.com/office/drawing/2014/main" id="{EC86C884-D766-9149-B40E-B86A943DE6D1}"/>
              </a:ext>
            </a:extLst>
          </p:cNvPr>
          <p:cNvCxnSpPr>
            <a:cxnSpLocks/>
          </p:cNvCxnSpPr>
          <p:nvPr userDrawn="1"/>
        </p:nvCxnSpPr>
        <p:spPr>
          <a:xfrm>
            <a:off x="713232" y="4919472"/>
            <a:ext cx="2532888"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DCD42FAE-26E3-4DE5-BC8F-C630755CABB5}"/>
              </a:ext>
            </a:extLst>
          </p:cNvPr>
          <p:cNvGrpSpPr/>
          <p:nvPr userDrawn="1"/>
        </p:nvGrpSpPr>
        <p:grpSpPr>
          <a:xfrm>
            <a:off x="331115" y="2099014"/>
            <a:ext cx="3863458" cy="3863458"/>
            <a:chOff x="331115" y="2099014"/>
            <a:chExt cx="3863458" cy="3863458"/>
          </a:xfrm>
        </p:grpSpPr>
        <p:sp>
          <p:nvSpPr>
            <p:cNvPr id="36" name="Rectangle 35">
              <a:extLst>
                <a:ext uri="{FF2B5EF4-FFF2-40B4-BE49-F238E27FC236}">
                  <a16:creationId xmlns:a16="http://schemas.microsoft.com/office/drawing/2014/main" id="{BC05BDC1-9FD2-487F-96D3-99A60DFF2DF9}"/>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3B6C85AF-40BF-481F-B230-2EC2FE116ADE}"/>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19C82988-802C-4FB8-98AD-D2FC0A223CD6}"/>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id="{50748757-6631-4B8F-B2B2-0A5D2A24C956}"/>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itle 1">
            <a:extLst>
              <a:ext uri="{FF2B5EF4-FFF2-40B4-BE49-F238E27FC236}">
                <a16:creationId xmlns:a16="http://schemas.microsoft.com/office/drawing/2014/main" id="{DB33C924-3FD6-46F3-8F4D-D93347665641}"/>
              </a:ext>
            </a:extLst>
          </p:cNvPr>
          <p:cNvSpPr>
            <a:spLocks noGrp="1"/>
          </p:cNvSpPr>
          <p:nvPr>
            <p:ph type="ctrTitle"/>
          </p:nvPr>
        </p:nvSpPr>
        <p:spPr>
          <a:xfrm>
            <a:off x="621792" y="3008376"/>
            <a:ext cx="2788920" cy="1289304"/>
          </a:xfrm>
        </p:spPr>
        <p:txBody>
          <a:bodyPr anchor="t">
            <a:noAutofit/>
          </a:bodyPr>
          <a:lstStyle>
            <a:lvl1pPr algn="l">
              <a:lnSpc>
                <a:spcPct val="100000"/>
              </a:lnSpc>
              <a:defRPr sz="2600" b="1">
                <a:solidFill>
                  <a:srgbClr val="FFB600"/>
                </a:solidFill>
              </a:defRPr>
            </a:lvl1pPr>
          </a:lstStyle>
          <a:p>
            <a:r>
              <a:rPr lang="en-US"/>
              <a:t>Click to edit Master title style</a:t>
            </a:r>
            <a:endParaRPr lang="en-US" dirty="0"/>
          </a:p>
        </p:txBody>
      </p:sp>
      <p:sp>
        <p:nvSpPr>
          <p:cNvPr id="41" name="Subtitle 2">
            <a:extLst>
              <a:ext uri="{FF2B5EF4-FFF2-40B4-BE49-F238E27FC236}">
                <a16:creationId xmlns:a16="http://schemas.microsoft.com/office/drawing/2014/main" id="{AFDF1C8C-EF32-4F80-8B3B-9EDA8D988F24}"/>
              </a:ext>
            </a:extLst>
          </p:cNvPr>
          <p:cNvSpPr>
            <a:spLocks noGrp="1"/>
          </p:cNvSpPr>
          <p:nvPr>
            <p:ph type="subTitle" idx="1"/>
          </p:nvPr>
        </p:nvSpPr>
        <p:spPr>
          <a:xfrm>
            <a:off x="621792" y="4261104"/>
            <a:ext cx="2788920" cy="457200"/>
          </a:xfr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2" name="Text Placeholder 32">
            <a:extLst>
              <a:ext uri="{FF2B5EF4-FFF2-40B4-BE49-F238E27FC236}">
                <a16:creationId xmlns:a16="http://schemas.microsoft.com/office/drawing/2014/main" id="{88D52AD4-24DE-462D-AACA-5C2FA46AAB19}"/>
              </a:ext>
            </a:extLst>
          </p:cNvPr>
          <p:cNvSpPr>
            <a:spLocks noGrp="1"/>
          </p:cNvSpPr>
          <p:nvPr>
            <p:ph type="body" sz="quarter" idx="10"/>
          </p:nvPr>
        </p:nvSpPr>
        <p:spPr>
          <a:xfrm>
            <a:off x="621792" y="5093208"/>
            <a:ext cx="2788920" cy="576185"/>
          </a:xfr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cxnSp>
        <p:nvCxnSpPr>
          <p:cNvPr id="14" name="Straight Connector 13">
            <a:extLst>
              <a:ext uri="{FF2B5EF4-FFF2-40B4-BE49-F238E27FC236}">
                <a16:creationId xmlns:a16="http://schemas.microsoft.com/office/drawing/2014/main" id="{9D86DC85-02AF-42BC-85AD-A7AA80CB2076}"/>
              </a:ext>
            </a:extLst>
          </p:cNvPr>
          <p:cNvCxnSpPr>
            <a:cxnSpLocks/>
          </p:cNvCxnSpPr>
          <p:nvPr userDrawn="1"/>
        </p:nvCxnSpPr>
        <p:spPr>
          <a:xfrm>
            <a:off x="714711" y="4913464"/>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F0168EFA-D6C2-4F7E-B228-815598EC2B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9617" y="328239"/>
            <a:ext cx="911679" cy="911679"/>
          </a:xfrm>
          <a:prstGeom prst="rect">
            <a:avLst/>
          </a:prstGeom>
        </p:spPr>
      </p:pic>
      <p:pic>
        <p:nvPicPr>
          <p:cNvPr id="19" name="Picture 18">
            <a:extLst>
              <a:ext uri="{FF2B5EF4-FFF2-40B4-BE49-F238E27FC236}">
                <a16:creationId xmlns:a16="http://schemas.microsoft.com/office/drawing/2014/main" id="{E111D669-74A6-4F41-BFAC-F4CB24AEC38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67734" y="472527"/>
            <a:ext cx="3587614" cy="189801"/>
          </a:xfrm>
          <a:prstGeom prst="rect">
            <a:avLst/>
          </a:prstGeom>
        </p:spPr>
      </p:pic>
    </p:spTree>
    <p:extLst>
      <p:ext uri="{BB962C8B-B14F-4D97-AF65-F5344CB8AC3E}">
        <p14:creationId xmlns:p14="http://schemas.microsoft.com/office/powerpoint/2010/main" val="450837024"/>
      </p:ext>
    </p:extLst>
  </p:cSld>
  <p:clrMapOvr>
    <a:masterClrMapping/>
  </p:clrMapOvr>
  <p:extLst mod="1">
    <p:ext uri="{DCECCB84-F9BA-43D5-87BE-67443E8EF086}">
      <p15:sldGuideLst xmlns:p15="http://schemas.microsoft.com/office/powerpoint/2012/main">
        <p15:guide id="1" orient="horz" pos="95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aphic">
    <p:spTree>
      <p:nvGrpSpPr>
        <p:cNvPr id="1" name=""/>
        <p:cNvGrpSpPr/>
        <p:nvPr/>
      </p:nvGrpSpPr>
      <p:grpSpPr>
        <a:xfrm>
          <a:off x="0" y="0"/>
          <a:ext cx="0" cy="0"/>
          <a:chOff x="0" y="0"/>
          <a:chExt cx="0" cy="0"/>
        </a:xfrm>
      </p:grpSpPr>
      <p:grpSp>
        <p:nvGrpSpPr>
          <p:cNvPr id="20" name="Group 19"/>
          <p:cNvGrpSpPr/>
          <p:nvPr userDrawn="1"/>
        </p:nvGrpSpPr>
        <p:grpSpPr>
          <a:xfrm>
            <a:off x="0" y="1521567"/>
            <a:ext cx="9144000" cy="4846438"/>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1"/>
          <p:cNvSpPr>
            <a:spLocks noGrp="1"/>
          </p:cNvSpPr>
          <p:nvPr userDrawn="1">
            <p:ph type="ctrTitle"/>
          </p:nvPr>
        </p:nvSpPr>
        <p:spPr>
          <a:xfrm>
            <a:off x="777240" y="2985555"/>
            <a:ext cx="6521640" cy="873214"/>
          </a:xfrm>
        </p:spPr>
        <p:txBody>
          <a:bodyPr anchor="t">
            <a:noAutofit/>
          </a:bodyPr>
          <a:lstStyle>
            <a:lvl1pPr algn="l">
              <a:lnSpc>
                <a:spcPct val="100000"/>
              </a:lnSpc>
              <a:defRPr sz="2600" b="1">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782058" y="3986784"/>
            <a:ext cx="4297680" cy="517585"/>
          </a:xfr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Straight Connector 20">
            <a:extLst>
              <a:ext uri="{FF2B5EF4-FFF2-40B4-BE49-F238E27FC236}">
                <a16:creationId xmlns:a16="http://schemas.microsoft.com/office/drawing/2014/main" id="{EC86C884-D766-9149-B40E-B86A943DE6D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0"/>
          </p:nvPr>
        </p:nvSpPr>
        <p:spPr>
          <a:xfrm>
            <a:off x="777240" y="4718304"/>
            <a:ext cx="4443413" cy="576185"/>
          </a:xfr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pic>
        <p:nvPicPr>
          <p:cNvPr id="15" name="Picture 14">
            <a:extLst>
              <a:ext uri="{FF2B5EF4-FFF2-40B4-BE49-F238E27FC236}">
                <a16:creationId xmlns:a16="http://schemas.microsoft.com/office/drawing/2014/main" id="{F99EC3BB-4571-47EE-A5F0-E16F7B4F29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617" y="328239"/>
            <a:ext cx="911679" cy="911679"/>
          </a:xfrm>
          <a:prstGeom prst="rect">
            <a:avLst/>
          </a:prstGeom>
        </p:spPr>
      </p:pic>
      <p:pic>
        <p:nvPicPr>
          <p:cNvPr id="17" name="Picture 16">
            <a:extLst>
              <a:ext uri="{FF2B5EF4-FFF2-40B4-BE49-F238E27FC236}">
                <a16:creationId xmlns:a16="http://schemas.microsoft.com/office/drawing/2014/main" id="{853D62D0-94AB-439B-AC37-064E850672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67734" y="472527"/>
            <a:ext cx="3587614" cy="189801"/>
          </a:xfrm>
          <a:prstGeom prst="rect">
            <a:avLst/>
          </a:prstGeom>
        </p:spPr>
      </p:pic>
    </p:spTree>
    <p:extLst>
      <p:ext uri="{BB962C8B-B14F-4D97-AF65-F5344CB8AC3E}">
        <p14:creationId xmlns:p14="http://schemas.microsoft.com/office/powerpoint/2010/main" val="2747360813"/>
      </p:ext>
    </p:extLst>
  </p:cSld>
  <p:clrMapOvr>
    <a:masterClrMapping/>
  </p:clrMapOvr>
  <p:extLst mod="1">
    <p:ext uri="{DCECCB84-F9BA-43D5-87BE-67443E8EF086}">
      <p15:sldGuideLst xmlns:p15="http://schemas.microsoft.com/office/powerpoint/2012/main">
        <p15:guide id="1" orient="horz" pos="9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hoto">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l="3849" r="15416"/>
          <a:stretch/>
        </p:blipFill>
        <p:spPr>
          <a:xfrm>
            <a:off x="0" y="0"/>
            <a:ext cx="9144000" cy="6364224"/>
          </a:xfrm>
          <a:prstGeom prst="rect">
            <a:avLst/>
          </a:prstGeom>
        </p:spPr>
      </p:pic>
      <p:grpSp>
        <p:nvGrpSpPr>
          <p:cNvPr id="20" name="Group 19"/>
          <p:cNvGrpSpPr/>
          <p:nvPr userDrawn="1"/>
        </p:nvGrpSpPr>
        <p:grpSpPr>
          <a:xfrm>
            <a:off x="467612" y="2368353"/>
            <a:ext cx="3457621" cy="3457621"/>
            <a:chOff x="467612" y="2368353"/>
            <a:chExt cx="3457621" cy="3457621"/>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5600"/>
              <a:ext cx="2795875" cy="277859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721C002C-853C-D54D-985F-FA80D970FECE}"/>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ctrTitle"/>
          </p:nvPr>
        </p:nvSpPr>
        <p:spPr>
          <a:xfrm>
            <a:off x="621792" y="3008376"/>
            <a:ext cx="2788920" cy="1289304"/>
          </a:xfrm>
        </p:spPr>
        <p:txBody>
          <a:bodyPr anchor="t">
            <a:noAutofit/>
          </a:bodyPr>
          <a:lstStyle>
            <a:lvl1pPr algn="l">
              <a:lnSpc>
                <a:spcPct val="100000"/>
              </a:lnSpc>
              <a:defRPr sz="2400" b="1">
                <a:solidFill>
                  <a:schemeClr val="accent2"/>
                </a:solidFill>
              </a:defRPr>
            </a:lvl1pPr>
          </a:lstStyle>
          <a:p>
            <a:r>
              <a:rPr lang="en-US"/>
              <a:t>Click to edit Master title style</a:t>
            </a:r>
            <a:endParaRPr lang="en-US" dirty="0"/>
          </a:p>
        </p:txBody>
      </p:sp>
      <p:sp>
        <p:nvSpPr>
          <p:cNvPr id="8" name="Subtitle 2"/>
          <p:cNvSpPr>
            <a:spLocks noGrp="1"/>
          </p:cNvSpPr>
          <p:nvPr>
            <p:ph type="subTitle" idx="1"/>
          </p:nvPr>
        </p:nvSpPr>
        <p:spPr>
          <a:xfrm>
            <a:off x="621792" y="4261104"/>
            <a:ext cx="2788920" cy="457200"/>
          </a:xfrm>
        </p:spPr>
        <p:txBody>
          <a:bodyPr/>
          <a:lstStyle>
            <a:lvl1pPr marL="0" indent="0" algn="l">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24"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a:t>
            </a:fld>
            <a:endParaRPr lang="en-US" dirty="0"/>
          </a:p>
        </p:txBody>
      </p:sp>
      <p:sp>
        <p:nvSpPr>
          <p:cNvPr id="12" name="Footer Placeholder 4">
            <a:extLst>
              <a:ext uri="{FF2B5EF4-FFF2-40B4-BE49-F238E27FC236}">
                <a16:creationId xmlns:a16="http://schemas.microsoft.com/office/drawing/2014/main" id="{2897F304-D13A-4DA5-B7F7-FF30EFC8C454}"/>
              </a:ext>
            </a:extLst>
          </p:cNvPr>
          <p:cNvSpPr>
            <a:spLocks noGrp="1"/>
          </p:cNvSpPr>
          <p:nvPr>
            <p:ph type="ftr" sz="quarter" idx="3"/>
          </p:nvPr>
        </p:nvSpPr>
        <p:spPr>
          <a:xfrm>
            <a:off x="1235540"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US"/>
              <a:t>Support At Every Step</a:t>
            </a:r>
            <a:endParaRPr lang="en-US" dirty="0"/>
          </a:p>
        </p:txBody>
      </p:sp>
    </p:spTree>
    <p:extLst>
      <p:ext uri="{BB962C8B-B14F-4D97-AF65-F5344CB8AC3E}">
        <p14:creationId xmlns:p14="http://schemas.microsoft.com/office/powerpoint/2010/main" val="282330756"/>
      </p:ext>
    </p:extLst>
  </p:cSld>
  <p:clrMapOvr>
    <a:masterClrMapping/>
  </p:clrMapOvr>
  <p:extLst mod="1">
    <p:ext uri="{DCECCB84-F9BA-43D5-87BE-67443E8EF086}">
      <p15:sldGuideLst xmlns:p15="http://schemas.microsoft.com/office/powerpoint/2012/main">
        <p15:guide id="1" orient="horz" pos="1488" userDrawn="1">
          <p15:clr>
            <a:srgbClr val="FBAE40"/>
          </p15:clr>
        </p15:guide>
        <p15:guide id="2" orient="horz" pos="1968" userDrawn="1">
          <p15:clr>
            <a:srgbClr val="FBAE40"/>
          </p15:clr>
        </p15:guide>
        <p15:guide id="4" userDrawn="1">
          <p15:clr>
            <a:srgbClr val="FBAE40"/>
          </p15:clr>
        </p15:guide>
        <p15:guide id="5" pos="2880" userDrawn="1">
          <p15:clr>
            <a:srgbClr val="FBAE40"/>
          </p15:clr>
        </p15:guide>
        <p15:guide id="6" pos="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vider Slide Photo">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14E5CB6-D66B-41F9-83A5-D13DF65813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225" t="12480" b="3239"/>
          <a:stretch/>
        </p:blipFill>
        <p:spPr>
          <a:xfrm flipH="1">
            <a:off x="6010" y="-1"/>
            <a:ext cx="9150022" cy="6364715"/>
          </a:xfrm>
          <a:prstGeom prst="rect">
            <a:avLst/>
          </a:prstGeom>
        </p:spPr>
      </p:pic>
      <p:grpSp>
        <p:nvGrpSpPr>
          <p:cNvPr id="20" name="Group 19"/>
          <p:cNvGrpSpPr/>
          <p:nvPr userDrawn="1"/>
        </p:nvGrpSpPr>
        <p:grpSpPr>
          <a:xfrm>
            <a:off x="467612" y="2368353"/>
            <a:ext cx="3457621" cy="3457621"/>
            <a:chOff x="467612" y="2368353"/>
            <a:chExt cx="3457621" cy="3457621"/>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5600"/>
              <a:ext cx="2795875" cy="277859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721C002C-853C-D54D-985F-FA80D970FECE}"/>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ctrTitle"/>
          </p:nvPr>
        </p:nvSpPr>
        <p:spPr>
          <a:xfrm>
            <a:off x="621792" y="3008376"/>
            <a:ext cx="2788920" cy="1289304"/>
          </a:xfrm>
        </p:spPr>
        <p:txBody>
          <a:bodyPr anchor="t">
            <a:noAutofit/>
          </a:bodyPr>
          <a:lstStyle>
            <a:lvl1pPr algn="l">
              <a:lnSpc>
                <a:spcPct val="100000"/>
              </a:lnSpc>
              <a:defRPr sz="2400" b="1">
                <a:solidFill>
                  <a:schemeClr val="accent2"/>
                </a:solidFill>
              </a:defRPr>
            </a:lvl1pPr>
          </a:lstStyle>
          <a:p>
            <a:r>
              <a:rPr lang="en-US"/>
              <a:t>Click to edit Master title style</a:t>
            </a:r>
            <a:endParaRPr lang="en-US" dirty="0"/>
          </a:p>
        </p:txBody>
      </p:sp>
      <p:sp>
        <p:nvSpPr>
          <p:cNvPr id="8" name="Subtitle 2"/>
          <p:cNvSpPr>
            <a:spLocks noGrp="1"/>
          </p:cNvSpPr>
          <p:nvPr>
            <p:ph type="subTitle" idx="1"/>
          </p:nvPr>
        </p:nvSpPr>
        <p:spPr>
          <a:xfrm>
            <a:off x="621792" y="4261104"/>
            <a:ext cx="2788920" cy="457200"/>
          </a:xfrm>
        </p:spPr>
        <p:txBody>
          <a:bodyPr/>
          <a:lstStyle>
            <a:lvl1pPr marL="0" indent="0" algn="l">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24"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a:t>
            </a:fld>
            <a:endParaRPr lang="en-US" dirty="0"/>
          </a:p>
        </p:txBody>
      </p:sp>
      <p:sp>
        <p:nvSpPr>
          <p:cNvPr id="12" name="Footer Placeholder 4">
            <a:extLst>
              <a:ext uri="{FF2B5EF4-FFF2-40B4-BE49-F238E27FC236}">
                <a16:creationId xmlns:a16="http://schemas.microsoft.com/office/drawing/2014/main" id="{2897F304-D13A-4DA5-B7F7-FF30EFC8C454}"/>
              </a:ext>
            </a:extLst>
          </p:cNvPr>
          <p:cNvSpPr>
            <a:spLocks noGrp="1"/>
          </p:cNvSpPr>
          <p:nvPr>
            <p:ph type="ftr" sz="quarter" idx="3"/>
          </p:nvPr>
        </p:nvSpPr>
        <p:spPr>
          <a:xfrm>
            <a:off x="1235540"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US"/>
              <a:t>Support At Every Step</a:t>
            </a:r>
            <a:endParaRPr lang="en-US" dirty="0"/>
          </a:p>
        </p:txBody>
      </p:sp>
    </p:spTree>
    <p:extLst>
      <p:ext uri="{BB962C8B-B14F-4D97-AF65-F5344CB8AC3E}">
        <p14:creationId xmlns:p14="http://schemas.microsoft.com/office/powerpoint/2010/main" val="3115101620"/>
      </p:ext>
    </p:extLst>
  </p:cSld>
  <p:clrMapOvr>
    <a:masterClrMapping/>
  </p:clrMapOvr>
  <p:extLst mod="1">
    <p:ext uri="{DCECCB84-F9BA-43D5-87BE-67443E8EF086}">
      <p15:sldGuideLst xmlns:p15="http://schemas.microsoft.com/office/powerpoint/2012/main">
        <p15:guide id="1" orient="horz" pos="1488">
          <p15:clr>
            <a:srgbClr val="FBAE40"/>
          </p15:clr>
        </p15:guide>
        <p15:guide id="2" orient="horz" pos="1968">
          <p15:clr>
            <a:srgbClr val="FBAE40"/>
          </p15:clr>
        </p15:guide>
        <p15:guide id="4">
          <p15:clr>
            <a:srgbClr val="FBAE40"/>
          </p15:clr>
        </p15:guide>
        <p15:guide id="5" pos="2880">
          <p15:clr>
            <a:srgbClr val="FBAE40"/>
          </p15:clr>
        </p15:guide>
        <p15:guide id="6" pos="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vider Slide 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CF57B6-1B1A-4B8F-9DFF-73A531E5D7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755"/>
            <a:ext cx="9144000" cy="6361823"/>
          </a:xfrm>
          <a:prstGeom prst="rect">
            <a:avLst/>
          </a:prstGeom>
        </p:spPr>
      </p:pic>
      <p:grpSp>
        <p:nvGrpSpPr>
          <p:cNvPr id="20" name="Group 19"/>
          <p:cNvGrpSpPr/>
          <p:nvPr userDrawn="1"/>
        </p:nvGrpSpPr>
        <p:grpSpPr>
          <a:xfrm>
            <a:off x="467612" y="2368353"/>
            <a:ext cx="3457621" cy="3457621"/>
            <a:chOff x="467612" y="2368353"/>
            <a:chExt cx="3457621" cy="3457621"/>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5600"/>
              <a:ext cx="2795875" cy="277859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721C002C-853C-D54D-985F-FA80D970FECE}"/>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ctrTitle"/>
          </p:nvPr>
        </p:nvSpPr>
        <p:spPr>
          <a:xfrm>
            <a:off x="621792" y="3008376"/>
            <a:ext cx="2788920" cy="1289304"/>
          </a:xfrm>
        </p:spPr>
        <p:txBody>
          <a:bodyPr anchor="t">
            <a:noAutofit/>
          </a:bodyPr>
          <a:lstStyle>
            <a:lvl1pPr algn="l">
              <a:lnSpc>
                <a:spcPct val="100000"/>
              </a:lnSpc>
              <a:defRPr sz="2400" b="1">
                <a:solidFill>
                  <a:srgbClr val="FFB600"/>
                </a:solidFill>
              </a:defRPr>
            </a:lvl1pPr>
          </a:lstStyle>
          <a:p>
            <a:r>
              <a:rPr lang="en-US"/>
              <a:t>Click to edit Master title style</a:t>
            </a:r>
            <a:endParaRPr lang="en-US" dirty="0"/>
          </a:p>
        </p:txBody>
      </p:sp>
      <p:sp>
        <p:nvSpPr>
          <p:cNvPr id="8" name="Subtitle 2"/>
          <p:cNvSpPr>
            <a:spLocks noGrp="1"/>
          </p:cNvSpPr>
          <p:nvPr>
            <p:ph type="subTitle" idx="1"/>
          </p:nvPr>
        </p:nvSpPr>
        <p:spPr>
          <a:xfrm>
            <a:off x="621792" y="4261104"/>
            <a:ext cx="2788920" cy="457200"/>
          </a:xfrm>
        </p:spPr>
        <p:txBody>
          <a:bodyPr/>
          <a:lstStyle>
            <a:lvl1pPr marL="0" indent="0" algn="l">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a:t>
            </a:fld>
            <a:endParaRPr lang="en-US" dirty="0"/>
          </a:p>
        </p:txBody>
      </p:sp>
      <p:sp>
        <p:nvSpPr>
          <p:cNvPr id="12" name="Footer Placeholder 9">
            <a:extLst>
              <a:ext uri="{FF2B5EF4-FFF2-40B4-BE49-F238E27FC236}">
                <a16:creationId xmlns:a16="http://schemas.microsoft.com/office/drawing/2014/main" id="{F1C43492-7E70-499B-AF94-526224C01DA8}"/>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3" name="Footer Placeholder 4">
            <a:extLst>
              <a:ext uri="{FF2B5EF4-FFF2-40B4-BE49-F238E27FC236}">
                <a16:creationId xmlns:a16="http://schemas.microsoft.com/office/drawing/2014/main" id="{CA704180-9FB4-409C-B364-B110408FEF18}"/>
              </a:ext>
            </a:extLst>
          </p:cNvPr>
          <p:cNvSpPr>
            <a:spLocks noGrp="1"/>
          </p:cNvSpPr>
          <p:nvPr>
            <p:ph type="ftr" sz="quarter" idx="3"/>
          </p:nvPr>
        </p:nvSpPr>
        <p:spPr>
          <a:xfrm>
            <a:off x="1235540"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US"/>
              <a:t>Support At Every Step</a:t>
            </a:r>
            <a:endParaRPr lang="en-US" dirty="0"/>
          </a:p>
        </p:txBody>
      </p:sp>
    </p:spTree>
    <p:extLst>
      <p:ext uri="{BB962C8B-B14F-4D97-AF65-F5344CB8AC3E}">
        <p14:creationId xmlns:p14="http://schemas.microsoft.com/office/powerpoint/2010/main" val="81517962"/>
      </p:ext>
    </p:extLst>
  </p:cSld>
  <p:clrMapOvr>
    <a:masterClrMapping/>
  </p:clrMapOvr>
  <p:extLst mod="1">
    <p:ext uri="{DCECCB84-F9BA-43D5-87BE-67443E8EF086}">
      <p15:sldGuideLst xmlns:p15="http://schemas.microsoft.com/office/powerpoint/2012/main">
        <p15:guide id="1" pos="2880">
          <p15:clr>
            <a:srgbClr val="FBAE40"/>
          </p15:clr>
        </p15:guide>
        <p15:guide id="2" pos="456">
          <p15:clr>
            <a:srgbClr val="FBAE40"/>
          </p15:clr>
        </p15:guide>
        <p15:guide id="3" orient="horz" pos="2352">
          <p15:clr>
            <a:srgbClr val="FBAE40"/>
          </p15:clr>
        </p15:guide>
        <p15:guide id="4"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vider Slide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21C48C-3392-4FDB-9369-6BC17D9CEC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8878"/>
            <a:ext cx="9144000" cy="6370670"/>
          </a:xfrm>
          <a:prstGeom prst="rect">
            <a:avLst/>
          </a:prstGeom>
        </p:spPr>
      </p:pic>
      <p:grpSp>
        <p:nvGrpSpPr>
          <p:cNvPr id="20" name="Group 19"/>
          <p:cNvGrpSpPr/>
          <p:nvPr userDrawn="1"/>
        </p:nvGrpSpPr>
        <p:grpSpPr>
          <a:xfrm>
            <a:off x="467612" y="2368353"/>
            <a:ext cx="3457621" cy="3457621"/>
            <a:chOff x="467612" y="2368353"/>
            <a:chExt cx="3457621" cy="3457621"/>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5600"/>
              <a:ext cx="2795875" cy="277859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721C002C-853C-D54D-985F-FA80D970FECE}"/>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ctrTitle"/>
          </p:nvPr>
        </p:nvSpPr>
        <p:spPr>
          <a:xfrm>
            <a:off x="621792" y="3008376"/>
            <a:ext cx="2788920" cy="1289304"/>
          </a:xfrm>
        </p:spPr>
        <p:txBody>
          <a:bodyPr anchor="t">
            <a:noAutofit/>
          </a:bodyPr>
          <a:lstStyle>
            <a:lvl1pPr algn="l">
              <a:lnSpc>
                <a:spcPct val="100000"/>
              </a:lnSpc>
              <a:defRPr sz="2400" b="1">
                <a:solidFill>
                  <a:schemeClr val="accent2"/>
                </a:solidFill>
              </a:defRPr>
            </a:lvl1pPr>
          </a:lstStyle>
          <a:p>
            <a:r>
              <a:rPr lang="en-US"/>
              <a:t>Click to edit Master title style</a:t>
            </a:r>
            <a:endParaRPr lang="en-US" dirty="0"/>
          </a:p>
        </p:txBody>
      </p:sp>
      <p:sp>
        <p:nvSpPr>
          <p:cNvPr id="8" name="Subtitle 2"/>
          <p:cNvSpPr>
            <a:spLocks noGrp="1"/>
          </p:cNvSpPr>
          <p:nvPr>
            <p:ph type="subTitle" idx="1"/>
          </p:nvPr>
        </p:nvSpPr>
        <p:spPr>
          <a:xfrm>
            <a:off x="621792" y="4261104"/>
            <a:ext cx="2788920" cy="457200"/>
          </a:xfrm>
        </p:spPr>
        <p:txBody>
          <a:bodyPr/>
          <a:lstStyle>
            <a:lvl1pPr marL="0" indent="0" algn="l">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a:t>
            </a:fld>
            <a:endParaRPr lang="en-US" dirty="0"/>
          </a:p>
        </p:txBody>
      </p:sp>
      <p:sp>
        <p:nvSpPr>
          <p:cNvPr id="13" name="Footer Placeholder 9">
            <a:extLst>
              <a:ext uri="{FF2B5EF4-FFF2-40B4-BE49-F238E27FC236}">
                <a16:creationId xmlns:a16="http://schemas.microsoft.com/office/drawing/2014/main" id="{DB4B4D12-AF0C-4D97-9CED-90CB55C54F58}"/>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6" name="Footer Placeholder 4">
            <a:extLst>
              <a:ext uri="{FF2B5EF4-FFF2-40B4-BE49-F238E27FC236}">
                <a16:creationId xmlns:a16="http://schemas.microsoft.com/office/drawing/2014/main" id="{8F72B6D8-B4B8-483C-B007-F56FA2D2AA62}"/>
              </a:ext>
            </a:extLst>
          </p:cNvPr>
          <p:cNvSpPr>
            <a:spLocks noGrp="1"/>
          </p:cNvSpPr>
          <p:nvPr>
            <p:ph type="ftr" sz="quarter" idx="3"/>
          </p:nvPr>
        </p:nvSpPr>
        <p:spPr>
          <a:xfrm>
            <a:off x="1235540"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US"/>
              <a:t>Support At Every Step</a:t>
            </a:r>
            <a:endParaRPr lang="en-US" dirty="0"/>
          </a:p>
        </p:txBody>
      </p:sp>
    </p:spTree>
    <p:extLst>
      <p:ext uri="{BB962C8B-B14F-4D97-AF65-F5344CB8AC3E}">
        <p14:creationId xmlns:p14="http://schemas.microsoft.com/office/powerpoint/2010/main" val="27326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vider Slide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5957E67-98EC-4631-8D21-6B97CCB358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0" y="0"/>
            <a:ext cx="9144000" cy="6367263"/>
          </a:xfrm>
          <a:prstGeom prst="rect">
            <a:avLst/>
          </a:prstGeom>
        </p:spPr>
      </p:pic>
      <p:grpSp>
        <p:nvGrpSpPr>
          <p:cNvPr id="20" name="Group 19"/>
          <p:cNvGrpSpPr/>
          <p:nvPr userDrawn="1"/>
        </p:nvGrpSpPr>
        <p:grpSpPr>
          <a:xfrm>
            <a:off x="467612" y="2368353"/>
            <a:ext cx="3457621" cy="3457621"/>
            <a:chOff x="467612" y="2368353"/>
            <a:chExt cx="3457621" cy="3457621"/>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5600"/>
              <a:ext cx="2795875" cy="277859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721C002C-853C-D54D-985F-FA80D970FECE}"/>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ctrTitle"/>
          </p:nvPr>
        </p:nvSpPr>
        <p:spPr>
          <a:xfrm>
            <a:off x="621792" y="3008376"/>
            <a:ext cx="2788920" cy="1289304"/>
          </a:xfrm>
        </p:spPr>
        <p:txBody>
          <a:bodyPr anchor="t">
            <a:noAutofit/>
          </a:bodyPr>
          <a:lstStyle>
            <a:lvl1pPr algn="l">
              <a:lnSpc>
                <a:spcPct val="100000"/>
              </a:lnSpc>
              <a:defRPr sz="2400" b="1">
                <a:solidFill>
                  <a:schemeClr val="accent2"/>
                </a:solidFill>
              </a:defRPr>
            </a:lvl1pPr>
          </a:lstStyle>
          <a:p>
            <a:r>
              <a:rPr lang="en-US"/>
              <a:t>Click to edit Master title style</a:t>
            </a:r>
            <a:endParaRPr lang="en-US" dirty="0"/>
          </a:p>
        </p:txBody>
      </p:sp>
      <p:sp>
        <p:nvSpPr>
          <p:cNvPr id="8" name="Subtitle 2"/>
          <p:cNvSpPr>
            <a:spLocks noGrp="1"/>
          </p:cNvSpPr>
          <p:nvPr>
            <p:ph type="subTitle" idx="1"/>
          </p:nvPr>
        </p:nvSpPr>
        <p:spPr>
          <a:xfrm>
            <a:off x="621792" y="4261104"/>
            <a:ext cx="2788920" cy="457200"/>
          </a:xfrm>
        </p:spPr>
        <p:txBody>
          <a:bodyPr/>
          <a:lstStyle>
            <a:lvl1pPr marL="0" indent="0" algn="l">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a:t>
            </a:fld>
            <a:endParaRPr lang="en-US" dirty="0"/>
          </a:p>
        </p:txBody>
      </p:sp>
      <p:sp>
        <p:nvSpPr>
          <p:cNvPr id="13" name="Footer Placeholder 9">
            <a:extLst>
              <a:ext uri="{FF2B5EF4-FFF2-40B4-BE49-F238E27FC236}">
                <a16:creationId xmlns:a16="http://schemas.microsoft.com/office/drawing/2014/main" id="{FEEE245A-9698-4A49-A735-5BCF7ABE0A3A}"/>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6" name="Footer Placeholder 4">
            <a:extLst>
              <a:ext uri="{FF2B5EF4-FFF2-40B4-BE49-F238E27FC236}">
                <a16:creationId xmlns:a16="http://schemas.microsoft.com/office/drawing/2014/main" id="{B84BA6A4-9923-441F-97B3-3C28313D037C}"/>
              </a:ext>
            </a:extLst>
          </p:cNvPr>
          <p:cNvSpPr>
            <a:spLocks noGrp="1"/>
          </p:cNvSpPr>
          <p:nvPr>
            <p:ph type="ftr" sz="quarter" idx="3"/>
          </p:nvPr>
        </p:nvSpPr>
        <p:spPr>
          <a:xfrm>
            <a:off x="1235540"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US"/>
              <a:t>Support At Every Step</a:t>
            </a:r>
            <a:endParaRPr lang="en-US" dirty="0"/>
          </a:p>
        </p:txBody>
      </p:sp>
    </p:spTree>
    <p:extLst>
      <p:ext uri="{BB962C8B-B14F-4D97-AF65-F5344CB8AC3E}">
        <p14:creationId xmlns:p14="http://schemas.microsoft.com/office/powerpoint/2010/main" val="2381070491"/>
      </p:ext>
    </p:extLst>
  </p:cSld>
  <p:clrMapOvr>
    <a:masterClrMapping/>
  </p:clrMapOvr>
  <p:extLst mod="1">
    <p:ext uri="{DCECCB84-F9BA-43D5-87BE-67443E8EF086}">
      <p15:sldGuideLst xmlns:p15="http://schemas.microsoft.com/office/powerpoint/2012/main">
        <p15:guide id="1" orient="horz" pos="1488">
          <p15:clr>
            <a:srgbClr val="FBAE40"/>
          </p15:clr>
        </p15:guide>
        <p15:guide id="2" orient="horz" pos="196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Graphic">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BAB23EC-917E-B047-8295-8203CA1ECBFE}"/>
              </a:ext>
            </a:extLst>
          </p:cNvPr>
          <p:cNvGrpSpPr/>
          <p:nvPr userDrawn="1"/>
        </p:nvGrpSpPr>
        <p:grpSpPr>
          <a:xfrm>
            <a:off x="0" y="0"/>
            <a:ext cx="9144000" cy="6366424"/>
            <a:chOff x="1" y="0"/>
            <a:chExt cx="9144000" cy="6366424"/>
          </a:xfrm>
        </p:grpSpPr>
        <p:sp>
          <p:nvSpPr>
            <p:cNvPr id="9" name="Freeform 8">
              <a:extLst>
                <a:ext uri="{FF2B5EF4-FFF2-40B4-BE49-F238E27FC236}">
                  <a16:creationId xmlns:a16="http://schemas.microsoft.com/office/drawing/2014/main" id="{622D7C90-AFB1-5842-AE7B-3EE743CC58EE}"/>
                </a:ext>
              </a:extLst>
            </p:cNvPr>
            <p:cNvSpPr/>
            <p:nvPr userDrawn="1"/>
          </p:nvSpPr>
          <p:spPr>
            <a:xfrm>
              <a:off x="720000" y="3962630"/>
              <a:ext cx="8229600" cy="2403794"/>
            </a:xfrm>
            <a:custGeom>
              <a:avLst/>
              <a:gdLst>
                <a:gd name="connsiteX0" fmla="*/ 3062211 w 8229600"/>
                <a:gd name="connsiteY0" fmla="*/ 0 h 2403794"/>
                <a:gd name="connsiteX1" fmla="*/ 8229600 w 8229600"/>
                <a:gd name="connsiteY1" fmla="*/ 2403794 h 2403794"/>
                <a:gd name="connsiteX2" fmla="*/ 0 w 8229600"/>
                <a:gd name="connsiteY2" fmla="*/ 2403794 h 2403794"/>
              </a:gdLst>
              <a:ahLst/>
              <a:cxnLst>
                <a:cxn ang="0">
                  <a:pos x="connsiteX0" y="connsiteY0"/>
                </a:cxn>
                <a:cxn ang="0">
                  <a:pos x="connsiteX1" y="connsiteY1"/>
                </a:cxn>
                <a:cxn ang="0">
                  <a:pos x="connsiteX2" y="connsiteY2"/>
                </a:cxn>
              </a:cxnLst>
              <a:rect l="l" t="t" r="r" b="b"/>
              <a:pathLst>
                <a:path w="8229600" h="2403794">
                  <a:moveTo>
                    <a:pt x="3062211" y="0"/>
                  </a:moveTo>
                  <a:lnTo>
                    <a:pt x="8229600" y="2403794"/>
                  </a:lnTo>
                  <a:lnTo>
                    <a:pt x="0" y="2403794"/>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4F2D842F-70F3-E249-837F-3B31E02390D7}"/>
                </a:ext>
              </a:extLst>
            </p:cNvPr>
            <p:cNvSpPr/>
            <p:nvPr userDrawn="1"/>
          </p:nvSpPr>
          <p:spPr>
            <a:xfrm>
              <a:off x="3782212" y="0"/>
              <a:ext cx="5361789" cy="6366424"/>
            </a:xfrm>
            <a:custGeom>
              <a:avLst/>
              <a:gdLst>
                <a:gd name="connsiteX0" fmla="*/ 5048021 w 5361789"/>
                <a:gd name="connsiteY0" fmla="*/ 0 h 6366424"/>
                <a:gd name="connsiteX1" fmla="*/ 5361789 w 5361789"/>
                <a:gd name="connsiteY1" fmla="*/ 0 h 6366424"/>
                <a:gd name="connsiteX2" fmla="*/ 5361789 w 5361789"/>
                <a:gd name="connsiteY2" fmla="*/ 6366424 h 6366424"/>
                <a:gd name="connsiteX3" fmla="*/ 5167389 w 5361789"/>
                <a:gd name="connsiteY3" fmla="*/ 6366424 h 6366424"/>
                <a:gd name="connsiteX4" fmla="*/ 0 w 5361789"/>
                <a:gd name="connsiteY4" fmla="*/ 3962630 h 6366424"/>
                <a:gd name="connsiteX5" fmla="*/ 5048021 w 5361789"/>
                <a:gd name="connsiteY5" fmla="*/ 0 h 636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1789" h="6366424">
                  <a:moveTo>
                    <a:pt x="5048021" y="0"/>
                  </a:moveTo>
                  <a:lnTo>
                    <a:pt x="5361789" y="0"/>
                  </a:lnTo>
                  <a:lnTo>
                    <a:pt x="5361789" y="6366424"/>
                  </a:lnTo>
                  <a:lnTo>
                    <a:pt x="5167389" y="6366424"/>
                  </a:lnTo>
                  <a:lnTo>
                    <a:pt x="0" y="3962630"/>
                  </a:lnTo>
                  <a:lnTo>
                    <a:pt x="5048021" y="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6080FE84-562B-8D4E-8B93-4B4D187CAD16}"/>
                </a:ext>
              </a:extLst>
            </p:cNvPr>
            <p:cNvSpPr/>
            <p:nvPr userDrawn="1"/>
          </p:nvSpPr>
          <p:spPr>
            <a:xfrm>
              <a:off x="1" y="2203200"/>
              <a:ext cx="3782211" cy="4163224"/>
            </a:xfrm>
            <a:custGeom>
              <a:avLst/>
              <a:gdLst>
                <a:gd name="connsiteX0" fmla="*/ 0 w 3782211"/>
                <a:gd name="connsiteY0" fmla="*/ 0 h 4163224"/>
                <a:gd name="connsiteX1" fmla="*/ 3782211 w 3782211"/>
                <a:gd name="connsiteY1" fmla="*/ 1759430 h 4163224"/>
                <a:gd name="connsiteX2" fmla="*/ 720000 w 3782211"/>
                <a:gd name="connsiteY2" fmla="*/ 4163224 h 4163224"/>
                <a:gd name="connsiteX3" fmla="*/ 0 w 3782211"/>
                <a:gd name="connsiteY3" fmla="*/ 4163224 h 4163224"/>
                <a:gd name="connsiteX4" fmla="*/ 0 w 3782211"/>
                <a:gd name="connsiteY4" fmla="*/ 0 h 416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211" h="4163224">
                  <a:moveTo>
                    <a:pt x="0" y="0"/>
                  </a:moveTo>
                  <a:lnTo>
                    <a:pt x="3782211" y="1759430"/>
                  </a:lnTo>
                  <a:lnTo>
                    <a:pt x="720000" y="4163224"/>
                  </a:lnTo>
                  <a:lnTo>
                    <a:pt x="0" y="416322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hasCustomPrompt="1"/>
          </p:nvPr>
        </p:nvSpPr>
        <p:spPr>
          <a:xfrm>
            <a:off x="356616" y="203829"/>
            <a:ext cx="7315200" cy="914400"/>
          </a:xfrm>
        </p:spPr>
        <p:txBody>
          <a:bodyPr anchor="t">
            <a:noAutofit/>
          </a:bodyPr>
          <a:lstStyle>
            <a:lvl1pPr algn="l">
              <a:lnSpc>
                <a:spcPct val="100000"/>
              </a:lnSpc>
              <a:defRPr sz="2600" b="1">
                <a:solidFill>
                  <a:schemeClr val="tx2"/>
                </a:solidFill>
              </a:defRPr>
            </a:lvl1pPr>
          </a:lstStyle>
          <a:p>
            <a:r>
              <a:rPr lang="en-US" dirty="0"/>
              <a:t>Click to edit Master title style – Divider, 26 </a:t>
            </a:r>
            <a:r>
              <a:rPr lang="en-US" dirty="0" err="1"/>
              <a:t>pt</a:t>
            </a:r>
            <a:endParaRPr lang="en-US" dirty="0"/>
          </a:p>
        </p:txBody>
      </p:sp>
      <p:sp>
        <p:nvSpPr>
          <p:cNvPr id="3" name="Subtitle 2"/>
          <p:cNvSpPr>
            <a:spLocks noGrp="1"/>
          </p:cNvSpPr>
          <p:nvPr>
            <p:ph type="subTitle" idx="1" hasCustomPrompt="1"/>
          </p:nvPr>
        </p:nvSpPr>
        <p:spPr>
          <a:xfrm>
            <a:off x="356616" y="1252728"/>
            <a:ext cx="5943600" cy="517585"/>
          </a:xfrm>
        </p:spPr>
        <p:txBody>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 – 20 pt., Black</a:t>
            </a:r>
          </a:p>
        </p:txBody>
      </p:sp>
      <p:sp>
        <p:nvSpPr>
          <p:cNvPr id="19"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a:t>
            </a:fld>
            <a:endParaRPr lang="en-US" dirty="0"/>
          </a:p>
        </p:txBody>
      </p:sp>
      <p:sp>
        <p:nvSpPr>
          <p:cNvPr id="12" name="Footer Placeholder 9">
            <a:extLst>
              <a:ext uri="{FF2B5EF4-FFF2-40B4-BE49-F238E27FC236}">
                <a16:creationId xmlns:a16="http://schemas.microsoft.com/office/drawing/2014/main" id="{DFDDF79B-EC16-4D64-BB8F-31CA7644D797}"/>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3" name="Footer Placeholder 4">
            <a:extLst>
              <a:ext uri="{FF2B5EF4-FFF2-40B4-BE49-F238E27FC236}">
                <a16:creationId xmlns:a16="http://schemas.microsoft.com/office/drawing/2014/main" id="{CF049723-BA81-4AC5-BEAA-3E6F13DAD2F7}"/>
              </a:ext>
            </a:extLst>
          </p:cNvPr>
          <p:cNvSpPr>
            <a:spLocks noGrp="1"/>
          </p:cNvSpPr>
          <p:nvPr>
            <p:ph type="ftr" sz="quarter" idx="3"/>
          </p:nvPr>
        </p:nvSpPr>
        <p:spPr>
          <a:xfrm>
            <a:off x="1235540"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US"/>
              <a:t>Support At Every Step</a:t>
            </a:r>
            <a:endParaRPr lang="en-US" dirty="0"/>
          </a:p>
        </p:txBody>
      </p:sp>
    </p:spTree>
    <p:extLst>
      <p:ext uri="{BB962C8B-B14F-4D97-AF65-F5344CB8AC3E}">
        <p14:creationId xmlns:p14="http://schemas.microsoft.com/office/powerpoint/2010/main" val="1776685102"/>
      </p:ext>
    </p:extLst>
  </p:cSld>
  <p:clrMapOvr>
    <a:masterClrMapping/>
  </p:clrMapOvr>
  <p:extLst mod="1">
    <p:ext uri="{DCECCB84-F9BA-43D5-87BE-67443E8EF086}">
      <p15:sldGuideLst xmlns:p15="http://schemas.microsoft.com/office/powerpoint/2012/main">
        <p15:guide id="1" orient="horz" pos="97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6616" y="274321"/>
            <a:ext cx="6858000" cy="8229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56616" y="1280160"/>
            <a:ext cx="68580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a:t>
            </a:fld>
            <a:endParaRPr lang="en-US" dirty="0"/>
          </a:p>
        </p:txBody>
      </p:sp>
      <p:sp>
        <p:nvSpPr>
          <p:cNvPr id="8" name="Rectangle 7">
            <a:extLst>
              <a:ext uri="{FF2B5EF4-FFF2-40B4-BE49-F238E27FC236}">
                <a16:creationId xmlns:a16="http://schemas.microsoft.com/office/drawing/2014/main" id="{86E6E250-D1F9-6444-A77C-4DC8C64A97D7}"/>
              </a:ext>
            </a:extLst>
          </p:cNvPr>
          <p:cNvSpPr/>
          <p:nvPr userDrawn="1"/>
        </p:nvSpPr>
        <p:spPr>
          <a:xfrm>
            <a:off x="0" y="6367263"/>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a:extLst>
              <a:ext uri="{FF2B5EF4-FFF2-40B4-BE49-F238E27FC236}">
                <a16:creationId xmlns:a16="http://schemas.microsoft.com/office/drawing/2014/main" id="{DA8145CF-2FEC-4A08-842F-42FF880BED38}"/>
              </a:ext>
            </a:extLst>
          </p:cNvPr>
          <p:cNvSpPr>
            <a:spLocks noGrp="1"/>
          </p:cNvSpPr>
          <p:nvPr>
            <p:ph type="ftr" sz="quarter" idx="3"/>
          </p:nvPr>
        </p:nvSpPr>
        <p:spPr>
          <a:xfrm>
            <a:off x="1235540"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US"/>
              <a:t>Support At Every Step</a:t>
            </a:r>
            <a:endParaRPr lang="en-US" dirty="0"/>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67" r:id="rId4"/>
    <p:sldLayoutId id="2147483713" r:id="rId5"/>
    <p:sldLayoutId id="2147483709" r:id="rId6"/>
    <p:sldLayoutId id="2147483711" r:id="rId7"/>
    <p:sldLayoutId id="2147483712" r:id="rId8"/>
    <p:sldLayoutId id="2147483668" r:id="rId9"/>
    <p:sldLayoutId id="2147483662" r:id="rId10"/>
    <p:sldLayoutId id="2147483665" r:id="rId11"/>
    <p:sldLayoutId id="2147483666" r:id="rId12"/>
    <p:sldLayoutId id="2147483671" r:id="rId13"/>
    <p:sldLayoutId id="2147483669" r:id="rId14"/>
    <p:sldLayoutId id="2147483676" r:id="rId15"/>
    <p:sldLayoutId id="2147483675" r:id="rId16"/>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2880" userDrawn="1">
          <p15:clr>
            <a:srgbClr val="F26B43"/>
          </p15:clr>
        </p15:guide>
        <p15:guide id="6" pos="288" userDrawn="1">
          <p15:clr>
            <a:srgbClr val="F26B43"/>
          </p15:clr>
        </p15:guide>
        <p15:guide id="7" pos="5472" userDrawn="1">
          <p15:clr>
            <a:srgbClr val="F26B43"/>
          </p15:clr>
        </p15:guide>
        <p15:guide id="9" orient="horz" pos="4211" userDrawn="1">
          <p15:clr>
            <a:srgbClr val="F26B43"/>
          </p15:clr>
        </p15:guide>
        <p15:guide id="10" pos="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B390-6D7C-4F42-AF10-D70C518335E0}"/>
              </a:ext>
            </a:extLst>
          </p:cNvPr>
          <p:cNvSpPr>
            <a:spLocks noGrp="1"/>
          </p:cNvSpPr>
          <p:nvPr>
            <p:ph type="ctrTitle"/>
          </p:nvPr>
        </p:nvSpPr>
        <p:spPr/>
        <p:txBody>
          <a:bodyPr/>
          <a:lstStyle/>
          <a:p>
            <a:r>
              <a:rPr lang="en-US" dirty="0"/>
              <a:t>Best Practices for Pacing and Progress</a:t>
            </a:r>
          </a:p>
        </p:txBody>
      </p:sp>
      <p:sp>
        <p:nvSpPr>
          <p:cNvPr id="3" name="Subtitle 2">
            <a:extLst>
              <a:ext uri="{FF2B5EF4-FFF2-40B4-BE49-F238E27FC236}">
                <a16:creationId xmlns:a16="http://schemas.microsoft.com/office/drawing/2014/main" id="{E2A65409-B95C-426A-A3F5-0AA09887DC43}"/>
              </a:ext>
            </a:extLst>
          </p:cNvPr>
          <p:cNvSpPr>
            <a:spLocks noGrp="1"/>
          </p:cNvSpPr>
          <p:nvPr>
            <p:ph type="subTitle" idx="1"/>
          </p:nvPr>
        </p:nvSpPr>
        <p:spPr/>
        <p:txBody>
          <a:bodyPr/>
          <a:lstStyle/>
          <a:p>
            <a:r>
              <a:rPr lang="en-US" dirty="0"/>
              <a:t>ALEKS Training Series</a:t>
            </a:r>
          </a:p>
        </p:txBody>
      </p:sp>
      <p:sp>
        <p:nvSpPr>
          <p:cNvPr id="4" name="Text Placeholder 3">
            <a:extLst>
              <a:ext uri="{FF2B5EF4-FFF2-40B4-BE49-F238E27FC236}">
                <a16:creationId xmlns:a16="http://schemas.microsoft.com/office/drawing/2014/main" id="{B82D0EEC-F0C1-4BF5-8048-2B7D041C2540}"/>
              </a:ext>
            </a:extLst>
          </p:cNvPr>
          <p:cNvSpPr>
            <a:spLocks noGrp="1"/>
          </p:cNvSpPr>
          <p:nvPr>
            <p:ph type="body" sz="quarter" idx="10"/>
          </p:nvPr>
        </p:nvSpPr>
        <p:spPr/>
        <p:txBody>
          <a:bodyPr/>
          <a:lstStyle/>
          <a:p>
            <a:r>
              <a:rPr lang="en-US" dirty="0"/>
              <a:t>Instructors</a:t>
            </a:r>
          </a:p>
        </p:txBody>
      </p:sp>
    </p:spTree>
    <p:extLst>
      <p:ext uri="{BB962C8B-B14F-4D97-AF65-F5344CB8AC3E}">
        <p14:creationId xmlns:p14="http://schemas.microsoft.com/office/powerpoint/2010/main" val="122190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AD91C-E03C-4DB7-9485-2348174F1893}"/>
              </a:ext>
            </a:extLst>
          </p:cNvPr>
          <p:cNvSpPr>
            <a:spLocks noGrp="1"/>
          </p:cNvSpPr>
          <p:nvPr>
            <p:ph type="title"/>
          </p:nvPr>
        </p:nvSpPr>
        <p:spPr/>
        <p:txBody>
          <a:bodyPr vert="horz" lIns="91440" tIns="45720" rIns="91440" bIns="45720" rtlCol="0" anchor="ctr">
            <a:normAutofit/>
          </a:bodyPr>
          <a:lstStyle/>
          <a:p>
            <a:r>
              <a:rPr lang="en-US" kern="1200" dirty="0">
                <a:solidFill>
                  <a:schemeClr val="tx1"/>
                </a:solidFill>
                <a:latin typeface="+mj-lt"/>
                <a:ea typeface="+mj-ea"/>
                <a:cs typeface="+mj-cs"/>
              </a:rPr>
              <a:t>The ALEKS Pie</a:t>
            </a:r>
          </a:p>
        </p:txBody>
      </p:sp>
      <p:sp>
        <p:nvSpPr>
          <p:cNvPr id="10" name="Text Placeholder 1">
            <a:extLst>
              <a:ext uri="{FF2B5EF4-FFF2-40B4-BE49-F238E27FC236}">
                <a16:creationId xmlns:a16="http://schemas.microsoft.com/office/drawing/2014/main" id="{4509345C-5C07-4195-A219-A4D36CBA7A87}"/>
              </a:ext>
            </a:extLst>
          </p:cNvPr>
          <p:cNvSpPr txBox="1">
            <a:spLocks/>
          </p:cNvSpPr>
          <p:nvPr/>
        </p:nvSpPr>
        <p:spPr>
          <a:xfrm>
            <a:off x="173027" y="1244201"/>
            <a:ext cx="8391110" cy="492213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ALEKS Initial Knowledge Check results show:</a:t>
            </a:r>
          </a:p>
          <a:p>
            <a:pPr marL="342900" indent="-342900">
              <a:buFont typeface="Arial" panose="020B0604020202020204" pitchFamily="34" charset="0"/>
              <a:buChar char="•"/>
            </a:pPr>
            <a:r>
              <a:rPr lang="en-US" sz="1800" dirty="0"/>
              <a:t>Every student’s pie is unique</a:t>
            </a:r>
          </a:p>
          <a:p>
            <a:pPr marL="342900" indent="-342900">
              <a:buFont typeface="Arial" panose="020B0604020202020204" pitchFamily="34" charset="0"/>
              <a:buChar char="•"/>
            </a:pPr>
            <a:r>
              <a:rPr lang="en-US" sz="1800" dirty="0"/>
              <a:t>What topics students already know</a:t>
            </a:r>
          </a:p>
          <a:p>
            <a:pPr marL="342900" indent="-342900">
              <a:buFont typeface="Arial" panose="020B0604020202020204" pitchFamily="34" charset="0"/>
              <a:buChar char="•"/>
            </a:pPr>
            <a:r>
              <a:rPr lang="en-US" sz="1800" dirty="0"/>
              <a:t>Students will not have to re-learn topics they already know in ALEKS.  They start where they are ready to learn.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r>
              <a:rPr lang="en-US" dirty="0"/>
              <a:t>Here are 4 Strategies to Keep Students on Pace</a:t>
            </a:r>
          </a:p>
        </p:txBody>
      </p:sp>
      <p:pic>
        <p:nvPicPr>
          <p:cNvPr id="13" name="Picture 12" descr="An ALEKS Pie displaying course progress.">
            <a:extLst>
              <a:ext uri="{FF2B5EF4-FFF2-40B4-BE49-F238E27FC236}">
                <a16:creationId xmlns:a16="http://schemas.microsoft.com/office/drawing/2014/main" id="{DE0D4E90-EC08-44D9-88AC-4DDF7C6244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943"/>
          <a:stretch/>
        </p:blipFill>
        <p:spPr>
          <a:xfrm>
            <a:off x="2019993" y="3280190"/>
            <a:ext cx="3815542" cy="2378788"/>
          </a:xfrm>
          <a:prstGeom prst="rect">
            <a:avLst/>
          </a:prstGeom>
        </p:spPr>
      </p:pic>
      <p:sp>
        <p:nvSpPr>
          <p:cNvPr id="6" name="Footer Placeholder 5">
            <a:extLst>
              <a:ext uri="{FF2B5EF4-FFF2-40B4-BE49-F238E27FC236}">
                <a16:creationId xmlns:a16="http://schemas.microsoft.com/office/drawing/2014/main" id="{5B3C1230-C2F3-4A28-B957-97B1DFA3FC59}"/>
              </a:ext>
            </a:extLst>
          </p:cNvPr>
          <p:cNvSpPr>
            <a:spLocks noGrp="1"/>
          </p:cNvSpPr>
          <p:nvPr>
            <p:ph type="ftr" sz="quarter" idx="3"/>
          </p:nvPr>
        </p:nvSpPr>
        <p:spPr/>
        <p:txBody>
          <a:bodyPr vert="horz" lIns="91440" tIns="45720" rIns="91440" bIns="45720" rtlCol="0" anchor="ctr">
            <a:normAutofit/>
          </a:bodyPr>
          <a:lstStyle/>
          <a:p>
            <a:pPr>
              <a:lnSpc>
                <a:spcPct val="90000"/>
              </a:lnSpc>
              <a:spcAft>
                <a:spcPts val="600"/>
              </a:spcAft>
            </a:pPr>
            <a:r>
              <a:rPr lang="en-US" kern="1200">
                <a:solidFill>
                  <a:srgbClr val="303030"/>
                </a:solidFill>
                <a:latin typeface="+mn-lt"/>
                <a:ea typeface="+mn-ea"/>
                <a:cs typeface="+mn-cs"/>
              </a:rPr>
              <a:t>Support At Every Step</a:t>
            </a:r>
            <a:endParaRPr lang="en-US" kern="1200" dirty="0">
              <a:solidFill>
                <a:srgbClr val="303030"/>
              </a:solidFill>
              <a:latin typeface="+mn-lt"/>
              <a:ea typeface="+mn-ea"/>
              <a:cs typeface="+mn-cs"/>
            </a:endParaRPr>
          </a:p>
        </p:txBody>
      </p:sp>
      <p:sp>
        <p:nvSpPr>
          <p:cNvPr id="5" name="Slide Number Placeholder 4">
            <a:extLst>
              <a:ext uri="{FF2B5EF4-FFF2-40B4-BE49-F238E27FC236}">
                <a16:creationId xmlns:a16="http://schemas.microsoft.com/office/drawing/2014/main" id="{FCC15D68-92F0-415E-86B3-F84D89B65591}"/>
              </a:ext>
            </a:extLst>
          </p:cNvPr>
          <p:cNvSpPr>
            <a:spLocks noGrp="1"/>
          </p:cNvSpPr>
          <p:nvPr>
            <p:ph type="sldNum" sz="quarter" idx="4"/>
          </p:nvPr>
        </p:nvSpPr>
        <p:spPr/>
        <p:txBody>
          <a:bodyPr vert="horz" lIns="91440" tIns="45720" rIns="91440" bIns="45720" rtlCol="0" anchor="ctr">
            <a:normAutofit fontScale="92500" lnSpcReduction="20000"/>
          </a:bodyPr>
          <a:lstStyle/>
          <a:p>
            <a:pPr>
              <a:spcAft>
                <a:spcPts val="600"/>
              </a:spcAft>
            </a:pPr>
            <a:fld id="{40BFEAB2-FD83-41F2-9787-AD5D1A1760CD}" type="slidenum">
              <a:rPr lang="en-US" sz="1200">
                <a:solidFill>
                  <a:srgbClr val="303030"/>
                </a:solidFill>
              </a:rPr>
              <a:pPr>
                <a:spcAft>
                  <a:spcPts val="600"/>
                </a:spcAft>
              </a:pPr>
              <a:t>2</a:t>
            </a:fld>
            <a:endParaRPr lang="en-US" sz="1200">
              <a:solidFill>
                <a:srgbClr val="303030"/>
              </a:solidFill>
            </a:endParaRPr>
          </a:p>
        </p:txBody>
      </p:sp>
    </p:spTree>
    <p:extLst>
      <p:ext uri="{BB962C8B-B14F-4D97-AF65-F5344CB8AC3E}">
        <p14:creationId xmlns:p14="http://schemas.microsoft.com/office/powerpoint/2010/main" val="86495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ssolv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dissolv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animEffect transition="in" filter="dissolve">
                                      <p:cBhvr>
                                        <p:cTn id="27"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CC15D68-92F0-415E-86B3-F84D89B65591}"/>
              </a:ext>
            </a:extLst>
          </p:cNvPr>
          <p:cNvSpPr>
            <a:spLocks noGrp="1"/>
          </p:cNvSpPr>
          <p:nvPr>
            <p:ph type="sldNum" sz="quarter" idx="4"/>
          </p:nvPr>
        </p:nvSpPr>
        <p:spPr/>
        <p:txBody>
          <a:bodyPr vert="horz" lIns="91440" tIns="45720" rIns="91440" bIns="45720" rtlCol="0" anchor="ctr">
            <a:normAutofit fontScale="92500" lnSpcReduction="20000"/>
          </a:bodyPr>
          <a:lstStyle/>
          <a:p>
            <a:pPr>
              <a:spcAft>
                <a:spcPts val="600"/>
              </a:spcAft>
            </a:pPr>
            <a:fld id="{40BFEAB2-FD83-41F2-9787-AD5D1A1760CD}" type="slidenum">
              <a:rPr lang="en-US" sz="1200">
                <a:solidFill>
                  <a:srgbClr val="303030"/>
                </a:solidFill>
              </a:rPr>
              <a:pPr>
                <a:spcAft>
                  <a:spcPts val="600"/>
                </a:spcAft>
              </a:pPr>
              <a:t>3</a:t>
            </a:fld>
            <a:endParaRPr lang="en-US" sz="1200">
              <a:solidFill>
                <a:srgbClr val="303030"/>
              </a:solidFill>
            </a:endParaRPr>
          </a:p>
        </p:txBody>
      </p:sp>
      <p:sp>
        <p:nvSpPr>
          <p:cNvPr id="2" name="Title 1">
            <a:extLst>
              <a:ext uri="{FF2B5EF4-FFF2-40B4-BE49-F238E27FC236}">
                <a16:creationId xmlns:a16="http://schemas.microsoft.com/office/drawing/2014/main" id="{DE5AD91C-E03C-4DB7-9485-2348174F1893}"/>
              </a:ext>
            </a:extLst>
          </p:cNvPr>
          <p:cNvSpPr>
            <a:spLocks noGrp="1"/>
          </p:cNvSpPr>
          <p:nvPr>
            <p:ph type="title"/>
          </p:nvPr>
        </p:nvSpPr>
        <p:spPr/>
        <p:txBody>
          <a:bodyPr vert="horz" lIns="91440" tIns="45720" rIns="91440" bIns="45720" rtlCol="0" anchor="ctr">
            <a:normAutofit/>
          </a:bodyPr>
          <a:lstStyle/>
          <a:p>
            <a:r>
              <a:rPr lang="en-US" kern="1200" dirty="0">
                <a:solidFill>
                  <a:schemeClr val="tx1"/>
                </a:solidFill>
                <a:latin typeface="+mj-lt"/>
                <a:ea typeface="+mj-ea"/>
                <a:cs typeface="+mj-cs"/>
              </a:rPr>
              <a:t>Strategy 1: Set a Proper Pace</a:t>
            </a:r>
          </a:p>
        </p:txBody>
      </p:sp>
      <p:sp>
        <p:nvSpPr>
          <p:cNvPr id="3" name="Text Placeholder 2">
            <a:extLst>
              <a:ext uri="{FF2B5EF4-FFF2-40B4-BE49-F238E27FC236}">
                <a16:creationId xmlns:a16="http://schemas.microsoft.com/office/drawing/2014/main" id="{5536E3FE-77C9-435E-B70C-06A427C06FFB}"/>
              </a:ext>
            </a:extLst>
          </p:cNvPr>
          <p:cNvSpPr>
            <a:spLocks noGrp="1"/>
          </p:cNvSpPr>
          <p:nvPr>
            <p:ph sz="quarter" idx="10"/>
          </p:nvPr>
        </p:nvSpPr>
        <p:spPr/>
        <p:txBody>
          <a:bodyPr vert="horz" lIns="91440" tIns="45720" rIns="91440" bIns="45720" rtlCol="0">
            <a:normAutofit/>
          </a:bodyPr>
          <a:lstStyle/>
          <a:p>
            <a:r>
              <a:rPr lang="en-US" dirty="0"/>
              <a:t>Choose a realistic quantity of topics that students are able to successfully complete within your course format. </a:t>
            </a:r>
          </a:p>
          <a:p>
            <a:r>
              <a:rPr lang="en-US" dirty="0"/>
              <a:t>A student might see learning 15 topics in ALEKS as an easy, quick assignment. </a:t>
            </a:r>
          </a:p>
          <a:p>
            <a:pPr marL="342900" indent="-342900">
              <a:buFont typeface="Arial" panose="020B0604020202020204" pitchFamily="34" charset="0"/>
              <a:buChar char="•"/>
            </a:pPr>
            <a:r>
              <a:rPr lang="en-US" dirty="0"/>
              <a:t>ALEKS requires students to answer 3-4 questions correctly per topic.  </a:t>
            </a:r>
          </a:p>
          <a:p>
            <a:pPr marL="342900" indent="-342900">
              <a:buFont typeface="Arial" panose="020B0604020202020204" pitchFamily="34" charset="0"/>
              <a:buChar char="•"/>
            </a:pPr>
            <a:r>
              <a:rPr lang="en-US" dirty="0"/>
              <a:t>15 topics in ALEKS might actually be 60+ practice problems</a:t>
            </a:r>
          </a:p>
          <a:p>
            <a:endParaRPr lang="en-US" dirty="0"/>
          </a:p>
          <a:p>
            <a:r>
              <a:rPr lang="en-US" dirty="0"/>
              <a:t>Setting realistic goals is important. </a:t>
            </a:r>
          </a:p>
        </p:txBody>
      </p:sp>
      <p:sp>
        <p:nvSpPr>
          <p:cNvPr id="6" name="Footer Placeholder 5">
            <a:extLst>
              <a:ext uri="{FF2B5EF4-FFF2-40B4-BE49-F238E27FC236}">
                <a16:creationId xmlns:a16="http://schemas.microsoft.com/office/drawing/2014/main" id="{5B3C1230-C2F3-4A28-B957-97B1DFA3FC59}"/>
              </a:ext>
            </a:extLst>
          </p:cNvPr>
          <p:cNvSpPr>
            <a:spLocks noGrp="1"/>
          </p:cNvSpPr>
          <p:nvPr>
            <p:ph type="ftr" sz="quarter" idx="3"/>
          </p:nvPr>
        </p:nvSpPr>
        <p:spPr/>
        <p:txBody>
          <a:bodyPr vert="horz" lIns="91440" tIns="45720" rIns="91440" bIns="45720" rtlCol="0" anchor="ctr">
            <a:normAutofit/>
          </a:bodyPr>
          <a:lstStyle/>
          <a:p>
            <a:pPr>
              <a:lnSpc>
                <a:spcPct val="90000"/>
              </a:lnSpc>
              <a:spcAft>
                <a:spcPts val="600"/>
              </a:spcAft>
            </a:pPr>
            <a:r>
              <a:rPr lang="en-US" kern="1200">
                <a:solidFill>
                  <a:srgbClr val="303030"/>
                </a:solidFill>
                <a:latin typeface="+mn-lt"/>
                <a:ea typeface="+mn-ea"/>
                <a:cs typeface="+mn-cs"/>
              </a:rPr>
              <a:t>Support At Every Step</a:t>
            </a:r>
            <a:endParaRPr lang="en-US" kern="1200" dirty="0">
              <a:solidFill>
                <a:srgbClr val="303030"/>
              </a:solidFill>
              <a:latin typeface="+mn-lt"/>
              <a:ea typeface="+mn-ea"/>
              <a:cs typeface="+mn-cs"/>
            </a:endParaRPr>
          </a:p>
        </p:txBody>
      </p:sp>
    </p:spTree>
    <p:extLst>
      <p:ext uri="{BB962C8B-B14F-4D97-AF65-F5344CB8AC3E}">
        <p14:creationId xmlns:p14="http://schemas.microsoft.com/office/powerpoint/2010/main" val="3295519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AD91C-E03C-4DB7-9485-2348174F1893}"/>
              </a:ext>
            </a:extLst>
          </p:cNvPr>
          <p:cNvSpPr>
            <a:spLocks noGrp="1"/>
          </p:cNvSpPr>
          <p:nvPr>
            <p:ph type="title"/>
          </p:nvPr>
        </p:nvSpPr>
        <p:spPr/>
        <p:txBody>
          <a:bodyPr vert="horz" lIns="91440" tIns="45720" rIns="91440" bIns="45720" rtlCol="0" anchor="ctr">
            <a:normAutofit/>
          </a:bodyPr>
          <a:lstStyle/>
          <a:p>
            <a:r>
              <a:rPr lang="en-US" kern="1200" dirty="0">
                <a:solidFill>
                  <a:schemeClr val="tx1"/>
                </a:solidFill>
                <a:latin typeface="+mj-lt"/>
                <a:ea typeface="+mj-ea"/>
                <a:cs typeface="+mj-cs"/>
              </a:rPr>
              <a:t>Strategy 2: Use Objectives With Due Dates</a:t>
            </a:r>
          </a:p>
        </p:txBody>
      </p:sp>
      <p:sp>
        <p:nvSpPr>
          <p:cNvPr id="3" name="Text Placeholder 2">
            <a:extLst>
              <a:ext uri="{FF2B5EF4-FFF2-40B4-BE49-F238E27FC236}">
                <a16:creationId xmlns:a16="http://schemas.microsoft.com/office/drawing/2014/main" id="{5536E3FE-77C9-435E-B70C-06A427C06FFB}"/>
              </a:ext>
            </a:extLst>
          </p:cNvPr>
          <p:cNvSpPr>
            <a:spLocks noGrp="1"/>
          </p:cNvSpPr>
          <p:nvPr>
            <p:ph sz="quarter" idx="10"/>
          </p:nvPr>
        </p:nvSpPr>
        <p:spPr/>
        <p:txBody>
          <a:bodyPr vert="horz" lIns="91440" tIns="45720" rIns="91440" bIns="45720" rtlCol="0">
            <a:normAutofit/>
          </a:bodyPr>
          <a:lstStyle/>
          <a:p>
            <a:r>
              <a:rPr lang="en-US" dirty="0"/>
              <a:t>Using Objective goals with due dates in ALEKS is recommended to keep students on task. These can be set for both math and chemistry objectives.</a:t>
            </a:r>
          </a:p>
        </p:txBody>
      </p:sp>
      <p:pic>
        <p:nvPicPr>
          <p:cNvPr id="7" name="Picture 6" descr="Objectives Editor consisting of math objectives and options for the objectives, including end date and possible selection of post objective progress assessment.. ">
            <a:extLst>
              <a:ext uri="{FF2B5EF4-FFF2-40B4-BE49-F238E27FC236}">
                <a16:creationId xmlns:a16="http://schemas.microsoft.com/office/drawing/2014/main" id="{6F368F37-4DE8-498D-936C-C1E83A26C9DA}"/>
              </a:ext>
            </a:extLst>
          </p:cNvPr>
          <p:cNvPicPr/>
          <p:nvPr/>
        </p:nvPicPr>
        <p:blipFill>
          <a:blip r:embed="rId2">
            <a:extLst>
              <a:ext uri="{28A0092B-C50C-407E-A947-70E740481C1C}">
                <a14:useLocalDpi xmlns:a14="http://schemas.microsoft.com/office/drawing/2010/main" val="0"/>
              </a:ext>
            </a:extLst>
          </a:blip>
          <a:stretch>
            <a:fillRect/>
          </a:stretch>
        </p:blipFill>
        <p:spPr>
          <a:xfrm>
            <a:off x="424815" y="2498147"/>
            <a:ext cx="3590233" cy="2597554"/>
          </a:xfrm>
          <a:prstGeom prst="rect">
            <a:avLst/>
          </a:prstGeom>
        </p:spPr>
      </p:pic>
      <p:pic>
        <p:nvPicPr>
          <p:cNvPr id="8" name="Picture 7" descr="Objectives Editor consisting of chemistry objectives. All available topics are in the left column and the selected objectives for the specific course are in the right column.">
            <a:extLst>
              <a:ext uri="{FF2B5EF4-FFF2-40B4-BE49-F238E27FC236}">
                <a16:creationId xmlns:a16="http://schemas.microsoft.com/office/drawing/2014/main" id="{78D9E0A4-2973-43EA-8B05-E8B1A74B9D9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195413" y="2498147"/>
            <a:ext cx="3590233" cy="2381424"/>
          </a:xfrm>
          <a:prstGeom prst="rect">
            <a:avLst/>
          </a:prstGeom>
        </p:spPr>
      </p:pic>
      <p:sp>
        <p:nvSpPr>
          <p:cNvPr id="6" name="Footer Placeholder 5">
            <a:extLst>
              <a:ext uri="{FF2B5EF4-FFF2-40B4-BE49-F238E27FC236}">
                <a16:creationId xmlns:a16="http://schemas.microsoft.com/office/drawing/2014/main" id="{5B3C1230-C2F3-4A28-B957-97B1DFA3FC59}"/>
              </a:ext>
            </a:extLst>
          </p:cNvPr>
          <p:cNvSpPr>
            <a:spLocks noGrp="1"/>
          </p:cNvSpPr>
          <p:nvPr>
            <p:ph type="ftr" sz="quarter" idx="3"/>
          </p:nvPr>
        </p:nvSpPr>
        <p:spPr/>
        <p:txBody>
          <a:bodyPr vert="horz" lIns="91440" tIns="45720" rIns="91440" bIns="45720" rtlCol="0" anchor="ctr">
            <a:normAutofit/>
          </a:bodyPr>
          <a:lstStyle/>
          <a:p>
            <a:pPr>
              <a:lnSpc>
                <a:spcPct val="90000"/>
              </a:lnSpc>
              <a:spcAft>
                <a:spcPts val="600"/>
              </a:spcAft>
            </a:pPr>
            <a:r>
              <a:rPr lang="en-US" kern="1200">
                <a:solidFill>
                  <a:srgbClr val="303030"/>
                </a:solidFill>
                <a:latin typeface="+mn-lt"/>
                <a:ea typeface="+mn-ea"/>
                <a:cs typeface="+mn-cs"/>
              </a:rPr>
              <a:t>Support At Every Step</a:t>
            </a:r>
            <a:endParaRPr lang="en-US" kern="1200" dirty="0">
              <a:solidFill>
                <a:srgbClr val="303030"/>
              </a:solidFill>
              <a:latin typeface="+mn-lt"/>
              <a:ea typeface="+mn-ea"/>
              <a:cs typeface="+mn-cs"/>
            </a:endParaRPr>
          </a:p>
        </p:txBody>
      </p:sp>
      <p:sp>
        <p:nvSpPr>
          <p:cNvPr id="5" name="Slide Number Placeholder 4">
            <a:extLst>
              <a:ext uri="{FF2B5EF4-FFF2-40B4-BE49-F238E27FC236}">
                <a16:creationId xmlns:a16="http://schemas.microsoft.com/office/drawing/2014/main" id="{FCC15D68-92F0-415E-86B3-F84D89B65591}"/>
              </a:ext>
            </a:extLst>
          </p:cNvPr>
          <p:cNvSpPr>
            <a:spLocks noGrp="1"/>
          </p:cNvSpPr>
          <p:nvPr>
            <p:ph type="sldNum" sz="quarter" idx="4"/>
          </p:nvPr>
        </p:nvSpPr>
        <p:spPr/>
        <p:txBody>
          <a:bodyPr vert="horz" lIns="91440" tIns="45720" rIns="91440" bIns="45720" rtlCol="0" anchor="ctr">
            <a:normAutofit fontScale="92500" lnSpcReduction="20000"/>
          </a:bodyPr>
          <a:lstStyle/>
          <a:p>
            <a:pPr>
              <a:spcAft>
                <a:spcPts val="600"/>
              </a:spcAft>
            </a:pPr>
            <a:fld id="{40BFEAB2-FD83-41F2-9787-AD5D1A1760CD}" type="slidenum">
              <a:rPr lang="en-US" sz="1200">
                <a:solidFill>
                  <a:srgbClr val="303030"/>
                </a:solidFill>
              </a:rPr>
              <a:pPr>
                <a:spcAft>
                  <a:spcPts val="600"/>
                </a:spcAft>
              </a:pPr>
              <a:t>4</a:t>
            </a:fld>
            <a:endParaRPr lang="en-US" sz="1200">
              <a:solidFill>
                <a:srgbClr val="303030"/>
              </a:solidFill>
            </a:endParaRPr>
          </a:p>
        </p:txBody>
      </p:sp>
    </p:spTree>
    <p:extLst>
      <p:ext uri="{BB962C8B-B14F-4D97-AF65-F5344CB8AC3E}">
        <p14:creationId xmlns:p14="http://schemas.microsoft.com/office/powerpoint/2010/main" val="2594128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AD91C-E03C-4DB7-9485-2348174F1893}"/>
              </a:ext>
            </a:extLst>
          </p:cNvPr>
          <p:cNvSpPr>
            <a:spLocks noGrp="1"/>
          </p:cNvSpPr>
          <p:nvPr>
            <p:ph type="title"/>
          </p:nvPr>
        </p:nvSpPr>
        <p:spPr/>
        <p:txBody>
          <a:bodyPr vert="horz" lIns="91440" tIns="45720" rIns="91440" bIns="45720" rtlCol="0" anchor="ctr">
            <a:normAutofit/>
          </a:bodyPr>
          <a:lstStyle/>
          <a:p>
            <a:r>
              <a:rPr lang="en-US" kern="1200" dirty="0">
                <a:solidFill>
                  <a:schemeClr val="tx1"/>
                </a:solidFill>
                <a:latin typeface="+mj-lt"/>
                <a:ea typeface="+mj-ea"/>
                <a:cs typeface="+mj-cs"/>
              </a:rPr>
              <a:t>Strategy 2: Topics</a:t>
            </a:r>
          </a:p>
        </p:txBody>
      </p:sp>
      <p:sp>
        <p:nvSpPr>
          <p:cNvPr id="3" name="Text Placeholder 2">
            <a:extLst>
              <a:ext uri="{FF2B5EF4-FFF2-40B4-BE49-F238E27FC236}">
                <a16:creationId xmlns:a16="http://schemas.microsoft.com/office/drawing/2014/main" id="{5536E3FE-77C9-435E-B70C-06A427C06FFB}"/>
              </a:ext>
            </a:extLst>
          </p:cNvPr>
          <p:cNvSpPr>
            <a:spLocks noGrp="1"/>
          </p:cNvSpPr>
          <p:nvPr>
            <p:ph sz="quarter" idx="10"/>
          </p:nvPr>
        </p:nvSpPr>
        <p:spPr/>
        <p:txBody>
          <a:bodyPr vert="horz" lIns="91440" tIns="45720" rIns="91440" bIns="45720" rtlCol="0">
            <a:normAutofit/>
          </a:bodyPr>
          <a:lstStyle/>
          <a:p>
            <a:r>
              <a:rPr lang="en-US" dirty="0"/>
              <a:t>When a student logs in to ALEKS they will see how many topics they are expected to complete and the due date. </a:t>
            </a:r>
          </a:p>
        </p:txBody>
      </p:sp>
      <p:pic>
        <p:nvPicPr>
          <p:cNvPr id="9" name="Picture 8" descr="Student log in screen displays the next due date on the left side of the screen and the number of topics the student is expected to complete.">
            <a:extLst>
              <a:ext uri="{FF2B5EF4-FFF2-40B4-BE49-F238E27FC236}">
                <a16:creationId xmlns:a16="http://schemas.microsoft.com/office/drawing/2014/main" id="{B2B82D5F-0919-422C-80C3-A92839AE9F8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93182" y="2232242"/>
            <a:ext cx="5957635" cy="3013090"/>
          </a:xfrm>
          <a:prstGeom prst="rect">
            <a:avLst/>
          </a:prstGeom>
        </p:spPr>
      </p:pic>
      <p:sp>
        <p:nvSpPr>
          <p:cNvPr id="6" name="Footer Placeholder 5">
            <a:extLst>
              <a:ext uri="{FF2B5EF4-FFF2-40B4-BE49-F238E27FC236}">
                <a16:creationId xmlns:a16="http://schemas.microsoft.com/office/drawing/2014/main" id="{5B3C1230-C2F3-4A28-B957-97B1DFA3FC59}"/>
              </a:ext>
            </a:extLst>
          </p:cNvPr>
          <p:cNvSpPr>
            <a:spLocks noGrp="1"/>
          </p:cNvSpPr>
          <p:nvPr>
            <p:ph type="ftr" sz="quarter" idx="3"/>
          </p:nvPr>
        </p:nvSpPr>
        <p:spPr/>
        <p:txBody>
          <a:bodyPr vert="horz" lIns="91440" tIns="45720" rIns="91440" bIns="45720" rtlCol="0" anchor="ctr">
            <a:normAutofit/>
          </a:bodyPr>
          <a:lstStyle/>
          <a:p>
            <a:pPr>
              <a:lnSpc>
                <a:spcPct val="90000"/>
              </a:lnSpc>
              <a:spcAft>
                <a:spcPts val="600"/>
              </a:spcAft>
            </a:pPr>
            <a:r>
              <a:rPr lang="en-US" kern="1200">
                <a:solidFill>
                  <a:srgbClr val="303030"/>
                </a:solidFill>
                <a:latin typeface="+mn-lt"/>
                <a:ea typeface="+mn-ea"/>
                <a:cs typeface="+mn-cs"/>
              </a:rPr>
              <a:t>Support At Every Step</a:t>
            </a:r>
            <a:endParaRPr lang="en-US" kern="1200" dirty="0">
              <a:solidFill>
                <a:srgbClr val="303030"/>
              </a:solidFill>
              <a:latin typeface="+mn-lt"/>
              <a:ea typeface="+mn-ea"/>
              <a:cs typeface="+mn-cs"/>
            </a:endParaRPr>
          </a:p>
        </p:txBody>
      </p:sp>
      <p:sp>
        <p:nvSpPr>
          <p:cNvPr id="5" name="Slide Number Placeholder 4">
            <a:extLst>
              <a:ext uri="{FF2B5EF4-FFF2-40B4-BE49-F238E27FC236}">
                <a16:creationId xmlns:a16="http://schemas.microsoft.com/office/drawing/2014/main" id="{FCC15D68-92F0-415E-86B3-F84D89B65591}"/>
              </a:ext>
            </a:extLst>
          </p:cNvPr>
          <p:cNvSpPr>
            <a:spLocks noGrp="1"/>
          </p:cNvSpPr>
          <p:nvPr>
            <p:ph type="sldNum" sz="quarter" idx="4"/>
          </p:nvPr>
        </p:nvSpPr>
        <p:spPr/>
        <p:txBody>
          <a:bodyPr vert="horz" lIns="91440" tIns="45720" rIns="91440" bIns="45720" rtlCol="0" anchor="ctr">
            <a:normAutofit fontScale="92500" lnSpcReduction="20000"/>
          </a:bodyPr>
          <a:lstStyle/>
          <a:p>
            <a:pPr>
              <a:spcAft>
                <a:spcPts val="600"/>
              </a:spcAft>
            </a:pPr>
            <a:fld id="{40BFEAB2-FD83-41F2-9787-AD5D1A1760CD}" type="slidenum">
              <a:rPr lang="en-US" sz="1200">
                <a:solidFill>
                  <a:srgbClr val="303030"/>
                </a:solidFill>
              </a:rPr>
              <a:pPr>
                <a:spcAft>
                  <a:spcPts val="600"/>
                </a:spcAft>
              </a:pPr>
              <a:t>5</a:t>
            </a:fld>
            <a:endParaRPr lang="en-US" sz="1200">
              <a:solidFill>
                <a:srgbClr val="303030"/>
              </a:solidFill>
            </a:endParaRPr>
          </a:p>
        </p:txBody>
      </p:sp>
    </p:spTree>
    <p:extLst>
      <p:ext uri="{BB962C8B-B14F-4D97-AF65-F5344CB8AC3E}">
        <p14:creationId xmlns:p14="http://schemas.microsoft.com/office/powerpoint/2010/main" val="596456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AD91C-E03C-4DB7-9485-2348174F1893}"/>
              </a:ext>
            </a:extLst>
          </p:cNvPr>
          <p:cNvSpPr>
            <a:spLocks noGrp="1"/>
          </p:cNvSpPr>
          <p:nvPr>
            <p:ph type="title"/>
          </p:nvPr>
        </p:nvSpPr>
        <p:spPr>
          <a:xfrm>
            <a:off x="1472185" y="274321"/>
            <a:ext cx="7430276" cy="822960"/>
          </a:xfrm>
        </p:spPr>
        <p:txBody>
          <a:bodyPr vert="horz" lIns="91440" tIns="45720" rIns="91440" bIns="45720" rtlCol="0" anchor="ctr">
            <a:normAutofit/>
          </a:bodyPr>
          <a:lstStyle/>
          <a:p>
            <a:r>
              <a:rPr lang="en-US" kern="1200">
                <a:solidFill>
                  <a:schemeClr val="tx1"/>
                </a:solidFill>
                <a:latin typeface="+mj-lt"/>
                <a:ea typeface="+mj-ea"/>
                <a:cs typeface="+mj-cs"/>
              </a:rPr>
              <a:t>Strategy 3: Weekly Topic Goal Assignments</a:t>
            </a:r>
            <a:endParaRPr lang="en-US"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5536E3FE-77C9-435E-B70C-06A427C06FFB}"/>
              </a:ext>
            </a:extLst>
          </p:cNvPr>
          <p:cNvSpPr>
            <a:spLocks noGrp="1"/>
          </p:cNvSpPr>
          <p:nvPr>
            <p:ph sz="quarter" idx="10"/>
          </p:nvPr>
        </p:nvSpPr>
        <p:spPr>
          <a:xfrm>
            <a:off x="356616" y="1371600"/>
            <a:ext cx="8534400" cy="4616450"/>
          </a:xfrm>
        </p:spPr>
        <p:txBody>
          <a:bodyPr vert="horz" lIns="91440" tIns="45720" rIns="91440" bIns="45720" rtlCol="0">
            <a:normAutofit/>
          </a:bodyPr>
          <a:lstStyle/>
          <a:p>
            <a:r>
              <a:rPr lang="en-US"/>
              <a:t>A weekly topic goal assignment sets expectations on how many topics a week need to be completed to be successful in the course. Go to </a:t>
            </a:r>
            <a:r>
              <a:rPr lang="en-US" b="1" i="1"/>
              <a:t>Assignments</a:t>
            </a:r>
            <a:r>
              <a:rPr lang="en-US"/>
              <a:t>&gt;&gt;click Manage Assignments&gt;&gt;Click </a:t>
            </a:r>
            <a:r>
              <a:rPr lang="en-US" b="1" i="1"/>
              <a:t>+New Assignment</a:t>
            </a:r>
            <a:r>
              <a:rPr lang="en-US"/>
              <a:t>&gt;&gt;Pick </a:t>
            </a:r>
            <a:r>
              <a:rPr lang="en-US" b="1" i="1"/>
              <a:t>Topic Goal </a:t>
            </a:r>
            <a:r>
              <a:rPr lang="en-US"/>
              <a:t>and select your options.</a:t>
            </a:r>
          </a:p>
          <a:p>
            <a:endParaRPr lang="en-US" dirty="0"/>
          </a:p>
        </p:txBody>
      </p:sp>
      <p:pic>
        <p:nvPicPr>
          <p:cNvPr id="7" name="Picture 6" descr="Options for topic goal assignment include either fill in the blank spots or drop down menus for the type of assignemnt, the name, if it repeats, when it repeats, start date, end date, number of topics, and how to award points.">
            <a:extLst>
              <a:ext uri="{FF2B5EF4-FFF2-40B4-BE49-F238E27FC236}">
                <a16:creationId xmlns:a16="http://schemas.microsoft.com/office/drawing/2014/main" id="{C970B481-33B6-4C32-B24C-1A0FA246C167}"/>
              </a:ext>
            </a:extLst>
          </p:cNvPr>
          <p:cNvPicPr/>
          <p:nvPr/>
        </p:nvPicPr>
        <p:blipFill>
          <a:blip r:embed="rId2">
            <a:extLst>
              <a:ext uri="{28A0092B-C50C-407E-A947-70E740481C1C}">
                <a14:useLocalDpi xmlns:a14="http://schemas.microsoft.com/office/drawing/2010/main" val="0"/>
              </a:ext>
            </a:extLst>
          </a:blip>
          <a:stretch>
            <a:fillRect/>
          </a:stretch>
        </p:blipFill>
        <p:spPr>
          <a:xfrm>
            <a:off x="2896292" y="2836141"/>
            <a:ext cx="2819400" cy="2898140"/>
          </a:xfrm>
          <a:prstGeom prst="rect">
            <a:avLst/>
          </a:prstGeom>
        </p:spPr>
      </p:pic>
      <p:sp>
        <p:nvSpPr>
          <p:cNvPr id="6" name="Footer Placeholder 5">
            <a:extLst>
              <a:ext uri="{FF2B5EF4-FFF2-40B4-BE49-F238E27FC236}">
                <a16:creationId xmlns:a16="http://schemas.microsoft.com/office/drawing/2014/main" id="{5B3C1230-C2F3-4A28-B957-97B1DFA3FC59}"/>
              </a:ext>
            </a:extLst>
          </p:cNvPr>
          <p:cNvSpPr>
            <a:spLocks noGrp="1"/>
          </p:cNvSpPr>
          <p:nvPr>
            <p:ph type="ftr" sz="quarter" idx="3"/>
          </p:nvPr>
        </p:nvSpPr>
        <p:spPr>
          <a:xfrm>
            <a:off x="1235540" y="6528816"/>
            <a:ext cx="5486400" cy="228600"/>
          </a:xfrm>
        </p:spPr>
        <p:txBody>
          <a:bodyPr vert="horz" lIns="91440" tIns="45720" rIns="91440" bIns="45720" rtlCol="0" anchor="ctr">
            <a:normAutofit/>
          </a:bodyPr>
          <a:lstStyle/>
          <a:p>
            <a:pPr>
              <a:lnSpc>
                <a:spcPct val="90000"/>
              </a:lnSpc>
              <a:spcAft>
                <a:spcPts val="600"/>
              </a:spcAft>
            </a:pPr>
            <a:r>
              <a:rPr lang="en-US" kern="1200">
                <a:solidFill>
                  <a:srgbClr val="303030"/>
                </a:solidFill>
                <a:latin typeface="+mn-lt"/>
                <a:ea typeface="+mn-ea"/>
                <a:cs typeface="+mn-cs"/>
              </a:rPr>
              <a:t>Support At Every Step</a:t>
            </a:r>
            <a:endParaRPr lang="en-US" kern="1200" dirty="0">
              <a:solidFill>
                <a:srgbClr val="303030"/>
              </a:solidFill>
              <a:latin typeface="+mn-lt"/>
              <a:ea typeface="+mn-ea"/>
              <a:cs typeface="+mn-cs"/>
            </a:endParaRPr>
          </a:p>
        </p:txBody>
      </p:sp>
      <p:sp>
        <p:nvSpPr>
          <p:cNvPr id="5" name="Slide Number Placeholder 4">
            <a:extLst>
              <a:ext uri="{FF2B5EF4-FFF2-40B4-BE49-F238E27FC236}">
                <a16:creationId xmlns:a16="http://schemas.microsoft.com/office/drawing/2014/main" id="{FCC15D68-92F0-415E-86B3-F84D89B65591}"/>
              </a:ext>
            </a:extLst>
          </p:cNvPr>
          <p:cNvSpPr>
            <a:spLocks noGrp="1"/>
          </p:cNvSpPr>
          <p:nvPr>
            <p:ph type="sldNum" sz="quarter" idx="4"/>
          </p:nvPr>
        </p:nvSpPr>
        <p:spPr>
          <a:xfrm>
            <a:off x="7827033" y="6528815"/>
            <a:ext cx="958613" cy="228600"/>
          </a:xfrm>
        </p:spPr>
        <p:txBody>
          <a:bodyPr vert="horz" lIns="91440" tIns="45720" rIns="91440" bIns="45720" rtlCol="0" anchor="ctr">
            <a:normAutofit fontScale="92500" lnSpcReduction="20000"/>
          </a:bodyPr>
          <a:lstStyle/>
          <a:p>
            <a:pPr>
              <a:spcAft>
                <a:spcPts val="600"/>
              </a:spcAft>
            </a:pPr>
            <a:fld id="{40BFEAB2-FD83-41F2-9787-AD5D1A1760CD}" type="slidenum">
              <a:rPr lang="en-US" sz="1200" smtClean="0">
                <a:solidFill>
                  <a:srgbClr val="303030"/>
                </a:solidFill>
              </a:rPr>
              <a:pPr>
                <a:spcAft>
                  <a:spcPts val="600"/>
                </a:spcAft>
              </a:pPr>
              <a:t>6</a:t>
            </a:fld>
            <a:endParaRPr lang="en-US" sz="1200">
              <a:solidFill>
                <a:srgbClr val="303030"/>
              </a:solidFill>
            </a:endParaRPr>
          </a:p>
        </p:txBody>
      </p:sp>
    </p:spTree>
    <p:extLst>
      <p:ext uri="{BB962C8B-B14F-4D97-AF65-F5344CB8AC3E}">
        <p14:creationId xmlns:p14="http://schemas.microsoft.com/office/powerpoint/2010/main" val="70082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CC15D68-92F0-415E-86B3-F84D89B65591}"/>
              </a:ext>
            </a:extLst>
          </p:cNvPr>
          <p:cNvSpPr>
            <a:spLocks noGrp="1"/>
          </p:cNvSpPr>
          <p:nvPr>
            <p:ph type="sldNum" sz="quarter" idx="4"/>
          </p:nvPr>
        </p:nvSpPr>
        <p:spPr>
          <a:xfrm>
            <a:off x="7827033" y="6528815"/>
            <a:ext cx="958613" cy="228600"/>
          </a:xfrm>
        </p:spPr>
        <p:txBody>
          <a:bodyPr vert="horz" lIns="91440" tIns="45720" rIns="91440" bIns="45720" rtlCol="0" anchor="ctr">
            <a:normAutofit fontScale="92500" lnSpcReduction="20000"/>
          </a:bodyPr>
          <a:lstStyle/>
          <a:p>
            <a:pPr>
              <a:spcAft>
                <a:spcPts val="600"/>
              </a:spcAft>
            </a:pPr>
            <a:fld id="{40BFEAB2-FD83-41F2-9787-AD5D1A1760CD}" type="slidenum">
              <a:rPr lang="en-US" sz="1200" smtClean="0">
                <a:solidFill>
                  <a:srgbClr val="303030"/>
                </a:solidFill>
              </a:rPr>
              <a:pPr>
                <a:spcAft>
                  <a:spcPts val="600"/>
                </a:spcAft>
              </a:pPr>
              <a:t>7</a:t>
            </a:fld>
            <a:endParaRPr lang="en-US" sz="1200">
              <a:solidFill>
                <a:srgbClr val="303030"/>
              </a:solidFill>
            </a:endParaRPr>
          </a:p>
        </p:txBody>
      </p:sp>
      <p:sp>
        <p:nvSpPr>
          <p:cNvPr id="2" name="Title 1">
            <a:extLst>
              <a:ext uri="{FF2B5EF4-FFF2-40B4-BE49-F238E27FC236}">
                <a16:creationId xmlns:a16="http://schemas.microsoft.com/office/drawing/2014/main" id="{DE5AD91C-E03C-4DB7-9485-2348174F1893}"/>
              </a:ext>
            </a:extLst>
          </p:cNvPr>
          <p:cNvSpPr>
            <a:spLocks noGrp="1"/>
          </p:cNvSpPr>
          <p:nvPr>
            <p:ph type="title"/>
          </p:nvPr>
        </p:nvSpPr>
        <p:spPr>
          <a:xfrm>
            <a:off x="1472185" y="274321"/>
            <a:ext cx="7430276" cy="822960"/>
          </a:xfrm>
        </p:spPr>
        <p:txBody>
          <a:bodyPr vert="horz" lIns="91440" tIns="45720" rIns="91440" bIns="45720" rtlCol="0" anchor="ctr">
            <a:normAutofit/>
          </a:bodyPr>
          <a:lstStyle/>
          <a:p>
            <a:r>
              <a:rPr lang="en-US" kern="1200" dirty="0">
                <a:solidFill>
                  <a:schemeClr val="tx1"/>
                </a:solidFill>
                <a:latin typeface="+mj-lt"/>
                <a:ea typeface="+mj-ea"/>
                <a:cs typeface="+mj-cs"/>
              </a:rPr>
              <a:t>Strategy 4: Help Students Meet Their Weekly Goals</a:t>
            </a:r>
          </a:p>
        </p:txBody>
      </p:sp>
      <p:sp>
        <p:nvSpPr>
          <p:cNvPr id="3" name="Text Placeholder 2">
            <a:extLst>
              <a:ext uri="{FF2B5EF4-FFF2-40B4-BE49-F238E27FC236}">
                <a16:creationId xmlns:a16="http://schemas.microsoft.com/office/drawing/2014/main" id="{5536E3FE-77C9-435E-B70C-06A427C06FFB}"/>
              </a:ext>
            </a:extLst>
          </p:cNvPr>
          <p:cNvSpPr>
            <a:spLocks noGrp="1"/>
          </p:cNvSpPr>
          <p:nvPr>
            <p:ph sz="quarter" idx="10"/>
          </p:nvPr>
        </p:nvSpPr>
        <p:spPr>
          <a:xfrm>
            <a:off x="356616" y="1371600"/>
            <a:ext cx="8534400" cy="4616450"/>
          </a:xfrm>
        </p:spPr>
        <p:txBody>
          <a:bodyPr vert="horz" lIns="91440" tIns="45720" rIns="91440" bIns="45720" rtlCol="0">
            <a:normAutofit/>
          </a:bodyPr>
          <a:lstStyle/>
          <a:p>
            <a:r>
              <a:rPr lang="en-US" dirty="0"/>
              <a:t>ALEKS can help students stay accountable through objective or topic goals.  </a:t>
            </a:r>
          </a:p>
          <a:p>
            <a:pPr marL="342900" indent="-342900">
              <a:buFont typeface="Arial" panose="020B0604020202020204" pitchFamily="34" charset="0"/>
              <a:buChar char="•"/>
            </a:pPr>
            <a:r>
              <a:rPr lang="en-US" dirty="0"/>
              <a:t>learning 15-20 topics in one week is challenging to complete in 1 day</a:t>
            </a:r>
          </a:p>
          <a:p>
            <a:pPr marL="342900" indent="-342900">
              <a:buFont typeface="Arial" panose="020B0604020202020204" pitchFamily="34" charset="0"/>
              <a:buChar char="•"/>
            </a:pPr>
            <a:r>
              <a:rPr lang="en-US" dirty="0"/>
              <a:t>a few topics each day is more realistic and will lead the student to progress effectively. </a:t>
            </a:r>
          </a:p>
          <a:p>
            <a:endParaRPr lang="en-US" dirty="0"/>
          </a:p>
        </p:txBody>
      </p:sp>
      <p:sp>
        <p:nvSpPr>
          <p:cNvPr id="6" name="Footer Placeholder 5">
            <a:extLst>
              <a:ext uri="{FF2B5EF4-FFF2-40B4-BE49-F238E27FC236}">
                <a16:creationId xmlns:a16="http://schemas.microsoft.com/office/drawing/2014/main" id="{5B3C1230-C2F3-4A28-B957-97B1DFA3FC59}"/>
              </a:ext>
            </a:extLst>
          </p:cNvPr>
          <p:cNvSpPr>
            <a:spLocks noGrp="1"/>
          </p:cNvSpPr>
          <p:nvPr>
            <p:ph type="ftr" sz="quarter" idx="3"/>
          </p:nvPr>
        </p:nvSpPr>
        <p:spPr>
          <a:xfrm>
            <a:off x="1235540" y="6528816"/>
            <a:ext cx="5486400" cy="228600"/>
          </a:xfrm>
        </p:spPr>
        <p:txBody>
          <a:bodyPr vert="horz" lIns="91440" tIns="45720" rIns="91440" bIns="45720" rtlCol="0" anchor="ctr">
            <a:normAutofit/>
          </a:bodyPr>
          <a:lstStyle/>
          <a:p>
            <a:pPr>
              <a:lnSpc>
                <a:spcPct val="90000"/>
              </a:lnSpc>
              <a:spcAft>
                <a:spcPts val="600"/>
              </a:spcAft>
            </a:pPr>
            <a:r>
              <a:rPr lang="en-US" kern="1200">
                <a:solidFill>
                  <a:srgbClr val="303030"/>
                </a:solidFill>
                <a:latin typeface="+mn-lt"/>
                <a:ea typeface="+mn-ea"/>
                <a:cs typeface="+mn-cs"/>
              </a:rPr>
              <a:t>Support At Every Step</a:t>
            </a:r>
            <a:endParaRPr lang="en-US" kern="1200" dirty="0">
              <a:solidFill>
                <a:srgbClr val="303030"/>
              </a:solidFill>
              <a:latin typeface="+mn-lt"/>
              <a:ea typeface="+mn-ea"/>
              <a:cs typeface="+mn-cs"/>
            </a:endParaRPr>
          </a:p>
        </p:txBody>
      </p:sp>
    </p:spTree>
    <p:extLst>
      <p:ext uri="{BB962C8B-B14F-4D97-AF65-F5344CB8AC3E}">
        <p14:creationId xmlns:p14="http://schemas.microsoft.com/office/powerpoint/2010/main" val="3917750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ECD6A0-9015-420C-8EA1-4D98E84EAAB6}"/>
              </a:ext>
            </a:extLst>
          </p:cNvPr>
          <p:cNvSpPr>
            <a:spLocks noGrp="1"/>
          </p:cNvSpPr>
          <p:nvPr>
            <p:ph type="sldNum" sz="quarter" idx="4"/>
          </p:nvPr>
        </p:nvSpPr>
        <p:spPr/>
        <p:txBody>
          <a:bodyPr/>
          <a:lstStyle/>
          <a:p>
            <a:fld id="{40BFEAB2-FD83-41F2-9787-AD5D1A1760CD}" type="slidenum">
              <a:rPr lang="en-US" smtClean="0"/>
              <a:pPr/>
              <a:t>8</a:t>
            </a:fld>
            <a:endParaRPr lang="en-US" dirty="0"/>
          </a:p>
        </p:txBody>
      </p:sp>
      <p:sp>
        <p:nvSpPr>
          <p:cNvPr id="2" name="Title 1">
            <a:extLst>
              <a:ext uri="{FF2B5EF4-FFF2-40B4-BE49-F238E27FC236}">
                <a16:creationId xmlns:a16="http://schemas.microsoft.com/office/drawing/2014/main" id="{FE198133-AF21-41C9-A9E4-56BA602D37F8}"/>
              </a:ext>
            </a:extLst>
          </p:cNvPr>
          <p:cNvSpPr>
            <a:spLocks noGrp="1"/>
          </p:cNvSpPr>
          <p:nvPr>
            <p:ph type="title"/>
          </p:nvPr>
        </p:nvSpPr>
        <p:spPr/>
        <p:txBody>
          <a:bodyPr/>
          <a:lstStyle/>
          <a:p>
            <a:r>
              <a:rPr lang="en-US" dirty="0"/>
              <a:t>Support and Resources</a:t>
            </a:r>
          </a:p>
        </p:txBody>
      </p:sp>
      <p:sp>
        <p:nvSpPr>
          <p:cNvPr id="3" name="Text Placeholder 2">
            <a:extLst>
              <a:ext uri="{FF2B5EF4-FFF2-40B4-BE49-F238E27FC236}">
                <a16:creationId xmlns:a16="http://schemas.microsoft.com/office/drawing/2014/main" id="{5314507A-160B-4478-8CDD-1FFACB2791B4}"/>
              </a:ext>
            </a:extLst>
          </p:cNvPr>
          <p:cNvSpPr>
            <a:spLocks noGrp="1"/>
          </p:cNvSpPr>
          <p:nvPr>
            <p:ph type="body" sz="quarter" idx="12"/>
          </p:nvPr>
        </p:nvSpPr>
        <p:spPr>
          <a:xfrm>
            <a:off x="113241" y="1267968"/>
            <a:ext cx="4690407" cy="4707890"/>
          </a:xfrm>
        </p:spPr>
        <p:txBody>
          <a:bodyPr/>
          <a:lstStyle/>
          <a:p>
            <a:pPr lvl="0">
              <a:spcBef>
                <a:spcPts val="0"/>
              </a:spcBef>
            </a:pPr>
            <a:r>
              <a:rPr lang="en-US" dirty="0">
                <a:solidFill>
                  <a:srgbClr val="B60000"/>
                </a:solidFill>
                <a:latin typeface="Arial Black"/>
              </a:rPr>
              <a:t>TECH SUPPORT &amp; FAQ:</a:t>
            </a:r>
          </a:p>
          <a:p>
            <a:pPr lvl="0">
              <a:spcBef>
                <a:spcPts val="0"/>
              </a:spcBef>
            </a:pPr>
            <a:endParaRPr lang="en-US" dirty="0">
              <a:solidFill>
                <a:srgbClr val="DA0507"/>
              </a:solidFill>
              <a:latin typeface="Arial Black"/>
            </a:endParaRPr>
          </a:p>
          <a:p>
            <a:pPr lvl="0">
              <a:spcBef>
                <a:spcPts val="0"/>
              </a:spcBef>
            </a:pPr>
            <a:r>
              <a:rPr lang="en-US" sz="1900" b="1" dirty="0">
                <a:solidFill>
                  <a:srgbClr val="313131"/>
                </a:solidFill>
              </a:rPr>
              <a:t>CALL: </a:t>
            </a:r>
            <a:r>
              <a:rPr lang="en-US" sz="1900" dirty="0">
                <a:solidFill>
                  <a:srgbClr val="313131"/>
                </a:solidFill>
              </a:rPr>
              <a:t>(800) 258-2374</a:t>
            </a:r>
          </a:p>
          <a:p>
            <a:pPr lvl="0">
              <a:spcBef>
                <a:spcPts val="0"/>
              </a:spcBef>
            </a:pPr>
            <a:endParaRPr lang="en-US" sz="1900" dirty="0">
              <a:solidFill>
                <a:srgbClr val="313131"/>
              </a:solidFill>
            </a:endParaRPr>
          </a:p>
          <a:p>
            <a:pPr>
              <a:spcBef>
                <a:spcPts val="0"/>
              </a:spcBef>
            </a:pPr>
            <a:r>
              <a:rPr lang="en-US" sz="1900" b="1" dirty="0">
                <a:solidFill>
                  <a:srgbClr val="313131"/>
                </a:solidFill>
              </a:rPr>
              <a:t>EMAIL &amp; CHAT: </a:t>
            </a:r>
            <a:r>
              <a:rPr lang="en-US" sz="1900" dirty="0">
                <a:solidFill>
                  <a:srgbClr val="313131"/>
                </a:solidFill>
                <a:ea typeface="+mn-lt"/>
                <a:cs typeface="+mn-lt"/>
              </a:rPr>
              <a:t>aleks.com/support</a:t>
            </a:r>
            <a:endParaRPr lang="en-US" sz="1900" dirty="0"/>
          </a:p>
          <a:p>
            <a:pPr lvl="0">
              <a:spcBef>
                <a:spcPts val="0"/>
              </a:spcBef>
            </a:pPr>
            <a:endParaRPr lang="en-US" sz="1900" dirty="0">
              <a:solidFill>
                <a:srgbClr val="313131"/>
              </a:solidFill>
            </a:endParaRPr>
          </a:p>
          <a:p>
            <a:pPr lvl="0">
              <a:spcBef>
                <a:spcPts val="0"/>
              </a:spcBef>
            </a:pPr>
            <a:r>
              <a:rPr lang="en-US" sz="1900" b="1" dirty="0">
                <a:solidFill>
                  <a:srgbClr val="313131"/>
                </a:solidFill>
              </a:rPr>
              <a:t>MONDAY-THURSDAY: </a:t>
            </a:r>
            <a:r>
              <a:rPr lang="en-US" sz="1900" dirty="0">
                <a:solidFill>
                  <a:srgbClr val="313131"/>
                </a:solidFill>
              </a:rPr>
              <a:t>7 AM – 1 AM EST</a:t>
            </a:r>
          </a:p>
          <a:p>
            <a:pPr lvl="0">
              <a:spcBef>
                <a:spcPts val="0"/>
              </a:spcBef>
            </a:pPr>
            <a:r>
              <a:rPr lang="en-US" sz="1900" b="1" dirty="0">
                <a:solidFill>
                  <a:srgbClr val="313131"/>
                </a:solidFill>
              </a:rPr>
              <a:t>FRIDAY: </a:t>
            </a:r>
            <a:r>
              <a:rPr lang="en-US" sz="1900" dirty="0">
                <a:solidFill>
                  <a:srgbClr val="313131"/>
                </a:solidFill>
              </a:rPr>
              <a:t>7 AM – 9 PM EST</a:t>
            </a:r>
          </a:p>
          <a:p>
            <a:pPr lvl="0">
              <a:spcBef>
                <a:spcPts val="0"/>
              </a:spcBef>
            </a:pPr>
            <a:r>
              <a:rPr lang="en-US" sz="1900" b="1" dirty="0">
                <a:solidFill>
                  <a:srgbClr val="313131"/>
                </a:solidFill>
              </a:rPr>
              <a:t>SUNDAY: </a:t>
            </a:r>
            <a:r>
              <a:rPr lang="en-US" sz="1900" dirty="0">
                <a:solidFill>
                  <a:srgbClr val="313131"/>
                </a:solidFill>
              </a:rPr>
              <a:t>4 PM – 1 AM EST</a:t>
            </a:r>
            <a:endParaRPr lang="en-US" sz="1900" dirty="0"/>
          </a:p>
        </p:txBody>
      </p:sp>
      <p:sp>
        <p:nvSpPr>
          <p:cNvPr id="4" name="Text Placeholder 3">
            <a:extLst>
              <a:ext uri="{FF2B5EF4-FFF2-40B4-BE49-F238E27FC236}">
                <a16:creationId xmlns:a16="http://schemas.microsoft.com/office/drawing/2014/main" id="{CE7CA1D3-AFFA-4CA2-95A8-73E2010B4F18}"/>
              </a:ext>
            </a:extLst>
          </p:cNvPr>
          <p:cNvSpPr>
            <a:spLocks noGrp="1"/>
          </p:cNvSpPr>
          <p:nvPr>
            <p:ph type="body" sz="quarter" idx="13"/>
          </p:nvPr>
        </p:nvSpPr>
        <p:spPr>
          <a:xfrm>
            <a:off x="4915959" y="1267968"/>
            <a:ext cx="4114800" cy="4707890"/>
          </a:xfrm>
        </p:spPr>
        <p:txBody>
          <a:bodyPr/>
          <a:lstStyle/>
          <a:p>
            <a:pPr lvl="0">
              <a:spcBef>
                <a:spcPts val="0"/>
              </a:spcBef>
              <a:buClr>
                <a:srgbClr val="B60000"/>
              </a:buClr>
              <a:buSzPts val="2000"/>
            </a:pPr>
            <a:r>
              <a:rPr lang="en-US" dirty="0">
                <a:solidFill>
                  <a:srgbClr val="B60000"/>
                </a:solidFill>
                <a:latin typeface="Arial Black"/>
                <a:ea typeface="Arial Black"/>
                <a:cs typeface="Arial Black"/>
                <a:sym typeface="Arial Black"/>
              </a:rPr>
              <a:t>FIND MORE SUPPORT:</a:t>
            </a:r>
            <a:endParaRPr lang="en-US" dirty="0"/>
          </a:p>
          <a:p>
            <a:pPr lvl="0">
              <a:spcBef>
                <a:spcPts val="0"/>
              </a:spcBef>
              <a:buClr>
                <a:schemeClr val="dk2"/>
              </a:buClr>
              <a:buSzPts val="2000"/>
            </a:pPr>
            <a:endParaRPr lang="en-US" dirty="0">
              <a:solidFill>
                <a:srgbClr val="DA0507"/>
              </a:solidFill>
              <a:latin typeface="Arial Black"/>
              <a:ea typeface="Arial Black"/>
              <a:cs typeface="Arial Black"/>
              <a:sym typeface="Arial Black"/>
            </a:endParaRPr>
          </a:p>
          <a:p>
            <a:pPr>
              <a:spcBef>
                <a:spcPts val="0"/>
              </a:spcBef>
              <a:buClr>
                <a:srgbClr val="313131"/>
              </a:buClr>
            </a:pPr>
            <a:r>
              <a:rPr lang="en-US" dirty="0">
                <a:solidFill>
                  <a:srgbClr val="313131"/>
                </a:solidFill>
              </a:rPr>
              <a:t>supportateverystep.com</a:t>
            </a:r>
            <a:endParaRPr lang="en-US" dirty="0"/>
          </a:p>
          <a:p>
            <a:pPr lvl="0">
              <a:spcBef>
                <a:spcPts val="0"/>
              </a:spcBef>
              <a:buClr>
                <a:schemeClr val="dk2"/>
              </a:buClr>
              <a:buSzPts val="2000"/>
            </a:pPr>
            <a:endParaRPr lang="en-US" dirty="0">
              <a:solidFill>
                <a:srgbClr val="B60000"/>
              </a:solidFill>
            </a:endParaRPr>
          </a:p>
          <a:p>
            <a:pPr lvl="0">
              <a:spcBef>
                <a:spcPts val="0"/>
              </a:spcBef>
              <a:buClr>
                <a:srgbClr val="B60000"/>
              </a:buClr>
              <a:buSzPts val="2000"/>
            </a:pPr>
            <a:r>
              <a:rPr lang="en-US" dirty="0">
                <a:solidFill>
                  <a:srgbClr val="B60000"/>
                </a:solidFill>
                <a:latin typeface="Arial Black"/>
                <a:ea typeface="Arial Black"/>
                <a:cs typeface="Arial Black"/>
                <a:sym typeface="Arial Black"/>
              </a:rPr>
              <a:t>FIND MORE TIPS:</a:t>
            </a:r>
            <a:endParaRPr lang="en-US" dirty="0"/>
          </a:p>
          <a:p>
            <a:pPr lvl="0">
              <a:spcBef>
                <a:spcPts val="0"/>
              </a:spcBef>
              <a:buClr>
                <a:schemeClr val="dk2"/>
              </a:buClr>
              <a:buSzPts val="2000"/>
            </a:pPr>
            <a:endParaRPr lang="en-US" b="1" dirty="0">
              <a:solidFill>
                <a:srgbClr val="DA0507"/>
              </a:solidFill>
              <a:latin typeface="Arial Black"/>
              <a:ea typeface="Arial Black"/>
              <a:cs typeface="Arial Black"/>
              <a:sym typeface="Arial Black"/>
            </a:endParaRPr>
          </a:p>
          <a:p>
            <a:pPr>
              <a:spcBef>
                <a:spcPts val="0"/>
              </a:spcBef>
              <a:buClr>
                <a:srgbClr val="313131"/>
              </a:buClr>
            </a:pPr>
            <a:r>
              <a:rPr lang="en-US" dirty="0">
                <a:solidFill>
                  <a:srgbClr val="313131"/>
                </a:solidFill>
              </a:rPr>
              <a:t>mh</a:t>
            </a:r>
            <a:r>
              <a:rPr lang="en-US" dirty="0"/>
              <a:t>education.com/</a:t>
            </a:r>
            <a:r>
              <a:rPr lang="en-US" dirty="0" err="1"/>
              <a:t>highered</a:t>
            </a:r>
            <a:r>
              <a:rPr lang="en-US" dirty="0"/>
              <a:t>/ideas</a:t>
            </a:r>
          </a:p>
        </p:txBody>
      </p:sp>
      <p:sp>
        <p:nvSpPr>
          <p:cNvPr id="6" name="Footer Placeholder 5">
            <a:extLst>
              <a:ext uri="{FF2B5EF4-FFF2-40B4-BE49-F238E27FC236}">
                <a16:creationId xmlns:a16="http://schemas.microsoft.com/office/drawing/2014/main" id="{1E9CA6DC-59F0-41AC-B921-EE764799D404}"/>
              </a:ext>
            </a:extLst>
          </p:cNvPr>
          <p:cNvSpPr>
            <a:spLocks noGrp="1"/>
          </p:cNvSpPr>
          <p:nvPr>
            <p:ph type="ftr" sz="quarter" idx="3"/>
          </p:nvPr>
        </p:nvSpPr>
        <p:spPr/>
        <p:txBody>
          <a:bodyPr/>
          <a:lstStyle/>
          <a:p>
            <a:r>
              <a:rPr lang="en-US"/>
              <a:t>Support At Every Step</a:t>
            </a:r>
            <a:endParaRPr lang="en-US" dirty="0"/>
          </a:p>
        </p:txBody>
      </p:sp>
    </p:spTree>
    <p:extLst>
      <p:ext uri="{BB962C8B-B14F-4D97-AF65-F5344CB8AC3E}">
        <p14:creationId xmlns:p14="http://schemas.microsoft.com/office/powerpoint/2010/main" val="3724468615"/>
      </p:ext>
    </p:extLst>
  </p:cSld>
  <p:clrMapOvr>
    <a:masterClrMapping/>
  </p:clrMapOvr>
</p:sld>
</file>

<file path=ppt/theme/theme1.xml><?xml version="1.0" encoding="utf-8"?>
<a:theme xmlns:a="http://schemas.openxmlformats.org/drawingml/2006/main" name="Office Theme">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 4x3 CORP PPT Template_V8-FNL_Compressed.potx_MAR-1-2019" id="{08DE2090-B8B5-4033-89C1-B4DDE1363E23}" vid="{41A9A413-2957-419E-84E7-5E9AF06433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931</TotalTime>
  <Words>395</Words>
  <Application>Microsoft Office PowerPoint</Application>
  <PresentationFormat>On-screen Show (4:3)</PresentationFormat>
  <Paragraphs>63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Arial Black</vt:lpstr>
      <vt:lpstr>Calibri</vt:lpstr>
      <vt:lpstr>Office Theme</vt:lpstr>
      <vt:lpstr>Best Practices for Pacing and Progress</vt:lpstr>
      <vt:lpstr>The ALEKS Pie</vt:lpstr>
      <vt:lpstr>Strategy 1: Set a Proper Pace</vt:lpstr>
      <vt:lpstr>Strategy 2: Use Objectives With Due Dates</vt:lpstr>
      <vt:lpstr>Strategy 2: Topics</vt:lpstr>
      <vt:lpstr>Strategy 3: Weekly Topic Goal Assignments</vt:lpstr>
      <vt:lpstr>Strategy 4: Help Students Meet Their Weekly Goals</vt:lpstr>
      <vt:lpstr>Support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User Notes Delete this slide from final presentation.</dc:title>
  <dc:creator>sgalayda</dc:creator>
  <cp:lastModifiedBy>sgalayda</cp:lastModifiedBy>
  <cp:revision>27</cp:revision>
  <dcterms:created xsi:type="dcterms:W3CDTF">2019-06-04T22:37:36Z</dcterms:created>
  <dcterms:modified xsi:type="dcterms:W3CDTF">2019-07-10T22:46:58Z</dcterms:modified>
</cp:coreProperties>
</file>