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46" r:id="rId2"/>
    <p:sldId id="335" r:id="rId3"/>
    <p:sldId id="348" r:id="rId4"/>
    <p:sldId id="359" r:id="rId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76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2976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1948" userDrawn="1">
          <p15:clr>
            <a:srgbClr val="A4A3A4"/>
          </p15:clr>
        </p15:guide>
        <p15:guide id="13" pos="216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692146"/>
    <a:srgbClr val="720F11"/>
    <a:srgbClr val="9F2241"/>
    <a:srgbClr val="E2DFCA"/>
    <a:srgbClr val="625D9C"/>
    <a:srgbClr val="E21A23"/>
    <a:srgbClr val="FF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844" autoAdjust="0"/>
  </p:normalViewPr>
  <p:slideViewPr>
    <p:cSldViewPr snapToGrid="0">
      <p:cViewPr varScale="1">
        <p:scale>
          <a:sx n="90" d="100"/>
          <a:sy n="90" d="100"/>
        </p:scale>
        <p:origin x="960" y="78"/>
      </p:cViewPr>
      <p:guideLst>
        <p:guide pos="1176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672"/>
        <p:guide pos="2976"/>
        <p:guide pos="5160"/>
        <p:guide pos="1948"/>
        <p:guide pos="216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9144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3645" y="1524000"/>
            <a:ext cx="9157646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9144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pos="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6010" y="-1"/>
            <a:ext cx="9150022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  <p15:guide id="4">
          <p15:clr>
            <a:srgbClr val="FBAE40"/>
          </p15:clr>
        </p15:guide>
        <p15:guide id="5" pos="2880">
          <p15:clr>
            <a:srgbClr val="FBAE40"/>
          </p15:clr>
        </p15:guide>
        <p15:guide id="6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"/>
            <a:ext cx="9144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56">
          <p15:clr>
            <a:srgbClr val="FBAE40"/>
          </p15:clr>
        </p15:guide>
        <p15:guide id="3" orient="horz" pos="2352">
          <p15:clr>
            <a:srgbClr val="FBAE40"/>
          </p15:clr>
        </p15:guide>
        <p15:guide id="4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9144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9144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9144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03829"/>
            <a:ext cx="73152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616" y="1252728"/>
            <a:ext cx="59436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390-6D7C-4F42-AF10-D70C51833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Exceptions and Extensions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5409-B95C-426A-A3F5-0AA09887D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ALEKS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0EEC-F0C1-4BF5-8048-2B7D041C2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</p:txBody>
      </p:sp>
    </p:spTree>
    <p:extLst>
      <p:ext uri="{BB962C8B-B14F-4D97-AF65-F5344CB8AC3E}">
        <p14:creationId xmlns:p14="http://schemas.microsoft.com/office/powerpoint/2010/main" val="12219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Managing Exceptions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To allow for extensions and other exceptions in ALEKS, first select the students name in the “student” field in the upper right corner of your course home page.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Then click on the assignments link in the middle and select “exceptions” under the manage column on the left.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9" name="Picture 8" descr="Course home page is shown. The student tab is near the top right.">
            <a:extLst>
              <a:ext uri="{FF2B5EF4-FFF2-40B4-BE49-F238E27FC236}">
                <a16:creationId xmlns:a16="http://schemas.microsoft.com/office/drawing/2014/main" id="{FCFE3093-A64F-4075-BE40-27DF20A7F2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" y="2956560"/>
            <a:ext cx="3944388" cy="2139142"/>
          </a:xfrm>
          <a:prstGeom prst="rect">
            <a:avLst/>
          </a:prstGeom>
        </p:spPr>
      </p:pic>
      <p:pic>
        <p:nvPicPr>
          <p:cNvPr id="11" name="Picture 10" descr="Under the assignments menu, Manage Exceptions can be found on the left.">
            <a:extLst>
              <a:ext uri="{FF2B5EF4-FFF2-40B4-BE49-F238E27FC236}">
                <a16:creationId xmlns:a16="http://schemas.microsoft.com/office/drawing/2014/main" id="{41B64D53-557F-4ED1-A695-91B1B890EA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7" y="2956559"/>
            <a:ext cx="3944388" cy="2139141"/>
          </a:xfrm>
          <a:prstGeom prst="rect">
            <a:avLst/>
          </a:prstGeom>
        </p:spPr>
      </p:pic>
      <p:sp>
        <p:nvSpPr>
          <p:cNvPr id="12" name="Left Arrow 18">
            <a:extLst>
              <a:ext uri="{FF2B5EF4-FFF2-40B4-BE49-F238E27FC236}">
                <a16:creationId xmlns:a16="http://schemas.microsoft.com/office/drawing/2014/main" id="{898ED137-113E-4F87-B35C-39D495A96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4946254" y="3679825"/>
            <a:ext cx="241069" cy="1828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Setting an Extension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You will now see a screen of all of the student’s assignments and objectives with the course due dates.  </a:t>
            </a:r>
          </a:p>
          <a:p>
            <a:r>
              <a:rPr lang="en-US" sz="1600" dirty="0"/>
              <a:t>To add an extension, click on the assignment that you need to extend it will say “Extension”.  </a:t>
            </a:r>
          </a:p>
          <a:p>
            <a:r>
              <a:rPr lang="en-US" sz="1600" dirty="0"/>
              <a:t>Clicking that box will add a date and time that you can edit for the individual student. </a:t>
            </a:r>
          </a:p>
          <a:p>
            <a:r>
              <a:rPr lang="en-US" sz="1600" dirty="0"/>
              <a:t>Once you are satisfied with the change, make sure to hit the Green save box in the upper right-hand corner of the assignment.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0" name="Picture 9" descr="Exceptions options are shown, which include: adding an extension with a new due date, adding a time limit, and adding a password. A green save box is near the upper right-hand corner of the options. ">
            <a:extLst>
              <a:ext uri="{FF2B5EF4-FFF2-40B4-BE49-F238E27FC236}">
                <a16:creationId xmlns:a16="http://schemas.microsoft.com/office/drawing/2014/main" id="{6128D0DB-61A5-4208-B0AB-F7780EB290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16" y="3793634"/>
            <a:ext cx="4572000" cy="17811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1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D6A0-9015-420C-8EA1-4D98E84E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8133-AF21-41C9-A9E4-56BA602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507A-160B-4478-8CDD-1FFACB27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41" y="1267968"/>
            <a:ext cx="4690407" cy="47078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B60000"/>
                </a:solidFill>
                <a:latin typeface="Arial Black"/>
              </a:rPr>
              <a:t>TECH SUPPORT &amp; FAQ: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DA0507"/>
              </a:solidFill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CALL: </a:t>
            </a:r>
            <a:r>
              <a:rPr lang="en-US" sz="1900" dirty="0">
                <a:solidFill>
                  <a:srgbClr val="313131"/>
                </a:solidFill>
              </a:rPr>
              <a:t>(800) 258-2374</a:t>
            </a:r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EMAIL &amp; CHAT: </a:t>
            </a:r>
            <a:r>
              <a:rPr lang="en-US" sz="1900" dirty="0">
                <a:solidFill>
                  <a:srgbClr val="313131"/>
                </a:solidFill>
                <a:ea typeface="+mn-lt"/>
                <a:cs typeface="+mn-lt"/>
              </a:rPr>
              <a:t>aleks.com/support</a:t>
            </a:r>
            <a:endParaRPr lang="en-US" sz="1900" dirty="0"/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MONDAY-THURSDAY: </a:t>
            </a:r>
            <a:r>
              <a:rPr lang="en-US" sz="1900" dirty="0">
                <a:solidFill>
                  <a:srgbClr val="313131"/>
                </a:solidFill>
              </a:rPr>
              <a:t>7 AM – 1 AM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FRIDAY: </a:t>
            </a:r>
            <a:r>
              <a:rPr lang="en-US" sz="1900" dirty="0">
                <a:solidFill>
                  <a:srgbClr val="313131"/>
                </a:solidFill>
              </a:rPr>
              <a:t>7 AM – 9 PM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SUNDAY: </a:t>
            </a:r>
            <a:r>
              <a:rPr lang="en-US" sz="1900" dirty="0">
                <a:solidFill>
                  <a:srgbClr val="313131"/>
                </a:solidFill>
              </a:rPr>
              <a:t>4 PM – 1 AM EST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A1D3-AFFA-4CA2-95A8-73E2010B4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59" y="1267968"/>
            <a:ext cx="4114800" cy="470789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SUPPORT: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supportateverystep.com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B60000"/>
              </a:solidFill>
            </a:endParaRPr>
          </a:p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TIPS: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b="1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mh</a:t>
            </a:r>
            <a:r>
              <a:rPr lang="en-US" dirty="0"/>
              <a:t>education.com/</a:t>
            </a:r>
            <a:r>
              <a:rPr lang="en-US" dirty="0" err="1"/>
              <a:t>highered</a:t>
            </a:r>
            <a:r>
              <a:rPr lang="en-US" dirty="0"/>
              <a:t>/ideas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A6DC-59F0-41AC-B921-EE764799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230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Managing Exceptions and Extensions</vt:lpstr>
      <vt:lpstr>Managing Exceptions</vt:lpstr>
      <vt:lpstr>Setting an Extension</vt:lpstr>
      <vt:lpstr>Support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sgalayda</dc:creator>
  <cp:lastModifiedBy>sgalayda</cp:lastModifiedBy>
  <cp:revision>20</cp:revision>
  <dcterms:created xsi:type="dcterms:W3CDTF">2019-06-04T22:37:36Z</dcterms:created>
  <dcterms:modified xsi:type="dcterms:W3CDTF">2019-07-10T22:52:37Z</dcterms:modified>
</cp:coreProperties>
</file>