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346" r:id="rId2"/>
    <p:sldId id="335" r:id="rId3"/>
    <p:sldId id="347" r:id="rId4"/>
    <p:sldId id="348" r:id="rId5"/>
    <p:sldId id="349" r:id="rId6"/>
    <p:sldId id="350" r:id="rId7"/>
    <p:sldId id="351" r:id="rId8"/>
    <p:sldId id="352" r:id="rId9"/>
    <p:sldId id="353" r:id="rId10"/>
    <p:sldId id="359" r:id="rId11"/>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8" autoAdjust="0"/>
    <p:restoredTop sz="94844" autoAdjust="0"/>
  </p:normalViewPr>
  <p:slideViewPr>
    <p:cSldViewPr snapToGrid="0">
      <p:cViewPr varScale="1">
        <p:scale>
          <a:sx n="90" d="100"/>
          <a:sy n="90" d="100"/>
        </p:scale>
        <p:origin x="960" y="78"/>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7/11/2019</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7/11/2019</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mod="1">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mod="1">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5" name="Picture 14">
            <a:extLst>
              <a:ext uri="{FF2B5EF4-FFF2-40B4-BE49-F238E27FC236}">
                <a16:creationId xmlns:a16="http://schemas.microsoft.com/office/drawing/2014/main" id="{F99EC3BB-4571-47EE-A5F0-E16F7B4F29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mod="1">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mod="1">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mod="1">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mod="1">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mod="1">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mod="1">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www.aleks.com/" TargetMode="External"/><Relationship Id="rId1" Type="http://schemas.openxmlformats.org/officeDocument/2006/relationships/slideLayout" Target="../slideLayouts/slideLayout16.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p:txBody>
          <a:bodyPr/>
          <a:lstStyle/>
          <a:p>
            <a:r>
              <a:rPr lang="en-US" dirty="0"/>
              <a:t>Accessing Support</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r>
              <a:rPr lang="en-US" dirty="0"/>
              <a:t>Students</a:t>
            </a:r>
          </a:p>
        </p:txBody>
      </p:sp>
    </p:spTree>
    <p:extLst>
      <p:ext uri="{BB962C8B-B14F-4D97-AF65-F5344CB8AC3E}">
        <p14:creationId xmlns:p14="http://schemas.microsoft.com/office/powerpoint/2010/main" val="1221902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Getting Help: Contact Us Link</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56616" y="1371600"/>
            <a:ext cx="8534400" cy="4837814"/>
          </a:xfrm>
        </p:spPr>
        <p:txBody>
          <a:bodyPr vert="horz" lIns="91440" tIns="45720" rIns="91440" bIns="45720" rtlCol="0">
            <a:normAutofit/>
          </a:bodyPr>
          <a:lstStyle/>
          <a:p>
            <a:r>
              <a:rPr lang="en-US" sz="1600" dirty="0"/>
              <a:t>Any time you have technical issues or are not sure how to proceed in ALEKS, there are many ways to get help. </a:t>
            </a:r>
          </a:p>
          <a:p>
            <a:r>
              <a:rPr lang="en-US" sz="1600" dirty="0"/>
              <a:t>From the ALEKS login page at </a:t>
            </a:r>
            <a:r>
              <a:rPr lang="en-US" sz="1600" u="sng" dirty="0">
                <a:hlinkClick r:id="rId2"/>
              </a:rPr>
              <a:t>www.aleks.com</a:t>
            </a:r>
            <a:r>
              <a:rPr lang="en-US" sz="1600" dirty="0"/>
              <a:t>, select the </a:t>
            </a:r>
            <a:r>
              <a:rPr lang="en-US" sz="1600" b="1" dirty="0"/>
              <a:t>Contact Us</a:t>
            </a:r>
            <a:r>
              <a:rPr lang="en-US" sz="1600" dirty="0"/>
              <a:t> link in the top, right corner. </a:t>
            </a:r>
          </a:p>
          <a:p>
            <a:r>
              <a:rPr lang="en-US" sz="1600" dirty="0"/>
              <a:t>Select the </a:t>
            </a:r>
            <a:r>
              <a:rPr lang="en-US" sz="1600" b="1" dirty="0"/>
              <a:t>Contact ALEKS Support</a:t>
            </a:r>
            <a:r>
              <a:rPr lang="en-US" sz="1600" dirty="0"/>
              <a:t> link and choose your preferred form of contact. </a:t>
            </a:r>
          </a:p>
          <a:p>
            <a:endParaRPr lang="en-US" dirty="0"/>
          </a:p>
          <a:p>
            <a:endParaRPr lang="en-US" dirty="0"/>
          </a:p>
        </p:txBody>
      </p:sp>
      <p:pic>
        <p:nvPicPr>
          <p:cNvPr id="9" name="Picture 8" descr="ALEKS home page displayed. The contact us link is near the top right of the page.">
            <a:extLst>
              <a:ext uri="{FF2B5EF4-FFF2-40B4-BE49-F238E27FC236}">
                <a16:creationId xmlns:a16="http://schemas.microsoft.com/office/drawing/2014/main" id="{ABF5B541-05B8-454C-80E6-0601047BE48D}"/>
              </a:ext>
            </a:extLst>
          </p:cNvPr>
          <p:cNvPicPr/>
          <p:nvPr/>
        </p:nvPicPr>
        <p:blipFill>
          <a:blip r:embed="rId3">
            <a:extLst>
              <a:ext uri="{28A0092B-C50C-407E-A947-70E740481C1C}">
                <a14:useLocalDpi xmlns:a14="http://schemas.microsoft.com/office/drawing/2010/main" val="0"/>
              </a:ext>
            </a:extLst>
          </a:blip>
          <a:stretch>
            <a:fillRect/>
          </a:stretch>
        </p:blipFill>
        <p:spPr>
          <a:xfrm>
            <a:off x="618747" y="3330078"/>
            <a:ext cx="3329093" cy="1904446"/>
          </a:xfrm>
          <a:prstGeom prst="rect">
            <a:avLst/>
          </a:prstGeom>
          <a:ln w="3175">
            <a:solidFill>
              <a:schemeClr val="tx1"/>
            </a:solidFill>
          </a:ln>
        </p:spPr>
      </p:pic>
      <p:pic>
        <p:nvPicPr>
          <p:cNvPr id="12" name="Picture 11" descr="Contact Us image is shown.">
            <a:extLst>
              <a:ext uri="{FF2B5EF4-FFF2-40B4-BE49-F238E27FC236}">
                <a16:creationId xmlns:a16="http://schemas.microsoft.com/office/drawing/2014/main" id="{EB305167-5E9C-486A-B46B-944C7E11237B}"/>
              </a:ext>
            </a:extLst>
          </p:cNvPr>
          <p:cNvPicPr/>
          <p:nvPr/>
        </p:nvPicPr>
        <p:blipFill rotWithShape="1">
          <a:blip r:embed="rId4">
            <a:extLst>
              <a:ext uri="{28A0092B-C50C-407E-A947-70E740481C1C}">
                <a14:useLocalDpi xmlns:a14="http://schemas.microsoft.com/office/drawing/2010/main" val="0"/>
              </a:ext>
            </a:extLst>
          </a:blip>
          <a:srcRect r="20437"/>
          <a:stretch/>
        </p:blipFill>
        <p:spPr bwMode="auto">
          <a:xfrm>
            <a:off x="4382039" y="3418367"/>
            <a:ext cx="3924300" cy="1435100"/>
          </a:xfrm>
          <a:prstGeom prst="rect">
            <a:avLst/>
          </a:prstGeom>
          <a:ln w="317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a:solidFill>
                  <a:srgbClr val="303030"/>
                </a:solidFill>
                <a:latin typeface="+mn-lt"/>
                <a:ea typeface="+mn-ea"/>
                <a:cs typeface="+mn-cs"/>
              </a:rPr>
              <a:t>Support At Every Step</a:t>
            </a:r>
            <a:endParaRPr lang="en-US" kern="1200" dirty="0">
              <a:solidFill>
                <a:srgbClr val="303030"/>
              </a:solidFill>
              <a:latin typeface="+mn-lt"/>
              <a:ea typeface="+mn-ea"/>
              <a:cs typeface="+mn-cs"/>
            </a:endParaRP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spTree>
    <p:extLst>
      <p:ext uri="{BB962C8B-B14F-4D97-AF65-F5344CB8AC3E}">
        <p14:creationId xmlns:p14="http://schemas.microsoft.com/office/powerpoint/2010/main" val="86495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a:t>Getting Help: Support Link</a:t>
            </a:r>
            <a:endParaRPr lang="en-US" dirty="0"/>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You can also check out the technical support articles and videos. </a:t>
            </a:r>
          </a:p>
          <a:p>
            <a:r>
              <a:rPr lang="en-US" sz="1600" dirty="0"/>
              <a:t>From the ALEKS home page, select the </a:t>
            </a:r>
            <a:r>
              <a:rPr lang="en-US" sz="1600" b="1" dirty="0"/>
              <a:t>Support </a:t>
            </a:r>
            <a:r>
              <a:rPr lang="en-US" sz="1600" dirty="0"/>
              <a:t>link in the top, right corner. </a:t>
            </a:r>
          </a:p>
          <a:p>
            <a:endParaRPr lang="en-US" dirty="0"/>
          </a:p>
        </p:txBody>
      </p:sp>
      <p:pic>
        <p:nvPicPr>
          <p:cNvPr id="6" name="Picture 5" descr="ALEKS home page displayed. The support link is near the top right of the page.">
            <a:extLst>
              <a:ext uri="{FF2B5EF4-FFF2-40B4-BE49-F238E27FC236}">
                <a16:creationId xmlns:a16="http://schemas.microsoft.com/office/drawing/2014/main" id="{5BEF8ED9-8636-41F8-8557-F6CBB927A52A}"/>
              </a:ext>
            </a:extLst>
          </p:cNvPr>
          <p:cNvPicPr/>
          <p:nvPr/>
        </p:nvPicPr>
        <p:blipFill>
          <a:blip r:embed="rId2">
            <a:extLst>
              <a:ext uri="{28A0092B-C50C-407E-A947-70E740481C1C}">
                <a14:useLocalDpi xmlns:a14="http://schemas.microsoft.com/office/drawing/2010/main" val="0"/>
              </a:ext>
            </a:extLst>
          </a:blip>
          <a:stretch>
            <a:fillRect/>
          </a:stretch>
        </p:blipFill>
        <p:spPr>
          <a:xfrm>
            <a:off x="2114232" y="2400819"/>
            <a:ext cx="4915535" cy="3486150"/>
          </a:xfrm>
          <a:prstGeom prst="rect">
            <a:avLst/>
          </a:prstGeom>
          <a:ln w="3175">
            <a:solidFill>
              <a:schemeClr val="tx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3</a:t>
            </a:fld>
            <a:endParaRPr lang="en-US" dirty="0"/>
          </a:p>
        </p:txBody>
      </p:sp>
    </p:spTree>
    <p:extLst>
      <p:ext uri="{BB962C8B-B14F-4D97-AF65-F5344CB8AC3E}">
        <p14:creationId xmlns:p14="http://schemas.microsoft.com/office/powerpoint/2010/main" val="3603695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Technical Support</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From the main Support page. The Technical Support button will help you with any technical issues you may be having. </a:t>
            </a:r>
          </a:p>
          <a:p>
            <a:r>
              <a:rPr lang="en-US" sz="1600" dirty="0"/>
              <a:t>Getting Started, Usage/Training, and Registration, can help you learn more about navigating ALEKS and its features. </a:t>
            </a:r>
          </a:p>
          <a:p>
            <a:r>
              <a:rPr lang="en-US" sz="1600" dirty="0"/>
              <a:t>Select a button to access the tutorials and videos. </a:t>
            </a:r>
          </a:p>
        </p:txBody>
      </p:sp>
      <p:pic>
        <p:nvPicPr>
          <p:cNvPr id="7" name="Picture 6" descr="Support page is shown. Technical support link is near the middle of the page.">
            <a:extLst>
              <a:ext uri="{FF2B5EF4-FFF2-40B4-BE49-F238E27FC236}">
                <a16:creationId xmlns:a16="http://schemas.microsoft.com/office/drawing/2014/main" id="{50B8B91B-B80E-4339-BAA4-A6E04CA1F45B}"/>
              </a:ext>
            </a:extLst>
          </p:cNvPr>
          <p:cNvPicPr/>
          <p:nvPr/>
        </p:nvPicPr>
        <p:blipFill>
          <a:blip r:embed="rId2">
            <a:extLst>
              <a:ext uri="{28A0092B-C50C-407E-A947-70E740481C1C}">
                <a14:useLocalDpi xmlns:a14="http://schemas.microsoft.com/office/drawing/2010/main" val="0"/>
              </a:ext>
            </a:extLst>
          </a:blip>
          <a:stretch>
            <a:fillRect/>
          </a:stretch>
        </p:blipFill>
        <p:spPr>
          <a:xfrm>
            <a:off x="2109470" y="3349625"/>
            <a:ext cx="4925060" cy="2638425"/>
          </a:xfrm>
          <a:prstGeom prst="rect">
            <a:avLst/>
          </a:prstGeom>
          <a:ln w="3175">
            <a:solidFill>
              <a:schemeClr val="tx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4</a:t>
            </a:fld>
            <a:endParaRPr lang="en-US" dirty="0"/>
          </a:p>
        </p:txBody>
      </p:sp>
    </p:spTree>
    <p:extLst>
      <p:ext uri="{BB962C8B-B14F-4D97-AF65-F5344CB8AC3E}">
        <p14:creationId xmlns:p14="http://schemas.microsoft.com/office/powerpoint/2010/main" val="1137385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Technical Support Options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Use the filter and Search box to refine your search of resources that can help resolve your issue. </a:t>
            </a:r>
          </a:p>
        </p:txBody>
      </p:sp>
      <p:pic>
        <p:nvPicPr>
          <p:cNvPr id="8" name="Picture 7" descr="The technical support page is shown. The options to filter by content, filter by customer, and filter by usage are on the left side of the page. The search by topic bar is near the top.">
            <a:extLst>
              <a:ext uri="{FF2B5EF4-FFF2-40B4-BE49-F238E27FC236}">
                <a16:creationId xmlns:a16="http://schemas.microsoft.com/office/drawing/2014/main" id="{AC5B9560-2A4F-4FF7-84DD-640F598A8FC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221754" y="2843062"/>
            <a:ext cx="4424045" cy="2466340"/>
          </a:xfrm>
          <a:prstGeom prst="rect">
            <a:avLst/>
          </a:prstGeom>
          <a:ln w="3175">
            <a:solidFill>
              <a:schemeClr val="tx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5</a:t>
            </a:fld>
            <a:endParaRPr lang="en-US" dirty="0"/>
          </a:p>
        </p:txBody>
      </p:sp>
    </p:spTree>
    <p:extLst>
      <p:ext uri="{BB962C8B-B14F-4D97-AF65-F5344CB8AC3E}">
        <p14:creationId xmlns:p14="http://schemas.microsoft.com/office/powerpoint/2010/main" val="3119181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Getting Help Within ALEKS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If you need help while working in ALEKS, select the triangle next to your name in the upper, right corner and select </a:t>
            </a:r>
            <a:r>
              <a:rPr lang="en-US" sz="1600" b="1" dirty="0"/>
              <a:t>Help </a:t>
            </a:r>
            <a:r>
              <a:rPr lang="en-US" sz="1600" dirty="0"/>
              <a:t>from the menu. </a:t>
            </a:r>
          </a:p>
        </p:txBody>
      </p:sp>
      <p:pic>
        <p:nvPicPr>
          <p:cNvPr id="7" name="Picture 6" descr="An ALEKS learning mode page is shown. In the upper right corner there is a triangle. When selected, a menu appears, including an ALEKS Help option.">
            <a:extLst>
              <a:ext uri="{FF2B5EF4-FFF2-40B4-BE49-F238E27FC236}">
                <a16:creationId xmlns:a16="http://schemas.microsoft.com/office/drawing/2014/main" id="{FF5882B1-D680-484B-B290-0B61C291D87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961486" y="2743806"/>
            <a:ext cx="5221028" cy="2900536"/>
          </a:xfrm>
          <a:prstGeom prst="rect">
            <a:avLst/>
          </a:prstGeom>
          <a:ln w="3175">
            <a:solidFill>
              <a:schemeClr val="tx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6</a:t>
            </a:fld>
            <a:endParaRPr lang="en-US" dirty="0"/>
          </a:p>
        </p:txBody>
      </p:sp>
    </p:spTree>
    <p:extLst>
      <p:ext uri="{BB962C8B-B14F-4D97-AF65-F5344CB8AC3E}">
        <p14:creationId xmlns:p14="http://schemas.microsoft.com/office/powerpoint/2010/main" val="2774524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Checking System Requirements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You can also access system requirements for running ALEKS effectively on your computer or tablet.</a:t>
            </a:r>
          </a:p>
          <a:p>
            <a:r>
              <a:rPr lang="en-US" sz="1600" dirty="0"/>
              <a:t>From the Support page, the </a:t>
            </a:r>
            <a:r>
              <a:rPr lang="en-US" sz="1600" b="1" dirty="0"/>
              <a:t>Check your System Setup</a:t>
            </a:r>
            <a:r>
              <a:rPr lang="en-US" sz="1600" dirty="0"/>
              <a:t> and </a:t>
            </a:r>
            <a:r>
              <a:rPr lang="en-US" sz="1600" b="1" dirty="0"/>
              <a:t>System Requirements</a:t>
            </a:r>
            <a:r>
              <a:rPr lang="en-US" sz="1600" dirty="0"/>
              <a:t> links are located on the right-hand side. </a:t>
            </a:r>
          </a:p>
        </p:txBody>
      </p:sp>
      <p:pic>
        <p:nvPicPr>
          <p:cNvPr id="8" name="Picture 7" descr="Support page is shown. A quick link to Check your System Setup is on the right side of the page.">
            <a:extLst>
              <a:ext uri="{FF2B5EF4-FFF2-40B4-BE49-F238E27FC236}">
                <a16:creationId xmlns:a16="http://schemas.microsoft.com/office/drawing/2014/main" id="{116A5711-8F0E-45A2-AC38-874AD0CCA56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791809" y="3325206"/>
            <a:ext cx="5560382" cy="2330335"/>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7</a:t>
            </a:fld>
            <a:endParaRPr lang="en-US" dirty="0"/>
          </a:p>
        </p:txBody>
      </p:sp>
    </p:spTree>
    <p:extLst>
      <p:ext uri="{BB962C8B-B14F-4D97-AF65-F5344CB8AC3E}">
        <p14:creationId xmlns:p14="http://schemas.microsoft.com/office/powerpoint/2010/main" val="3906877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System Setup Summary</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Selecting the Check your System Setup link will summarize your computer’s settings and whether they meet the ALEKS requirements. </a:t>
            </a:r>
          </a:p>
        </p:txBody>
      </p:sp>
      <p:pic>
        <p:nvPicPr>
          <p:cNvPr id="7" name="Picture 6" descr="Summary of a system setup is shown.">
            <a:extLst>
              <a:ext uri="{FF2B5EF4-FFF2-40B4-BE49-F238E27FC236}">
                <a16:creationId xmlns:a16="http://schemas.microsoft.com/office/drawing/2014/main" id="{2C2F00A1-2F78-4BA9-A065-3FB824ADF7C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494597" y="2755900"/>
            <a:ext cx="4154805" cy="2730500"/>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8</a:t>
            </a:fld>
            <a:endParaRPr lang="en-US" dirty="0"/>
          </a:p>
        </p:txBody>
      </p:sp>
    </p:spTree>
    <p:extLst>
      <p:ext uri="{BB962C8B-B14F-4D97-AF65-F5344CB8AC3E}">
        <p14:creationId xmlns:p14="http://schemas.microsoft.com/office/powerpoint/2010/main" val="2532089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System Requirements Summary</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sz="1600" dirty="0"/>
              <a:t>For details on what ALEKS requires to work smoothly on your device, view the System Requirements for that device. </a:t>
            </a:r>
          </a:p>
          <a:p>
            <a:r>
              <a:rPr lang="en-US" sz="1600" dirty="0"/>
              <a:t>If you continue to have technical difficulty, please contact support. </a:t>
            </a:r>
          </a:p>
        </p:txBody>
      </p:sp>
      <p:pic>
        <p:nvPicPr>
          <p:cNvPr id="8" name="Picture 7" descr="System requirements to run ALEKS smoothly are shown.">
            <a:extLst>
              <a:ext uri="{FF2B5EF4-FFF2-40B4-BE49-F238E27FC236}">
                <a16:creationId xmlns:a16="http://schemas.microsoft.com/office/drawing/2014/main" id="{3D519D8F-146A-4124-91FD-CA848AE9886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437130" y="2905298"/>
            <a:ext cx="4269740" cy="2743200"/>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9</a:t>
            </a:fld>
            <a:endParaRPr lang="en-US" dirty="0"/>
          </a:p>
        </p:txBody>
      </p:sp>
    </p:spTree>
    <p:extLst>
      <p:ext uri="{BB962C8B-B14F-4D97-AF65-F5344CB8AC3E}">
        <p14:creationId xmlns:p14="http://schemas.microsoft.com/office/powerpoint/2010/main" val="277293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10</a:t>
            </a:fld>
            <a:endParaRPr lang="en-US" dirty="0"/>
          </a:p>
        </p:txBody>
      </p:sp>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supportateverystep.com</a:t>
            </a:r>
            <a:endParaRPr lang="en-US" dirty="0"/>
          </a:p>
          <a:p>
            <a:pPr lvl="0">
              <a:spcBef>
                <a:spcPts val="0"/>
              </a:spcBef>
              <a:buClr>
                <a:schemeClr val="dk2"/>
              </a:buClr>
              <a:buSzPts val="2000"/>
            </a:pPr>
            <a:endParaRPr lang="en-US" dirty="0">
              <a:solidFill>
                <a:srgbClr val="B60000"/>
              </a:solidFill>
            </a:endParaRPr>
          </a:p>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TIPS:</a:t>
            </a:r>
            <a:endParaRPr lang="en-US" dirty="0"/>
          </a:p>
          <a:p>
            <a:pPr lvl="0">
              <a:spcBef>
                <a:spcPts val="0"/>
              </a:spcBef>
              <a:buClr>
                <a:schemeClr val="dk2"/>
              </a:buClr>
              <a:buSzPts val="2000"/>
            </a:pPr>
            <a:endParaRPr lang="en-US" b="1" dirty="0">
              <a:solidFill>
                <a:srgbClr val="DA0507"/>
              </a:solidFill>
              <a:latin typeface="Arial Black"/>
              <a:ea typeface="Arial Black"/>
              <a:cs typeface="Arial Black"/>
              <a:sym typeface="Arial Black"/>
            </a:endParaRPr>
          </a:p>
          <a:p>
            <a:pPr>
              <a:spcBef>
                <a:spcPts val="0"/>
              </a:spcBef>
              <a:buClr>
                <a:srgbClr val="313131"/>
              </a:buClr>
            </a:pPr>
            <a:r>
              <a:rPr lang="en-US" dirty="0">
                <a:solidFill>
                  <a:srgbClr val="313131"/>
                </a:solidFill>
              </a:rPr>
              <a:t>mh</a:t>
            </a:r>
            <a:r>
              <a:rPr lang="en-US" dirty="0"/>
              <a:t>education.com/</a:t>
            </a:r>
            <a:r>
              <a:rPr lang="en-US" dirty="0" err="1"/>
              <a:t>highered</a:t>
            </a:r>
            <a:r>
              <a:rPr lang="en-US" dirty="0"/>
              <a:t>/ideas</a:t>
            </a: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Tree>
    <p:extLst>
      <p:ext uri="{BB962C8B-B14F-4D97-AF65-F5344CB8AC3E}">
        <p14:creationId xmlns:p14="http://schemas.microsoft.com/office/powerpoint/2010/main" val="1540210539"/>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929</TotalTime>
  <Words>390</Words>
  <Application>Microsoft Office PowerPoint</Application>
  <PresentationFormat>On-screen Show (4:3)</PresentationFormat>
  <Paragraphs>61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Arial Black</vt:lpstr>
      <vt:lpstr>Calibri</vt:lpstr>
      <vt:lpstr>Office Theme</vt:lpstr>
      <vt:lpstr>Accessing Support</vt:lpstr>
      <vt:lpstr>Getting Help: Contact Us Link</vt:lpstr>
      <vt:lpstr>Getting Help: Support Link</vt:lpstr>
      <vt:lpstr>Technical Support</vt:lpstr>
      <vt:lpstr>Technical Support Options</vt:lpstr>
      <vt:lpstr>Getting Help Within ALEKS</vt:lpstr>
      <vt:lpstr>Checking System Requirements</vt:lpstr>
      <vt:lpstr>System Setup Summary</vt:lpstr>
      <vt:lpstr>System Requirements Summary</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sgalayda</cp:lastModifiedBy>
  <cp:revision>23</cp:revision>
  <dcterms:created xsi:type="dcterms:W3CDTF">2019-06-04T22:37:36Z</dcterms:created>
  <dcterms:modified xsi:type="dcterms:W3CDTF">2019-07-11T18:33:17Z</dcterms:modified>
</cp:coreProperties>
</file>