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346" r:id="rId2"/>
    <p:sldId id="335" r:id="rId3"/>
    <p:sldId id="347" r:id="rId4"/>
    <p:sldId id="348" r:id="rId5"/>
    <p:sldId id="349" r:id="rId6"/>
    <p:sldId id="350" r:id="rId7"/>
    <p:sldId id="351" r:id="rId8"/>
    <p:sldId id="352" r:id="rId9"/>
    <p:sldId id="353" r:id="rId10"/>
    <p:sldId id="359" r:id="rId11"/>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76" userDrawn="1">
          <p15:clr>
            <a:srgbClr val="A4A3A4"/>
          </p15:clr>
        </p15:guide>
        <p15:guide id="2" orient="horz" pos="3000" userDrawn="1">
          <p15:clr>
            <a:srgbClr val="A4A3A4"/>
          </p15:clr>
        </p15:guide>
        <p15:guide id="3" orient="horz" pos="384" userDrawn="1">
          <p15:clr>
            <a:srgbClr val="A4A3A4"/>
          </p15:clr>
        </p15:guide>
        <p15:guide id="4" orient="horz" pos="2688" userDrawn="1">
          <p15:clr>
            <a:srgbClr val="A4A3A4"/>
          </p15:clr>
        </p15:guide>
        <p15:guide id="5" orient="horz" pos="2904" userDrawn="1">
          <p15:clr>
            <a:srgbClr val="A4A3A4"/>
          </p15:clr>
        </p15:guide>
        <p15:guide id="6" orient="horz" pos="1680" userDrawn="1">
          <p15:clr>
            <a:srgbClr val="A4A3A4"/>
          </p15:clr>
        </p15:guide>
        <p15:guide id="7" orient="horz" pos="3216" userDrawn="1">
          <p15:clr>
            <a:srgbClr val="A4A3A4"/>
          </p15:clr>
        </p15:guide>
        <p15:guide id="8" orient="horz" pos="3096" userDrawn="1">
          <p15:clr>
            <a:srgbClr val="A4A3A4"/>
          </p15:clr>
        </p15:guide>
        <p15:guide id="9" pos="672" userDrawn="1">
          <p15:clr>
            <a:srgbClr val="A4A3A4"/>
          </p15:clr>
        </p15:guide>
        <p15:guide id="10" pos="2976" userDrawn="1">
          <p15:clr>
            <a:srgbClr val="A4A3A4"/>
          </p15:clr>
        </p15:guide>
        <p15:guide id="11" pos="5160" userDrawn="1">
          <p15:clr>
            <a:srgbClr val="A4A3A4"/>
          </p15:clr>
        </p15:guide>
        <p15:guide id="12" pos="1948" userDrawn="1">
          <p15:clr>
            <a:srgbClr val="A4A3A4"/>
          </p15:clr>
        </p15:guide>
        <p15:guide id="13" pos="216" userDrawn="1">
          <p15:clr>
            <a:srgbClr val="A4A3A4"/>
          </p15:clr>
        </p15:guide>
        <p15:guide id="14" orient="horz" pos="2160" userDrawn="1">
          <p15:clr>
            <a:srgbClr val="A4A3A4"/>
          </p15:clr>
        </p15:guide>
        <p15:guide id="15" orient="horz" pos="2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08C"/>
    <a:srgbClr val="692146"/>
    <a:srgbClr val="720F11"/>
    <a:srgbClr val="9F2241"/>
    <a:srgbClr val="E2DFCA"/>
    <a:srgbClr val="625D9C"/>
    <a:srgbClr val="E21A23"/>
    <a:srgbClr val="FFDFCA"/>
    <a:srgbClr val="FFB600"/>
    <a:srgbClr val="E7EF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98" autoAdjust="0"/>
    <p:restoredTop sz="94844" autoAdjust="0"/>
  </p:normalViewPr>
  <p:slideViewPr>
    <p:cSldViewPr snapToGrid="0">
      <p:cViewPr varScale="1">
        <p:scale>
          <a:sx n="90" d="100"/>
          <a:sy n="90" d="100"/>
        </p:scale>
        <p:origin x="960" y="78"/>
      </p:cViewPr>
      <p:guideLst>
        <p:guide pos="1176"/>
        <p:guide orient="horz" pos="3000"/>
        <p:guide orient="horz" pos="384"/>
        <p:guide orient="horz" pos="2688"/>
        <p:guide orient="horz" pos="2904"/>
        <p:guide orient="horz" pos="1680"/>
        <p:guide orient="horz" pos="3216"/>
        <p:guide orient="horz" pos="3096"/>
        <p:guide pos="672"/>
        <p:guide pos="2976"/>
        <p:guide pos="5160"/>
        <p:guide pos="1948"/>
        <p:guide pos="216"/>
        <p:guide orient="horz" pos="2160"/>
        <p:guide orient="horz" pos="216"/>
      </p:guideLst>
    </p:cSldViewPr>
  </p:slideViewPr>
  <p:outlineViewPr>
    <p:cViewPr>
      <p:scale>
        <a:sx n="33" d="100"/>
        <a:sy n="33" d="100"/>
      </p:scale>
      <p:origin x="0" y="-14411"/>
    </p:cViewPr>
  </p:outlineViewPr>
  <p:notesTextViewPr>
    <p:cViewPr>
      <p:scale>
        <a:sx n="1" d="1"/>
        <a:sy n="1" d="1"/>
      </p:scale>
      <p:origin x="0" y="0"/>
    </p:cViewPr>
  </p:notesTextViewPr>
  <p:sorterViewPr>
    <p:cViewPr>
      <p:scale>
        <a:sx n="98" d="100"/>
        <a:sy n="98" d="100"/>
      </p:scale>
      <p:origin x="0" y="-20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7/16/2019</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7/16/2019</a:t>
            </a:fld>
            <a:endParaRPr lang="en-US" dirty="0"/>
          </a:p>
        </p:txBody>
      </p:sp>
      <p:sp>
        <p:nvSpPr>
          <p:cNvPr id="4" name="Slide Image Placeholder 3"/>
          <p:cNvSpPr>
            <a:spLocks noGrp="1" noRot="1" noChangeAspect="1"/>
          </p:cNvSpPr>
          <p:nvPr>
            <p:ph type="sldImg" idx="2"/>
          </p:nvPr>
        </p:nvSpPr>
        <p:spPr>
          <a:xfrm>
            <a:off x="1428750" y="1154113"/>
            <a:ext cx="41529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03DB6BE-E2F3-2A47-94A8-585F5DD018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777" t="11823" r="5903" b="4524"/>
          <a:stretch/>
        </p:blipFill>
        <p:spPr>
          <a:xfrm>
            <a:off x="0" y="1520825"/>
            <a:ext cx="9144000" cy="4846438"/>
          </a:xfrm>
          <a:prstGeom prst="rect">
            <a:avLst/>
          </a:prstGeom>
        </p:spPr>
      </p:pic>
      <p:grpSp>
        <p:nvGrpSpPr>
          <p:cNvPr id="20" name="Group 19"/>
          <p:cNvGrpSpPr/>
          <p:nvPr userDrawn="1"/>
        </p:nvGrpSpPr>
        <p:grpSpPr>
          <a:xfrm>
            <a:off x="33111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32"/>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6" name="Picture 15">
            <a:extLst>
              <a:ext uri="{FF2B5EF4-FFF2-40B4-BE49-F238E27FC236}">
                <a16:creationId xmlns:a16="http://schemas.microsoft.com/office/drawing/2014/main" id="{28A1600F-0570-410C-9F95-5DDBAF63CCF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21" name="Picture 20">
            <a:extLst>
              <a:ext uri="{FF2B5EF4-FFF2-40B4-BE49-F238E27FC236}">
                <a16:creationId xmlns:a16="http://schemas.microsoft.com/office/drawing/2014/main" id="{CE58448A-1EBE-41B2-B940-5B338FAA80A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648364449"/>
      </p:ext>
    </p:extLst>
  </p:cSld>
  <p:clrMapOvr>
    <a:masterClrMapping/>
  </p:clrMapOvr>
  <p:extLst mod="1">
    <p:ext uri="{DCECCB84-F9BA-43D5-87BE-67443E8EF086}">
      <p15:sldGuideLst xmlns:p15="http://schemas.microsoft.com/office/powerpoint/2012/main">
        <p15:guide id="1" orient="horz" pos="957" userDrawn="1">
          <p15:clr>
            <a:srgbClr val="FBAE40"/>
          </p15:clr>
        </p15:guide>
        <p15:guide id="2" pos="2880" userDrawn="1">
          <p15:clr>
            <a:srgbClr val="FBAE40"/>
          </p15:clr>
        </p15:guide>
        <p15:guide id="3"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0C4BDB-A03D-4245-B68D-139B693685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9486" r="23740"/>
          <a:stretch/>
        </p:blipFill>
        <p:spPr>
          <a:xfrm>
            <a:off x="-13645" y="1524000"/>
            <a:ext cx="9157646" cy="4845007"/>
          </a:xfrm>
          <a:prstGeom prst="rect">
            <a:avLst/>
          </a:prstGeom>
        </p:spPr>
      </p:pic>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713232" y="4919472"/>
            <a:ext cx="2532888"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DCD42FAE-26E3-4DE5-BC8F-C630755CABB5}"/>
              </a:ext>
            </a:extLst>
          </p:cNvPr>
          <p:cNvGrpSpPr/>
          <p:nvPr userDrawn="1"/>
        </p:nvGrpSpPr>
        <p:grpSpPr>
          <a:xfrm>
            <a:off x="331115" y="2099014"/>
            <a:ext cx="3863458" cy="3863458"/>
            <a:chOff x="331115" y="2099014"/>
            <a:chExt cx="3863458" cy="3863458"/>
          </a:xfrm>
        </p:grpSpPr>
        <p:sp>
          <p:nvSpPr>
            <p:cNvPr id="36" name="Rectangle 35">
              <a:extLst>
                <a:ext uri="{FF2B5EF4-FFF2-40B4-BE49-F238E27FC236}">
                  <a16:creationId xmlns:a16="http://schemas.microsoft.com/office/drawing/2014/main" id="{BC05BDC1-9FD2-487F-96D3-99A60DFF2DF9}"/>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3B6C85AF-40BF-481F-B230-2EC2FE116ADE}"/>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19C82988-802C-4FB8-98AD-D2FC0A223CD6}"/>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39" name="Straight Connector 38">
              <a:extLst>
                <a:ext uri="{FF2B5EF4-FFF2-40B4-BE49-F238E27FC236}">
                  <a16:creationId xmlns:a16="http://schemas.microsoft.com/office/drawing/2014/main" id="{50748757-6631-4B8F-B2B2-0A5D2A24C956}"/>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40" name="Title 1">
            <a:extLst>
              <a:ext uri="{FF2B5EF4-FFF2-40B4-BE49-F238E27FC236}">
                <a16:creationId xmlns:a16="http://schemas.microsoft.com/office/drawing/2014/main" id="{DB33C924-3FD6-46F3-8F4D-D93347665641}"/>
              </a:ext>
            </a:extLst>
          </p:cNvPr>
          <p:cNvSpPr>
            <a:spLocks noGrp="1"/>
          </p:cNvSpPr>
          <p:nvPr>
            <p:ph type="ctrTitle"/>
          </p:nvPr>
        </p:nvSpPr>
        <p:spPr>
          <a:xfrm>
            <a:off x="621792" y="3008376"/>
            <a:ext cx="2788920" cy="1289304"/>
          </a:xfrm>
        </p:spPr>
        <p:txBody>
          <a:bodyPr anchor="t">
            <a:noAutofit/>
          </a:bodyPr>
          <a:lstStyle>
            <a:lvl1pPr algn="l">
              <a:lnSpc>
                <a:spcPct val="100000"/>
              </a:lnSpc>
              <a:defRPr sz="2600" b="1">
                <a:solidFill>
                  <a:srgbClr val="FFB600"/>
                </a:solidFill>
              </a:defRPr>
            </a:lvl1pPr>
          </a:lstStyle>
          <a:p>
            <a:r>
              <a:rPr lang="en-US"/>
              <a:t>Click to edit Master title style</a:t>
            </a:r>
            <a:endParaRPr lang="en-US" dirty="0"/>
          </a:p>
        </p:txBody>
      </p:sp>
      <p:sp>
        <p:nvSpPr>
          <p:cNvPr id="41" name="Subtitle 2">
            <a:extLst>
              <a:ext uri="{FF2B5EF4-FFF2-40B4-BE49-F238E27FC236}">
                <a16:creationId xmlns:a16="http://schemas.microsoft.com/office/drawing/2014/main" id="{AFDF1C8C-EF32-4F80-8B3B-9EDA8D988F24}"/>
              </a:ext>
            </a:extLst>
          </p:cNvPr>
          <p:cNvSpPr>
            <a:spLocks noGrp="1"/>
          </p:cNvSpPr>
          <p:nvPr>
            <p:ph type="subTitle" idx="1"/>
          </p:nvPr>
        </p:nvSpPr>
        <p:spPr>
          <a:xfrm>
            <a:off x="621792" y="4261104"/>
            <a:ext cx="278892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2" name="Text Placeholder 32">
            <a:extLst>
              <a:ext uri="{FF2B5EF4-FFF2-40B4-BE49-F238E27FC236}">
                <a16:creationId xmlns:a16="http://schemas.microsoft.com/office/drawing/2014/main" id="{88D52AD4-24DE-462D-AACA-5C2FA46AAB19}"/>
              </a:ext>
            </a:extLst>
          </p:cNvPr>
          <p:cNvSpPr>
            <a:spLocks noGrp="1"/>
          </p:cNvSpPr>
          <p:nvPr>
            <p:ph type="body" sz="quarter" idx="10"/>
          </p:nvPr>
        </p:nvSpPr>
        <p:spPr>
          <a:xfrm>
            <a:off x="621792" y="5093208"/>
            <a:ext cx="278892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cxnSp>
        <p:nvCxnSpPr>
          <p:cNvPr id="14" name="Straight Connector 13">
            <a:extLst>
              <a:ext uri="{FF2B5EF4-FFF2-40B4-BE49-F238E27FC236}">
                <a16:creationId xmlns:a16="http://schemas.microsoft.com/office/drawing/2014/main" id="{9D86DC85-02AF-42BC-85AD-A7AA80CB2076}"/>
              </a:ext>
            </a:extLst>
          </p:cNvPr>
          <p:cNvCxnSpPr>
            <a:cxnSpLocks/>
          </p:cNvCxnSpPr>
          <p:nvPr userDrawn="1"/>
        </p:nvCxnSpPr>
        <p:spPr>
          <a:xfrm>
            <a:off x="714711" y="4913464"/>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F0168EFA-D6C2-4F7E-B228-815598EC2B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9" name="Picture 18">
            <a:extLst>
              <a:ext uri="{FF2B5EF4-FFF2-40B4-BE49-F238E27FC236}">
                <a16:creationId xmlns:a16="http://schemas.microsoft.com/office/drawing/2014/main" id="{E111D669-74A6-4F41-BFAC-F4CB24AEC38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450837024"/>
      </p:ext>
    </p:extLst>
  </p:cSld>
  <p:clrMapOvr>
    <a:masterClrMapping/>
  </p:clrMapOvr>
  <p:extLst mod="1">
    <p:ext uri="{DCECCB84-F9BA-43D5-87BE-67443E8EF086}">
      <p15:sldGuideLst xmlns:p15="http://schemas.microsoft.com/office/powerpoint/2012/main">
        <p15:guide id="1" orient="horz" pos="95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raphic">
    <p:spTree>
      <p:nvGrpSpPr>
        <p:cNvPr id="1" name=""/>
        <p:cNvGrpSpPr/>
        <p:nvPr/>
      </p:nvGrpSpPr>
      <p:grpSpPr>
        <a:xfrm>
          <a:off x="0" y="0"/>
          <a:ext cx="0" cy="0"/>
          <a:chOff x="0" y="0"/>
          <a:chExt cx="0" cy="0"/>
        </a:xfrm>
      </p:grpSpPr>
      <p:grpSp>
        <p:nvGrpSpPr>
          <p:cNvPr id="20" name="Group 19"/>
          <p:cNvGrpSpPr/>
          <p:nvPr userDrawn="1"/>
        </p:nvGrpSpPr>
        <p:grpSpPr>
          <a:xfrm>
            <a:off x="0" y="1521567"/>
            <a:ext cx="9144000" cy="4846438"/>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1"/>
          <p:cNvSpPr>
            <a:spLocks noGrp="1"/>
          </p:cNvSpPr>
          <p:nvPr userDrawn="1">
            <p:ph type="ctrTitle"/>
          </p:nvPr>
        </p:nvSpPr>
        <p:spPr>
          <a:xfrm>
            <a:off x="777240" y="2985555"/>
            <a:ext cx="6521640" cy="873214"/>
          </a:xfrm>
        </p:spPr>
        <p:txBody>
          <a:bodyPr anchor="t">
            <a:noAutofit/>
          </a:bodyPr>
          <a:lstStyle>
            <a:lvl1pPr algn="l">
              <a:lnSpc>
                <a:spcPct val="100000"/>
              </a:lnSpc>
              <a:defRPr sz="2600" b="1">
                <a:solidFill>
                  <a:schemeClr val="accent2"/>
                </a:solidFill>
              </a:defRPr>
            </a:lvl1pPr>
          </a:lstStyle>
          <a:p>
            <a:r>
              <a:rPr lang="en-US"/>
              <a:t>Click to edit Master title style</a:t>
            </a:r>
            <a:endParaRPr lang="en-US" dirty="0"/>
          </a:p>
        </p:txBody>
      </p:sp>
      <p:sp>
        <p:nvSpPr>
          <p:cNvPr id="3" name="Subtitle 2"/>
          <p:cNvSpPr>
            <a:spLocks noGrp="1"/>
          </p:cNvSpPr>
          <p:nvPr>
            <p:ph type="subTitle" idx="1"/>
          </p:nvPr>
        </p:nvSpPr>
        <p:spPr>
          <a:xfrm>
            <a:off x="782058" y="3986784"/>
            <a:ext cx="4297680" cy="517585"/>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Straight Connector 20">
            <a:extLst>
              <a:ext uri="{FF2B5EF4-FFF2-40B4-BE49-F238E27FC236}">
                <a16:creationId xmlns:a16="http://schemas.microsoft.com/office/drawing/2014/main" id="{EC86C884-D766-9149-B40E-B86A943DE6D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0"/>
          </p:nvPr>
        </p:nvSpPr>
        <p:spPr>
          <a:xfrm>
            <a:off x="777240" y="4718304"/>
            <a:ext cx="4443413" cy="576185"/>
          </a:xfr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5" name="Picture 14">
            <a:extLst>
              <a:ext uri="{FF2B5EF4-FFF2-40B4-BE49-F238E27FC236}">
                <a16:creationId xmlns:a16="http://schemas.microsoft.com/office/drawing/2014/main" id="{F99EC3BB-4571-47EE-A5F0-E16F7B4F29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7" name="Picture 16">
            <a:extLst>
              <a:ext uri="{FF2B5EF4-FFF2-40B4-BE49-F238E27FC236}">
                <a16:creationId xmlns:a16="http://schemas.microsoft.com/office/drawing/2014/main" id="{853D62D0-94AB-439B-AC37-064E8506720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Tree>
    <p:extLst>
      <p:ext uri="{BB962C8B-B14F-4D97-AF65-F5344CB8AC3E}">
        <p14:creationId xmlns:p14="http://schemas.microsoft.com/office/powerpoint/2010/main" val="2747360813"/>
      </p:ext>
    </p:extLst>
  </p:cSld>
  <p:clrMapOvr>
    <a:masterClrMapping/>
  </p:clrMapOvr>
  <p:extLst mod="1">
    <p:ext uri="{DCECCB84-F9BA-43D5-87BE-67443E8EF086}">
      <p15:sldGuideLst xmlns:p15="http://schemas.microsoft.com/office/powerpoint/2012/main">
        <p15:guide id="1" orient="horz" pos="95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Photo">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3849" r="15416"/>
          <a:stretch/>
        </p:blipFill>
        <p:spPr>
          <a:xfrm>
            <a:off x="0" y="0"/>
            <a:ext cx="9144000" cy="6364224"/>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82330756"/>
      </p:ext>
    </p:extLst>
  </p:cSld>
  <p:clrMapOvr>
    <a:masterClrMapping/>
  </p:clrMapOvr>
  <p:extLst mod="1">
    <p:ext uri="{DCECCB84-F9BA-43D5-87BE-67443E8EF086}">
      <p15:sldGuideLst xmlns:p15="http://schemas.microsoft.com/office/powerpoint/2012/main">
        <p15:guide id="1" orient="horz" pos="1488" userDrawn="1">
          <p15:clr>
            <a:srgbClr val="FBAE40"/>
          </p15:clr>
        </p15:guide>
        <p15:guide id="2" orient="horz" pos="1968" userDrawn="1">
          <p15:clr>
            <a:srgbClr val="FBAE40"/>
          </p15:clr>
        </p15:guide>
        <p15:guide id="4" userDrawn="1">
          <p15:clr>
            <a:srgbClr val="FBAE40"/>
          </p15:clr>
        </p15:guide>
        <p15:guide id="5" pos="2880" userDrawn="1">
          <p15:clr>
            <a:srgbClr val="FBAE40"/>
          </p15:clr>
        </p15:guide>
        <p15:guide id="6" pos="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vider Slide Phot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14E5CB6-D66B-41F9-83A5-D13DF65813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225" t="12480" b="3239"/>
          <a:stretch/>
        </p:blipFill>
        <p:spPr>
          <a:xfrm flipH="1">
            <a:off x="6010" y="-1"/>
            <a:ext cx="9150022" cy="6364715"/>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115101620"/>
      </p:ext>
    </p:extLst>
  </p:cSld>
  <p:clrMapOvr>
    <a:masterClrMapping/>
  </p:clrMapOvr>
  <p:extLst mod="1">
    <p:ext uri="{DCECCB84-F9BA-43D5-87BE-67443E8EF086}">
      <p15:sldGuideLst xmlns:p15="http://schemas.microsoft.com/office/powerpoint/2012/main">
        <p15:guide id="1" orient="horz" pos="1488">
          <p15:clr>
            <a:srgbClr val="FBAE40"/>
          </p15:clr>
        </p15:guide>
        <p15:guide id="2" orient="horz" pos="1968">
          <p15:clr>
            <a:srgbClr val="FBAE40"/>
          </p15:clr>
        </p15:guide>
        <p15:guide id="4">
          <p15:clr>
            <a:srgbClr val="FBAE40"/>
          </p15:clr>
        </p15:guide>
        <p15:guide id="5" pos="2880">
          <p15:clr>
            <a:srgbClr val="FBAE40"/>
          </p15:clr>
        </p15:guide>
        <p15:guide id="6" pos="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vider Slide Phot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CF57B6-1B1A-4B8F-9DFF-73A531E5D77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55"/>
            <a:ext cx="9144000" cy="636182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rgbClr val="FFB600"/>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F1C43492-7E70-499B-AF94-526224C01DA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A704180-9FB4-409C-B364-B110408FEF1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81517962"/>
      </p:ext>
    </p:extLst>
  </p:cSld>
  <p:clrMapOvr>
    <a:masterClrMapping/>
  </p:clrMapOvr>
  <p:extLst mod="1">
    <p:ext uri="{DCECCB84-F9BA-43D5-87BE-67443E8EF086}">
      <p15:sldGuideLst xmlns:p15="http://schemas.microsoft.com/office/powerpoint/2012/main">
        <p15:guide id="1" pos="2880">
          <p15:clr>
            <a:srgbClr val="FBAE40"/>
          </p15:clr>
        </p15:guide>
        <p15:guide id="2" pos="456">
          <p15:clr>
            <a:srgbClr val="FBAE40"/>
          </p15:clr>
        </p15:guide>
        <p15:guide id="3" orient="horz" pos="2352">
          <p15:clr>
            <a:srgbClr val="FBAE40"/>
          </p15:clr>
        </p15:guide>
        <p15:guide id="4" orient="horz" pos="1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vider Slid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1C48C-3392-4FDB-9369-6BC17D9CEC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878"/>
            <a:ext cx="9144000" cy="6370670"/>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DB4B4D12-AF0C-4D97-9CED-90CB55C54F58}"/>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8F72B6D8-B4B8-483C-B007-F56FA2D2AA62}"/>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7326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vider Slide 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5957E67-98EC-4631-8D21-6B97CCB358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a:xfrm>
            <a:off x="0" y="0"/>
            <a:ext cx="9144000" cy="6367263"/>
          </a:xfrm>
          <a:prstGeom prst="rect">
            <a:avLst/>
          </a:prstGeom>
        </p:spPr>
      </p:pic>
      <p:grpSp>
        <p:nvGrpSpPr>
          <p:cNvPr id="20" name="Group 19"/>
          <p:cNvGrpSpPr/>
          <p:nvPr userDrawn="1"/>
        </p:nvGrpSpPr>
        <p:grpSpPr>
          <a:xfrm>
            <a:off x="467612" y="2368353"/>
            <a:ext cx="345762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621792" y="3008376"/>
            <a:ext cx="2788920" cy="1289304"/>
          </a:xfrm>
        </p:spPr>
        <p:txBody>
          <a:bodyPr anchor="t">
            <a:noAutofit/>
          </a:bodyPr>
          <a:lstStyle>
            <a:lvl1pPr algn="l">
              <a:lnSpc>
                <a:spcPct val="100000"/>
              </a:lnSpc>
              <a:defRPr sz="2400" b="1">
                <a:solidFill>
                  <a:schemeClr val="accent2"/>
                </a:solidFill>
              </a:defRPr>
            </a:lvl1pPr>
          </a:lstStyle>
          <a:p>
            <a:r>
              <a:rPr lang="en-US"/>
              <a:t>Click to edit Master title style</a:t>
            </a:r>
            <a:endParaRPr lang="en-US" dirty="0"/>
          </a:p>
        </p:txBody>
      </p:sp>
      <p:sp>
        <p:nvSpPr>
          <p:cNvPr id="8" name="Subtitle 2"/>
          <p:cNvSpPr>
            <a:spLocks noGrp="1"/>
          </p:cNvSpPr>
          <p:nvPr>
            <p:ph type="subTitle" idx="1"/>
          </p:nvPr>
        </p:nvSpPr>
        <p:spPr>
          <a:xfrm>
            <a:off x="621792" y="4261104"/>
            <a:ext cx="278892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13" name="Footer Placeholder 9">
            <a:extLst>
              <a:ext uri="{FF2B5EF4-FFF2-40B4-BE49-F238E27FC236}">
                <a16:creationId xmlns:a16="http://schemas.microsoft.com/office/drawing/2014/main" id="{FEEE245A-9698-4A49-A735-5BCF7ABE0A3A}"/>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B84BA6A4-9923-441F-97B3-3C28313D03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381070491"/>
      </p:ext>
    </p:extLst>
  </p:cSld>
  <p:clrMapOvr>
    <a:masterClrMapping/>
  </p:clrMapOvr>
  <p:extLst mod="1">
    <p:ext uri="{DCECCB84-F9BA-43D5-87BE-67443E8EF086}">
      <p15:sldGuideLst xmlns:p15="http://schemas.microsoft.com/office/powerpoint/2012/main">
        <p15:guide id="1" orient="horz" pos="1488">
          <p15:clr>
            <a:srgbClr val="FBAE40"/>
          </p15:clr>
        </p15:guide>
        <p15:guide id="2" orient="horz" pos="196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Graphic">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BAB23EC-917E-B047-8295-8203CA1ECBFE}"/>
              </a:ext>
            </a:extLst>
          </p:cNvPr>
          <p:cNvGrpSpPr/>
          <p:nvPr userDrawn="1"/>
        </p:nvGrpSpPr>
        <p:grpSpPr>
          <a:xfrm>
            <a:off x="0" y="0"/>
            <a:ext cx="9144000" cy="6366424"/>
            <a:chOff x="1" y="0"/>
            <a:chExt cx="9144000" cy="6366424"/>
          </a:xfrm>
        </p:grpSpPr>
        <p:sp>
          <p:nvSpPr>
            <p:cNvPr id="9" name="Freeform 8">
              <a:extLst>
                <a:ext uri="{FF2B5EF4-FFF2-40B4-BE49-F238E27FC236}">
                  <a16:creationId xmlns:a16="http://schemas.microsoft.com/office/drawing/2014/main" id="{622D7C90-AFB1-5842-AE7B-3EE743CC58EE}"/>
                </a:ext>
              </a:extLst>
            </p:cNvPr>
            <p:cNvSpPr/>
            <p:nvPr userDrawn="1"/>
          </p:nvSpPr>
          <p:spPr>
            <a:xfrm>
              <a:off x="720000" y="3962630"/>
              <a:ext cx="8229600" cy="2403794"/>
            </a:xfrm>
            <a:custGeom>
              <a:avLst/>
              <a:gdLst>
                <a:gd name="connsiteX0" fmla="*/ 3062211 w 8229600"/>
                <a:gd name="connsiteY0" fmla="*/ 0 h 2403794"/>
                <a:gd name="connsiteX1" fmla="*/ 8229600 w 8229600"/>
                <a:gd name="connsiteY1" fmla="*/ 2403794 h 2403794"/>
                <a:gd name="connsiteX2" fmla="*/ 0 w 8229600"/>
                <a:gd name="connsiteY2" fmla="*/ 2403794 h 2403794"/>
              </a:gdLst>
              <a:ahLst/>
              <a:cxnLst>
                <a:cxn ang="0">
                  <a:pos x="connsiteX0" y="connsiteY0"/>
                </a:cxn>
                <a:cxn ang="0">
                  <a:pos x="connsiteX1" y="connsiteY1"/>
                </a:cxn>
                <a:cxn ang="0">
                  <a:pos x="connsiteX2" y="connsiteY2"/>
                </a:cxn>
              </a:cxnLst>
              <a:rect l="l" t="t" r="r" b="b"/>
              <a:pathLst>
                <a:path w="8229600" h="2403794">
                  <a:moveTo>
                    <a:pt x="3062211" y="0"/>
                  </a:moveTo>
                  <a:lnTo>
                    <a:pt x="8229600" y="2403794"/>
                  </a:lnTo>
                  <a:lnTo>
                    <a:pt x="0" y="2403794"/>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a:extLst>
                <a:ext uri="{FF2B5EF4-FFF2-40B4-BE49-F238E27FC236}">
                  <a16:creationId xmlns:a16="http://schemas.microsoft.com/office/drawing/2014/main" id="{4F2D842F-70F3-E249-837F-3B31E02390D7}"/>
                </a:ext>
              </a:extLst>
            </p:cNvPr>
            <p:cNvSpPr/>
            <p:nvPr userDrawn="1"/>
          </p:nvSpPr>
          <p:spPr>
            <a:xfrm>
              <a:off x="3782212" y="0"/>
              <a:ext cx="5361789" cy="6366424"/>
            </a:xfrm>
            <a:custGeom>
              <a:avLst/>
              <a:gdLst>
                <a:gd name="connsiteX0" fmla="*/ 5048021 w 5361789"/>
                <a:gd name="connsiteY0" fmla="*/ 0 h 6366424"/>
                <a:gd name="connsiteX1" fmla="*/ 5361789 w 5361789"/>
                <a:gd name="connsiteY1" fmla="*/ 0 h 6366424"/>
                <a:gd name="connsiteX2" fmla="*/ 5361789 w 5361789"/>
                <a:gd name="connsiteY2" fmla="*/ 6366424 h 6366424"/>
                <a:gd name="connsiteX3" fmla="*/ 5167389 w 5361789"/>
                <a:gd name="connsiteY3" fmla="*/ 6366424 h 6366424"/>
                <a:gd name="connsiteX4" fmla="*/ 0 w 5361789"/>
                <a:gd name="connsiteY4" fmla="*/ 3962630 h 6366424"/>
                <a:gd name="connsiteX5" fmla="*/ 5048021 w 5361789"/>
                <a:gd name="connsiteY5" fmla="*/ 0 h 636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1789" h="6366424">
                  <a:moveTo>
                    <a:pt x="5048021" y="0"/>
                  </a:moveTo>
                  <a:lnTo>
                    <a:pt x="5361789" y="0"/>
                  </a:lnTo>
                  <a:lnTo>
                    <a:pt x="5361789" y="6366424"/>
                  </a:lnTo>
                  <a:lnTo>
                    <a:pt x="5167389" y="6366424"/>
                  </a:lnTo>
                  <a:lnTo>
                    <a:pt x="0" y="3962630"/>
                  </a:lnTo>
                  <a:lnTo>
                    <a:pt x="5048021" y="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6080FE84-562B-8D4E-8B93-4B4D187CAD16}"/>
                </a:ext>
              </a:extLst>
            </p:cNvPr>
            <p:cNvSpPr/>
            <p:nvPr userDrawn="1"/>
          </p:nvSpPr>
          <p:spPr>
            <a:xfrm>
              <a:off x="1" y="2203200"/>
              <a:ext cx="3782211" cy="4163224"/>
            </a:xfrm>
            <a:custGeom>
              <a:avLst/>
              <a:gdLst>
                <a:gd name="connsiteX0" fmla="*/ 0 w 3782211"/>
                <a:gd name="connsiteY0" fmla="*/ 0 h 4163224"/>
                <a:gd name="connsiteX1" fmla="*/ 3782211 w 3782211"/>
                <a:gd name="connsiteY1" fmla="*/ 1759430 h 4163224"/>
                <a:gd name="connsiteX2" fmla="*/ 720000 w 3782211"/>
                <a:gd name="connsiteY2" fmla="*/ 4163224 h 4163224"/>
                <a:gd name="connsiteX3" fmla="*/ 0 w 3782211"/>
                <a:gd name="connsiteY3" fmla="*/ 4163224 h 4163224"/>
                <a:gd name="connsiteX4" fmla="*/ 0 w 3782211"/>
                <a:gd name="connsiteY4" fmla="*/ 0 h 4163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211" h="4163224">
                  <a:moveTo>
                    <a:pt x="0" y="0"/>
                  </a:moveTo>
                  <a:lnTo>
                    <a:pt x="3782211" y="1759430"/>
                  </a:lnTo>
                  <a:lnTo>
                    <a:pt x="720000" y="4163224"/>
                  </a:lnTo>
                  <a:lnTo>
                    <a:pt x="0" y="416322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ctrTitle" hasCustomPrompt="1"/>
          </p:nvPr>
        </p:nvSpPr>
        <p:spPr>
          <a:xfrm>
            <a:off x="356616" y="203829"/>
            <a:ext cx="7315200" cy="914400"/>
          </a:xfrm>
        </p:spPr>
        <p:txBody>
          <a:bodyPr anchor="t">
            <a:noAutofit/>
          </a:bodyPr>
          <a:lstStyle>
            <a:lvl1pPr algn="l">
              <a:lnSpc>
                <a:spcPct val="100000"/>
              </a:lnSpc>
              <a:defRPr sz="2600" b="1">
                <a:solidFill>
                  <a:schemeClr val="tx2"/>
                </a:solidFill>
              </a:defRPr>
            </a:lvl1pPr>
          </a:lstStyle>
          <a:p>
            <a:r>
              <a:rPr lang="en-US" dirty="0"/>
              <a:t>Click to edit Master title style – Divider, 26 </a:t>
            </a:r>
            <a:r>
              <a:rPr lang="en-US" dirty="0" err="1"/>
              <a:t>pt</a:t>
            </a:r>
            <a:endParaRPr lang="en-US" dirty="0"/>
          </a:p>
        </p:txBody>
      </p:sp>
      <p:sp>
        <p:nvSpPr>
          <p:cNvPr id="3" name="Subtitle 2"/>
          <p:cNvSpPr>
            <a:spLocks noGrp="1"/>
          </p:cNvSpPr>
          <p:nvPr>
            <p:ph type="subTitle" idx="1" hasCustomPrompt="1"/>
          </p:nvPr>
        </p:nvSpPr>
        <p:spPr>
          <a:xfrm>
            <a:off x="356616" y="1252728"/>
            <a:ext cx="5943600" cy="517585"/>
          </a:xfrm>
        </p:spPr>
        <p:txBody>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 – 20 pt., Black</a:t>
            </a:r>
          </a:p>
        </p:txBody>
      </p:sp>
      <p:sp>
        <p:nvSpPr>
          <p:cNvPr id="19"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DFDDF79B-EC16-4D64-BB8F-31CA7644D797}"/>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F049723-BA81-4AC5-BEAA-3E6F13DAD2F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776685102"/>
      </p:ext>
    </p:extLst>
  </p:cSld>
  <p:clrMapOvr>
    <a:masterClrMapping/>
  </p:clrMapOvr>
  <p:extLst mod="1">
    <p:ext uri="{DCECCB84-F9BA-43D5-87BE-67443E8EF086}">
      <p15:sldGuideLst xmlns:p15="http://schemas.microsoft.com/office/powerpoint/2012/main">
        <p15:guide id="1" orient="horz" pos="97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te Content with Graphic">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BD6B082-7C10-BA4E-BE12-3A2FD5AE08EF}"/>
              </a:ext>
            </a:extLst>
          </p:cNvPr>
          <p:cNvGrpSpPr/>
          <p:nvPr userDrawn="1"/>
        </p:nvGrpSpPr>
        <p:grpSpPr>
          <a:xfrm>
            <a:off x="6635067" y="0"/>
            <a:ext cx="2508933" cy="6367263"/>
            <a:chOff x="3491346" y="0"/>
            <a:chExt cx="2508933" cy="6367263"/>
          </a:xfrm>
        </p:grpSpPr>
        <p:sp>
          <p:nvSpPr>
            <p:cNvPr id="12" name="Freeform 11">
              <a:extLst>
                <a:ext uri="{FF2B5EF4-FFF2-40B4-BE49-F238E27FC236}">
                  <a16:creationId xmlns:a16="http://schemas.microsoft.com/office/drawing/2014/main" id="{EA3EC593-DC20-9346-9776-FBA0FABCCDA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3" name="Freeform 12">
              <a:extLst>
                <a:ext uri="{FF2B5EF4-FFF2-40B4-BE49-F238E27FC236}">
                  <a16:creationId xmlns:a16="http://schemas.microsoft.com/office/drawing/2014/main" id="{ED31C323-8E84-A946-A27D-2777E3E0BE45}"/>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 name="Freeform 13">
              <a:extLst>
                <a:ext uri="{FF2B5EF4-FFF2-40B4-BE49-F238E27FC236}">
                  <a16:creationId xmlns:a16="http://schemas.microsoft.com/office/drawing/2014/main" id="{6A9B01AF-6459-4247-AF71-3F7C135643BB}"/>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 name="Title 1"/>
          <p:cNvSpPr>
            <a:spLocks noGrp="1"/>
          </p:cNvSpPr>
          <p:nvPr>
            <p:ph type="title" hasCustomPrompt="1"/>
          </p:nvPr>
        </p:nvSpPr>
        <p:spPr/>
        <p:txBody>
          <a:bodyPr/>
          <a:lstStyle>
            <a:lvl1pPr>
              <a:defRPr baseline="0">
                <a:solidFill>
                  <a:schemeClr val="tx2"/>
                </a:solidFill>
              </a:defRPr>
            </a:lvl1pPr>
          </a:lstStyle>
          <a:p>
            <a:r>
              <a:rPr lang="en-US" dirty="0"/>
              <a:t>Click To Edit Master Title Style – For TOC/</a:t>
            </a:r>
            <a:br>
              <a:rPr lang="en-US" dirty="0"/>
            </a:br>
            <a:r>
              <a:rPr lang="en-US" dirty="0"/>
              <a:t>Agenda and Lite Text Slide</a:t>
            </a:r>
          </a:p>
        </p:txBody>
      </p:sp>
      <p:sp>
        <p:nvSpPr>
          <p:cNvPr id="6" name="Text Placeholder 5"/>
          <p:cNvSpPr>
            <a:spLocks noGrp="1"/>
          </p:cNvSpPr>
          <p:nvPr>
            <p:ph type="body" sz="quarter" idx="12" hasCustomPrompt="1"/>
          </p:nvPr>
        </p:nvSpPr>
        <p:spPr>
          <a:xfrm>
            <a:off x="357188" y="1280160"/>
            <a:ext cx="6858000" cy="4525963"/>
          </a:xfrm>
        </p:spPr>
        <p:txBody>
          <a:bodyPr/>
          <a:lstStyle>
            <a:lvl1pPr marL="0" indent="0">
              <a:buFont typeface="Arial" panose="020B0604020202020204" pitchFamily="34" charset="0"/>
              <a:buNone/>
              <a:tabLst/>
              <a:defRPr sz="2000" baseline="0">
                <a:solidFill>
                  <a:schemeClr val="tx2"/>
                </a:solidFill>
              </a:defRPr>
            </a:lvl1pPr>
            <a:lvl2pPr>
              <a:buClrTx/>
              <a:defRPr sz="18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 [20pt Arial for TOC/Agenda]</a:t>
            </a:r>
          </a:p>
          <a:p>
            <a:pPr lvl="0"/>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Footer Placeholder 9">
            <a:extLst>
              <a:ext uri="{FF2B5EF4-FFF2-40B4-BE49-F238E27FC236}">
                <a16:creationId xmlns:a16="http://schemas.microsoft.com/office/drawing/2014/main" id="{BE9A4657-960C-43DE-81AE-18CA143A438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451AA9ED-A6E2-4AEB-B71F-2979D48ABE7D}"/>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180605138"/>
      </p:ext>
    </p:extLst>
  </p:cSld>
  <p:clrMapOvr>
    <a:masterClrMapping/>
  </p:clrMapOvr>
  <p:extLst mod="1">
    <p:ext uri="{DCECCB84-F9BA-43D5-87BE-67443E8EF086}">
      <p15:sldGuideLst xmlns:p15="http://schemas.microsoft.com/office/powerpoint/2012/main">
        <p15:guide id="1" orient="horz" pos="3772" userDrawn="1">
          <p15:clr>
            <a:srgbClr val="FBAE40"/>
          </p15:clr>
        </p15:guide>
        <p15:guide id="2" orient="horz" pos="80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6975265"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7" y="1280160"/>
            <a:ext cx="6975265"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stStyle>
          <a:p>
            <a:pPr lvl="0"/>
            <a:r>
              <a:rPr lang="en-US" dirty="0"/>
              <a:t>Edit Master text styles</a:t>
            </a:r>
          </a:p>
          <a:p>
            <a:pPr lvl="1"/>
            <a:r>
              <a:rPr lang="en-US" dirty="0"/>
              <a:t>Second level</a:t>
            </a:r>
          </a:p>
          <a:p>
            <a:pPr lvl="2"/>
            <a:r>
              <a:rPr lang="en-US" dirty="0"/>
              <a:t>Third level</a:t>
            </a:r>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7" name="Footer Placeholder 9">
            <a:extLst>
              <a:ext uri="{FF2B5EF4-FFF2-40B4-BE49-F238E27FC236}">
                <a16:creationId xmlns:a16="http://schemas.microsoft.com/office/drawing/2014/main" id="{A6B10B21-A22D-4973-9F22-3C85C87DD1D6}"/>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A3E23767-0A7E-4F0C-A99E-C1C9090D3FB7}"/>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464801227"/>
      </p:ext>
    </p:extLst>
  </p:cSld>
  <p:clrMapOvr>
    <a:masterClrMapping/>
  </p:clrMapOvr>
  <p:extLst mod="1">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2-column">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843657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9" name="Text Placeholder 5"/>
          <p:cNvSpPr>
            <a:spLocks noGrp="1"/>
          </p:cNvSpPr>
          <p:nvPr>
            <p:ph type="body" sz="quarter" idx="13" hasCustomPrompt="1"/>
          </p:nvPr>
        </p:nvSpPr>
        <p:spPr>
          <a:xfrm>
            <a:off x="4672119" y="1280160"/>
            <a:ext cx="4114800" cy="4707890"/>
          </a:xfrm>
        </p:spPr>
        <p:txBody>
          <a:bodyPr/>
          <a:lstStyle>
            <a:lvl1pPr rtl="0">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3"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0" name="Footer Placeholder 9">
            <a:extLst>
              <a:ext uri="{FF2B5EF4-FFF2-40B4-BE49-F238E27FC236}">
                <a16:creationId xmlns:a16="http://schemas.microsoft.com/office/drawing/2014/main" id="{4806E4E2-02E1-49AB-BCC5-A8B1C1D9B871}"/>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78EF9E6E-260B-4AEA-92D1-41B528297A86}"/>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2533597303"/>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356616" y="274320"/>
            <a:ext cx="4106116"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357188" y="1280160"/>
            <a:ext cx="41148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0" name="Picture Placeholder 9"/>
          <p:cNvSpPr>
            <a:spLocks noGrp="1"/>
          </p:cNvSpPr>
          <p:nvPr>
            <p:ph type="pic" sz="quarter" idx="13"/>
          </p:nvPr>
        </p:nvSpPr>
        <p:spPr>
          <a:xfrm>
            <a:off x="4572000" y="0"/>
            <a:ext cx="4572000" cy="6364224"/>
          </a:xfrm>
        </p:spPr>
        <p:txBody>
          <a:bodyPr/>
          <a:lstStyle>
            <a:lvl1pPr>
              <a:defRPr>
                <a:solidFill>
                  <a:schemeClr val="tx2"/>
                </a:solidFill>
              </a:defRPr>
            </a:lvl1pPr>
          </a:lstStyle>
          <a:p>
            <a:r>
              <a:rPr lang="en-US"/>
              <a:t>Click icon to add picture</a:t>
            </a:r>
            <a:endParaRPr lang="en-US" dirty="0"/>
          </a:p>
        </p:txBody>
      </p:sp>
      <p:sp>
        <p:nvSpPr>
          <p:cNvPr id="12"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9" name="Footer Placeholder 9">
            <a:extLst>
              <a:ext uri="{FF2B5EF4-FFF2-40B4-BE49-F238E27FC236}">
                <a16:creationId xmlns:a16="http://schemas.microsoft.com/office/drawing/2014/main" id="{32FC0A7D-C449-4E7F-9213-3874E5CFF3D0}"/>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B7F92EB8-4DEE-49B2-B12E-4B88D7242110}"/>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346766917"/>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Chart Layout">
    <p:spTree>
      <p:nvGrpSpPr>
        <p:cNvPr id="1" name=""/>
        <p:cNvGrpSpPr/>
        <p:nvPr/>
      </p:nvGrpSpPr>
      <p:grpSpPr>
        <a:xfrm>
          <a:off x="0" y="0"/>
          <a:ext cx="0" cy="0"/>
          <a:chOff x="0" y="0"/>
          <a:chExt cx="0" cy="0"/>
        </a:xfrm>
      </p:grpSpPr>
      <p:sp>
        <p:nvSpPr>
          <p:cNvPr id="2" name="Title 1"/>
          <p:cNvSpPr>
            <a:spLocks noGrp="1"/>
          </p:cNvSpPr>
          <p:nvPr>
            <p:ph type="title"/>
          </p:nvPr>
        </p:nvSpPr>
        <p:spPr>
          <a:xfrm>
            <a:off x="356615" y="274321"/>
            <a:ext cx="8441755" cy="822960"/>
          </a:xfrm>
        </p:spPr>
        <p:txBody>
          <a:bodyPr/>
          <a:lstStyle>
            <a:lvl1pPr>
              <a:defRPr>
                <a:solidFill>
                  <a:schemeClr val="tx2"/>
                </a:solidFill>
              </a:defRPr>
            </a:lvl1pPr>
          </a:lstStyle>
          <a:p>
            <a:r>
              <a:rPr lang="en-US"/>
              <a:t>Click to edit Master title style</a:t>
            </a:r>
            <a:endParaRPr lang="en-US" dirty="0"/>
          </a:p>
        </p:txBody>
      </p:sp>
      <p:sp>
        <p:nvSpPr>
          <p:cNvPr id="10"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Text Placeholder 5"/>
          <p:cNvSpPr>
            <a:spLocks noGrp="1"/>
          </p:cNvSpPr>
          <p:nvPr>
            <p:ph type="body" sz="quarter" idx="12" hasCustomPrompt="1"/>
          </p:nvPr>
        </p:nvSpPr>
        <p:spPr>
          <a:xfrm>
            <a:off x="357188" y="4433570"/>
            <a:ext cx="4114800" cy="1554480"/>
          </a:xfrm>
        </p:spPr>
        <p:txBody>
          <a:bodyPr/>
          <a:lstStyle>
            <a:lvl1pPr marL="0" indent="0">
              <a:spcBef>
                <a:spcPts val="800"/>
              </a:spcBef>
              <a:buFont typeface="Arial" panose="020B0604020202020204" pitchFamily="34" charset="0"/>
              <a:buNone/>
              <a:defRPr sz="1400" b="1">
                <a:solidFill>
                  <a:schemeClr val="tx2"/>
                </a:solidFill>
              </a:defRPr>
            </a:lvl1pPr>
            <a:lvl2pPr>
              <a:buClrTx/>
              <a:defRPr sz="1400">
                <a:solidFill>
                  <a:schemeClr val="tx2"/>
                </a:solidFill>
              </a:defRPr>
            </a:lvl2pPr>
            <a:lvl3pPr marL="230188" indent="-228600">
              <a:spcBef>
                <a:spcPts val="800"/>
              </a:spcBef>
              <a:defRPr sz="1400">
                <a:solidFill>
                  <a:schemeClr val="tx2"/>
                </a:solidFill>
              </a:defRPr>
            </a:lvl3pPr>
            <a:lvl4pPr marL="460375" indent="-228600">
              <a:spcBef>
                <a:spcPts val="800"/>
              </a:spcBef>
              <a:defRPr sz="1400">
                <a:solidFill>
                  <a:schemeClr val="tx2"/>
                </a:solidFill>
              </a:defRPr>
            </a:lvl4pPr>
            <a:lvl5pPr marL="684213" indent="-228600">
              <a:spcBef>
                <a:spcPts val="800"/>
              </a:spcBef>
              <a:defRPr sz="1400"/>
            </a:lvl5pPr>
          </a:lstStyle>
          <a:p>
            <a:pPr lvl="0"/>
            <a:r>
              <a:rPr lang="en-US" dirty="0"/>
              <a:t>Edit Master text styles</a:t>
            </a:r>
          </a:p>
          <a:p>
            <a:pPr lvl="1"/>
            <a:r>
              <a:rPr lang="en-US" dirty="0"/>
              <a:t>Second level</a:t>
            </a:r>
          </a:p>
        </p:txBody>
      </p:sp>
      <p:sp>
        <p:nvSpPr>
          <p:cNvPr id="16" name="Text Placeholder 5"/>
          <p:cNvSpPr>
            <a:spLocks noGrp="1"/>
          </p:cNvSpPr>
          <p:nvPr>
            <p:ph type="body" sz="quarter" idx="14" hasCustomPrompt="1"/>
          </p:nvPr>
        </p:nvSpPr>
        <p:spPr>
          <a:xfrm>
            <a:off x="4672119" y="4433570"/>
            <a:ext cx="4114800" cy="1554480"/>
          </a:xfrm>
        </p:spPr>
        <p:txBody>
          <a:bodyPr/>
          <a:lstStyle>
            <a:lvl1pPr marL="0" indent="0" rtl="0">
              <a:spcBef>
                <a:spcPts val="800"/>
              </a:spcBef>
              <a:buFont typeface="Arial" panose="020B0604020202020204" pitchFamily="34" charset="0"/>
              <a:buNone/>
              <a:defRPr sz="1400" b="1">
                <a:solidFill>
                  <a:schemeClr val="tx2"/>
                </a:solidFill>
              </a:defRPr>
            </a:lvl1pPr>
            <a:lvl2pPr>
              <a:buClr>
                <a:schemeClr val="tx2"/>
              </a:buClr>
              <a:defRPr sz="1400">
                <a:solidFill>
                  <a:schemeClr val="tx2"/>
                </a:solidFill>
              </a:defRPr>
            </a:lvl2pPr>
            <a:lvl3pPr marL="230188" indent="-228600">
              <a:spcBef>
                <a:spcPts val="800"/>
              </a:spcBef>
              <a:buClrTx/>
              <a:defRPr sz="1400">
                <a:solidFill>
                  <a:schemeClr val="tx2"/>
                </a:solidFill>
              </a:defRPr>
            </a:lvl3pPr>
            <a:lvl4pPr marL="460375" indent="-228600">
              <a:spcBef>
                <a:spcPts val="800"/>
              </a:spcBef>
              <a:buClrTx/>
              <a:defRPr sz="1400">
                <a:solidFill>
                  <a:schemeClr val="tx2"/>
                </a:solidFill>
              </a:defRPr>
            </a:lvl4pPr>
            <a:lvl5pPr marL="684213" indent="-228600">
              <a:spcBef>
                <a:spcPts val="800"/>
              </a:spcBef>
              <a:buClrTx/>
              <a:defRPr sz="1400"/>
            </a:lvl5pPr>
            <a:lvl6pPr marL="1141413" indent="-227013">
              <a:defRPr sz="1400"/>
            </a:lvl6pPr>
          </a:lstStyle>
          <a:p>
            <a:pPr lvl="0"/>
            <a:r>
              <a:rPr lang="en-US" dirty="0"/>
              <a:t>Edit Master text styles</a:t>
            </a:r>
          </a:p>
          <a:p>
            <a:pPr lvl="1"/>
            <a:r>
              <a:rPr lang="en-US" dirty="0"/>
              <a:t>Second level</a:t>
            </a:r>
          </a:p>
        </p:txBody>
      </p:sp>
      <p:sp>
        <p:nvSpPr>
          <p:cNvPr id="11" name="Footer Placeholder 9">
            <a:extLst>
              <a:ext uri="{FF2B5EF4-FFF2-40B4-BE49-F238E27FC236}">
                <a16:creationId xmlns:a16="http://schemas.microsoft.com/office/drawing/2014/main" id="{578BD2ED-4CD4-4A08-A1AB-BE9089BBD0EC}"/>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sp>
        <p:nvSpPr>
          <p:cNvPr id="12" name="Footer Placeholder 4">
            <a:extLst>
              <a:ext uri="{FF2B5EF4-FFF2-40B4-BE49-F238E27FC236}">
                <a16:creationId xmlns:a16="http://schemas.microsoft.com/office/drawing/2014/main" id="{663CC9DE-998A-4CE0-9F7E-6227FE125B4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897000810"/>
      </p:ext>
    </p:extLst>
  </p:cSld>
  <p:clrMapOvr>
    <a:masterClrMapping/>
  </p:clrMapOvr>
  <p:extLst mod="1">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
    <p:spTree>
      <p:nvGrpSpPr>
        <p:cNvPr id="1" name=""/>
        <p:cNvGrpSpPr/>
        <p:nvPr/>
      </p:nvGrpSpPr>
      <p:grpSpPr>
        <a:xfrm>
          <a:off x="0" y="0"/>
          <a:ext cx="0" cy="0"/>
          <a:chOff x="0" y="0"/>
          <a:chExt cx="0" cy="0"/>
        </a:xfrm>
      </p:grpSpPr>
      <p:sp>
        <p:nvSpPr>
          <p:cNvPr id="22" name="Text Placeholder 2"/>
          <p:cNvSpPr>
            <a:spLocks noGrp="1"/>
          </p:cNvSpPr>
          <p:nvPr>
            <p:ph idx="1"/>
          </p:nvPr>
        </p:nvSpPr>
        <p:spPr>
          <a:xfrm>
            <a:off x="822960" y="3355848"/>
            <a:ext cx="6858000" cy="2632202"/>
          </a:xfrm>
          <a:prstGeom prst="rect">
            <a:avLst/>
          </a:prstGeom>
        </p:spPr>
        <p:txBody>
          <a:bodyPr vert="horz" lIns="91440" tIns="45720" rIns="91440" bIns="45720" rtlCol="0">
            <a:noAutofit/>
          </a:bodyPr>
          <a:lstStyle>
            <a:lvl1pPr>
              <a:spcBef>
                <a:spcPts val="0"/>
              </a:spcBef>
              <a:defRPr sz="1800"/>
            </a:lvl1pPr>
          </a:lstStyle>
          <a:p>
            <a:pPr lvl="0"/>
            <a:r>
              <a:rPr lang="en-US"/>
              <a:t>Edit Master text styles</a:t>
            </a:r>
          </a:p>
        </p:txBody>
      </p:sp>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Picture Placeholder 2">
            <a:extLst>
              <a:ext uri="{FF2B5EF4-FFF2-40B4-BE49-F238E27FC236}">
                <a16:creationId xmlns:a16="http://schemas.microsoft.com/office/drawing/2014/main" id="{9994DF0F-078F-4C4A-810D-ABEE40A74563}"/>
              </a:ext>
            </a:extLst>
          </p:cNvPr>
          <p:cNvSpPr>
            <a:spLocks noGrp="1"/>
          </p:cNvSpPr>
          <p:nvPr>
            <p:ph type="pic" sz="quarter" idx="10"/>
          </p:nvPr>
        </p:nvSpPr>
        <p:spPr>
          <a:xfrm>
            <a:off x="353951" y="2163986"/>
            <a:ext cx="1069848" cy="1069848"/>
          </a:xfrm>
        </p:spPr>
        <p:txBody>
          <a:bodyPr/>
          <a:lstStyle/>
          <a:p>
            <a:r>
              <a:rPr lang="en-US"/>
              <a:t>Click icon to add picture</a:t>
            </a:r>
            <a:endParaRPr lang="en-US" dirty="0"/>
          </a:p>
        </p:txBody>
      </p:sp>
      <p:sp>
        <p:nvSpPr>
          <p:cNvPr id="26" name="Title 1">
            <a:extLst>
              <a:ext uri="{FF2B5EF4-FFF2-40B4-BE49-F238E27FC236}">
                <a16:creationId xmlns:a16="http://schemas.microsoft.com/office/drawing/2014/main" id="{C5DDFF34-02EA-D742-9BC0-FE557E673550}"/>
              </a:ext>
            </a:extLst>
          </p:cNvPr>
          <p:cNvSpPr>
            <a:spLocks noGrp="1"/>
          </p:cNvSpPr>
          <p:nvPr>
            <p:ph type="ctrTitle"/>
          </p:nvPr>
        </p:nvSpPr>
        <p:spPr>
          <a:xfrm>
            <a:off x="246888" y="1419046"/>
            <a:ext cx="3793501" cy="914400"/>
          </a:xfrm>
        </p:spPr>
        <p:txBody>
          <a:bodyPr anchor="t">
            <a:noAutofit/>
          </a:bodyPr>
          <a:lstStyle>
            <a:lvl1pPr algn="l">
              <a:lnSpc>
                <a:spcPct val="100000"/>
              </a:lnSpc>
              <a:defRPr sz="2400" b="1">
                <a:solidFill>
                  <a:schemeClr val="tx2"/>
                </a:solidFill>
              </a:defRPr>
            </a:lvl1pPr>
          </a:lstStyle>
          <a:p>
            <a:r>
              <a:rPr lang="en-US"/>
              <a:t>Click to edit Master title style</a:t>
            </a:r>
            <a:endParaRPr lang="en-US" dirty="0"/>
          </a:p>
        </p:txBody>
      </p:sp>
      <p:sp>
        <p:nvSpPr>
          <p:cNvPr id="12" name="Footer Placeholder 9">
            <a:extLst>
              <a:ext uri="{FF2B5EF4-FFF2-40B4-BE49-F238E27FC236}">
                <a16:creationId xmlns:a16="http://schemas.microsoft.com/office/drawing/2014/main" id="{D70A54C8-3BEB-479C-8132-ED850D71891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144CD1C8-B489-4F25-BF47-B0BC6065CF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pic>
        <p:nvPicPr>
          <p:cNvPr id="14" name="Picture 13">
            <a:extLst>
              <a:ext uri="{FF2B5EF4-FFF2-40B4-BE49-F238E27FC236}">
                <a16:creationId xmlns:a16="http://schemas.microsoft.com/office/drawing/2014/main" id="{06852B0C-8397-4528-A540-DECD1AFBFF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7734" y="472527"/>
            <a:ext cx="3587614" cy="189801"/>
          </a:xfrm>
          <a:prstGeom prst="rect">
            <a:avLst/>
          </a:prstGeom>
        </p:spPr>
      </p:pic>
      <p:sp>
        <p:nvSpPr>
          <p:cNvPr id="15" name="Footer Placeholder 4">
            <a:extLst>
              <a:ext uri="{FF2B5EF4-FFF2-40B4-BE49-F238E27FC236}">
                <a16:creationId xmlns:a16="http://schemas.microsoft.com/office/drawing/2014/main" id="{468047D7-62BE-4F0D-946F-293638AAFCD9}"/>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3022642071"/>
      </p:ext>
    </p:extLst>
  </p:cSld>
  <p:clrMapOvr>
    <a:masterClrMapping/>
  </p:clrMapOvr>
  <p:extLst mod="1">
    <p:ext uri="{DCECCB84-F9BA-43D5-87BE-67443E8EF086}">
      <p15:sldGuideLst xmlns:p15="http://schemas.microsoft.com/office/powerpoint/2012/main">
        <p15:guide id="1" orient="horz" pos="957">
          <p15:clr>
            <a:srgbClr val="FBAE40"/>
          </p15:clr>
        </p15:guide>
        <p15:guide id="2" orient="horz" pos="206">
          <p15:clr>
            <a:srgbClr val="FBAE40"/>
          </p15:clr>
        </p15:guide>
        <p15:guide id="3" orient="horz" pos="377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structionsl Slide">
    <p:spTree>
      <p:nvGrpSpPr>
        <p:cNvPr id="1" name=""/>
        <p:cNvGrpSpPr/>
        <p:nvPr/>
      </p:nvGrpSpPr>
      <p:grpSpPr>
        <a:xfrm>
          <a:off x="0" y="0"/>
          <a:ext cx="0" cy="0"/>
          <a:chOff x="0" y="0"/>
          <a:chExt cx="0" cy="0"/>
        </a:xfrm>
      </p:grpSpPr>
      <p:sp>
        <p:nvSpPr>
          <p:cNvPr id="24"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Content Placeholder 2"/>
          <p:cNvSpPr>
            <a:spLocks noGrp="1"/>
          </p:cNvSpPr>
          <p:nvPr>
            <p:ph sz="quarter" idx="10"/>
          </p:nvPr>
        </p:nvSpPr>
        <p:spPr>
          <a:xfrm>
            <a:off x="356616" y="1371600"/>
            <a:ext cx="8534400" cy="4616450"/>
          </a:xfrm>
        </p:spPr>
        <p:txBody>
          <a:bodyPr/>
          <a:lstStyle/>
          <a:p>
            <a:pPr lvl="0"/>
            <a:r>
              <a:rPr lang="en-US"/>
              <a:t>Edit Master text styles</a:t>
            </a:r>
          </a:p>
          <a:p>
            <a:pPr lvl="1"/>
            <a:r>
              <a:rPr lang="en-US"/>
              <a:t>Second level</a:t>
            </a:r>
          </a:p>
          <a:p>
            <a:pPr lvl="2"/>
            <a:r>
              <a:rPr lang="en-US"/>
              <a:t>Third level</a:t>
            </a:r>
          </a:p>
        </p:txBody>
      </p:sp>
      <p:sp>
        <p:nvSpPr>
          <p:cNvPr id="10" name="Title 1"/>
          <p:cNvSpPr>
            <a:spLocks noGrp="1"/>
          </p:cNvSpPr>
          <p:nvPr>
            <p:ph type="title"/>
          </p:nvPr>
        </p:nvSpPr>
        <p:spPr>
          <a:xfrm>
            <a:off x="1472185" y="274321"/>
            <a:ext cx="7430276" cy="822960"/>
          </a:xfrm>
        </p:spPr>
        <p:txBody>
          <a:bodyPr/>
          <a:lstStyle>
            <a:lvl1pPr>
              <a:defRPr>
                <a:solidFill>
                  <a:schemeClr val="tx2"/>
                </a:solidFill>
              </a:defRPr>
            </a:lvl1pPr>
          </a:lstStyle>
          <a:p>
            <a:r>
              <a:rPr lang="en-US"/>
              <a:t>Click to edit Master title style</a:t>
            </a:r>
            <a:endParaRPr lang="en-US" dirty="0"/>
          </a:p>
        </p:txBody>
      </p:sp>
      <p:sp>
        <p:nvSpPr>
          <p:cNvPr id="9" name="Footer Placeholder 9">
            <a:extLst>
              <a:ext uri="{FF2B5EF4-FFF2-40B4-BE49-F238E27FC236}">
                <a16:creationId xmlns:a16="http://schemas.microsoft.com/office/drawing/2014/main" id="{ABEF75F3-1711-489F-A08C-9328DE9AC7F2}"/>
              </a:ext>
            </a:extLst>
          </p:cNvPr>
          <p:cNvSpPr txBox="1">
            <a:spLocks/>
          </p:cNvSpPr>
          <p:nvPr userDrawn="1"/>
        </p:nvSpPr>
        <p:spPr>
          <a:xfrm>
            <a:off x="367912" y="6528816"/>
            <a:ext cx="15544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tx2"/>
                </a:solidFill>
                <a:latin typeface="Arial" panose="020B0604020202020204" pitchFamily="34" charset="0"/>
                <a:cs typeface="Arial" panose="020B0604020202020204" pitchFamily="34" charset="0"/>
              </a:rPr>
              <a:t>McGraw-Hill   </a:t>
            </a:r>
            <a:r>
              <a:rPr lang="en-US" sz="900" b="1" spc="0" baseline="0" dirty="0">
                <a:solidFill>
                  <a:schemeClr val="tx2"/>
                </a:solidFill>
                <a:latin typeface="Arial" panose="020B0604020202020204" pitchFamily="34" charset="0"/>
                <a:cs typeface="Arial" panose="020B0604020202020204" pitchFamily="34" charset="0"/>
              </a:rPr>
              <a:t>|</a:t>
            </a:r>
            <a:endParaRPr lang="en-US" sz="900" dirty="0">
              <a:solidFill>
                <a:schemeClr val="tx2"/>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3FE81A5-2073-4945-BB5B-812F9353FE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617" y="328239"/>
            <a:ext cx="911679" cy="911679"/>
          </a:xfrm>
          <a:prstGeom prst="rect">
            <a:avLst/>
          </a:prstGeom>
        </p:spPr>
      </p:pic>
      <p:sp>
        <p:nvSpPr>
          <p:cNvPr id="13" name="Footer Placeholder 4">
            <a:extLst>
              <a:ext uri="{FF2B5EF4-FFF2-40B4-BE49-F238E27FC236}">
                <a16:creationId xmlns:a16="http://schemas.microsoft.com/office/drawing/2014/main" id="{C216BB23-582F-4B13-8CFC-A600617B3D7C}"/>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782730963"/>
      </p:ext>
    </p:extLst>
  </p:cSld>
  <p:clrMapOvr>
    <a:masterClrMapping/>
  </p:clrMapOvr>
  <p:extLst mod="1">
    <p:ext uri="{DCECCB84-F9BA-43D5-87BE-67443E8EF086}">
      <p15:sldGuideLst xmlns:p15="http://schemas.microsoft.com/office/powerpoint/2012/main">
        <p15:guide id="0" orient="horz" pos="206" userDrawn="1">
          <p15:clr>
            <a:srgbClr val="FBAE40"/>
          </p15:clr>
        </p15:guide>
        <p15:guide id="2" orient="horz" pos="377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6616" y="274321"/>
            <a:ext cx="6858000" cy="82296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56616" y="1280160"/>
            <a:ext cx="68580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7827033" y="6528815"/>
            <a:ext cx="958613"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8" name="Rectangle 7">
            <a:extLst>
              <a:ext uri="{FF2B5EF4-FFF2-40B4-BE49-F238E27FC236}">
                <a16:creationId xmlns:a16="http://schemas.microsoft.com/office/drawing/2014/main" id="{86E6E250-D1F9-6444-A77C-4DC8C64A97D7}"/>
              </a:ext>
            </a:extLst>
          </p:cNvPr>
          <p:cNvSpPr/>
          <p:nvPr userDrawn="1"/>
        </p:nvSpPr>
        <p:spPr>
          <a:xfrm>
            <a:off x="0" y="6367263"/>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ooter Placeholder 4">
            <a:extLst>
              <a:ext uri="{FF2B5EF4-FFF2-40B4-BE49-F238E27FC236}">
                <a16:creationId xmlns:a16="http://schemas.microsoft.com/office/drawing/2014/main" id="{DA8145CF-2FEC-4A08-842F-42FF880BED38}"/>
              </a:ext>
            </a:extLst>
          </p:cNvPr>
          <p:cNvSpPr>
            <a:spLocks noGrp="1"/>
          </p:cNvSpPr>
          <p:nvPr>
            <p:ph type="ftr" sz="quarter" idx="3"/>
          </p:nvPr>
        </p:nvSpPr>
        <p:spPr>
          <a:xfrm>
            <a:off x="1235540" y="6528816"/>
            <a:ext cx="5486400" cy="228600"/>
          </a:xfrm>
          <a:prstGeom prst="rect">
            <a:avLst/>
          </a:prstGeom>
        </p:spPr>
        <p:txBody>
          <a:bodyPr vert="horz" lIns="91440" tIns="45720" rIns="91440" bIns="45720" rtlCol="0" anchor="ctr"/>
          <a:lstStyle>
            <a:lvl1pPr algn="l">
              <a:defRPr sz="900">
                <a:solidFill>
                  <a:schemeClr val="tx2"/>
                </a:solidFill>
              </a:defRPr>
            </a:lvl1pPr>
          </a:lstStyle>
          <a:p>
            <a:r>
              <a:rPr lang="en-US"/>
              <a:t>Support At Every Step</a:t>
            </a:r>
            <a:endParaRPr lang="en-US" dirty="0"/>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61" r:id="rId1"/>
    <p:sldLayoutId id="2147483680" r:id="rId2"/>
    <p:sldLayoutId id="2147483663" r:id="rId3"/>
    <p:sldLayoutId id="2147483667" r:id="rId4"/>
    <p:sldLayoutId id="2147483713" r:id="rId5"/>
    <p:sldLayoutId id="2147483709" r:id="rId6"/>
    <p:sldLayoutId id="2147483711" r:id="rId7"/>
    <p:sldLayoutId id="2147483712" r:id="rId8"/>
    <p:sldLayoutId id="2147483668" r:id="rId9"/>
    <p:sldLayoutId id="2147483662" r:id="rId10"/>
    <p:sldLayoutId id="2147483665" r:id="rId11"/>
    <p:sldLayoutId id="2147483666" r:id="rId12"/>
    <p:sldLayoutId id="2147483671" r:id="rId13"/>
    <p:sldLayoutId id="2147483669" r:id="rId14"/>
    <p:sldLayoutId id="2147483676" r:id="rId15"/>
    <p:sldLayoutId id="2147483675" r:id="rId16"/>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2880" userDrawn="1">
          <p15:clr>
            <a:srgbClr val="F26B43"/>
          </p15:clr>
        </p15:guide>
        <p15:guide id="6" pos="288" userDrawn="1">
          <p15:clr>
            <a:srgbClr val="F26B43"/>
          </p15:clr>
        </p15:guide>
        <p15:guide id="7" pos="5472" userDrawn="1">
          <p15:clr>
            <a:srgbClr val="F26B43"/>
          </p15:clr>
        </p15:guide>
        <p15:guide id="9" orient="horz" pos="4211" userDrawn="1">
          <p15:clr>
            <a:srgbClr val="F26B43"/>
          </p15:clr>
        </p15:guide>
        <p15:guide id="10" pos="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DB390-6D7C-4F42-AF10-D70C518335E0}"/>
              </a:ext>
            </a:extLst>
          </p:cNvPr>
          <p:cNvSpPr>
            <a:spLocks noGrp="1"/>
          </p:cNvSpPr>
          <p:nvPr>
            <p:ph type="ctrTitle"/>
          </p:nvPr>
        </p:nvSpPr>
        <p:spPr/>
        <p:txBody>
          <a:bodyPr/>
          <a:lstStyle/>
          <a:p>
            <a:r>
              <a:rPr lang="en-US" dirty="0"/>
              <a:t>Managing To Dos-Assignments Objectives and Pie</a:t>
            </a:r>
          </a:p>
        </p:txBody>
      </p:sp>
      <p:sp>
        <p:nvSpPr>
          <p:cNvPr id="3" name="Subtitle 2">
            <a:extLst>
              <a:ext uri="{FF2B5EF4-FFF2-40B4-BE49-F238E27FC236}">
                <a16:creationId xmlns:a16="http://schemas.microsoft.com/office/drawing/2014/main" id="{E2A65409-B95C-426A-A3F5-0AA09887DC43}"/>
              </a:ext>
            </a:extLst>
          </p:cNvPr>
          <p:cNvSpPr>
            <a:spLocks noGrp="1"/>
          </p:cNvSpPr>
          <p:nvPr>
            <p:ph type="subTitle" idx="1"/>
          </p:nvPr>
        </p:nvSpPr>
        <p:spPr/>
        <p:txBody>
          <a:bodyPr/>
          <a:lstStyle/>
          <a:p>
            <a:r>
              <a:rPr lang="en-US" dirty="0"/>
              <a:t>ALEKS Training Series</a:t>
            </a:r>
          </a:p>
        </p:txBody>
      </p:sp>
      <p:sp>
        <p:nvSpPr>
          <p:cNvPr id="4" name="Text Placeholder 3">
            <a:extLst>
              <a:ext uri="{FF2B5EF4-FFF2-40B4-BE49-F238E27FC236}">
                <a16:creationId xmlns:a16="http://schemas.microsoft.com/office/drawing/2014/main" id="{B82D0EEC-F0C1-4BF5-8048-2B7D041C2540}"/>
              </a:ext>
            </a:extLst>
          </p:cNvPr>
          <p:cNvSpPr>
            <a:spLocks noGrp="1"/>
          </p:cNvSpPr>
          <p:nvPr>
            <p:ph type="body" sz="quarter" idx="10"/>
          </p:nvPr>
        </p:nvSpPr>
        <p:spPr/>
        <p:txBody>
          <a:bodyPr/>
          <a:lstStyle/>
          <a:p>
            <a:r>
              <a:rPr lang="en-US" dirty="0"/>
              <a:t>Students</a:t>
            </a:r>
          </a:p>
        </p:txBody>
      </p:sp>
    </p:spTree>
    <p:extLst>
      <p:ext uri="{BB962C8B-B14F-4D97-AF65-F5344CB8AC3E}">
        <p14:creationId xmlns:p14="http://schemas.microsoft.com/office/powerpoint/2010/main" val="1221902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D91C-E03C-4DB7-9485-2348174F1893}"/>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Meeting Deadlines: Continue My Path</a:t>
            </a:r>
          </a:p>
        </p:txBody>
      </p:sp>
      <p:sp>
        <p:nvSpPr>
          <p:cNvPr id="3" name="Text Placeholder 2">
            <a:extLst>
              <a:ext uri="{FF2B5EF4-FFF2-40B4-BE49-F238E27FC236}">
                <a16:creationId xmlns:a16="http://schemas.microsoft.com/office/drawing/2014/main" id="{5536E3FE-77C9-435E-B70C-06A427C06FFB}"/>
              </a:ext>
            </a:extLst>
          </p:cNvPr>
          <p:cNvSpPr>
            <a:spLocks noGrp="1"/>
          </p:cNvSpPr>
          <p:nvPr>
            <p:ph sz="quarter" idx="10"/>
          </p:nvPr>
        </p:nvSpPr>
        <p:spPr>
          <a:xfrm>
            <a:off x="356615" y="1371600"/>
            <a:ext cx="8545845" cy="3075709"/>
          </a:xfrm>
        </p:spPr>
        <p:txBody>
          <a:bodyPr vert="horz" lIns="91440" tIns="45720" rIns="91440" bIns="45720" rtlCol="0">
            <a:normAutofit/>
          </a:bodyPr>
          <a:lstStyle/>
          <a:p>
            <a:pPr>
              <a:lnSpc>
                <a:spcPct val="90000"/>
              </a:lnSpc>
              <a:defRPr/>
            </a:pPr>
            <a:r>
              <a:rPr lang="en-US" sz="1800" dirty="0"/>
              <a:t>From the course main page, you should see the option to “Continue My Path”. In selecting this option, you will complete a topic that is a part of the current objective. </a:t>
            </a:r>
          </a:p>
          <a:p>
            <a:pPr>
              <a:lnSpc>
                <a:spcPct val="90000"/>
              </a:lnSpc>
              <a:defRPr/>
            </a:pPr>
            <a:r>
              <a:rPr lang="en-US" sz="1800" dirty="0"/>
              <a:t>You will also see which objective you are working toward.</a:t>
            </a:r>
          </a:p>
          <a:p>
            <a:pPr>
              <a:lnSpc>
                <a:spcPct val="90000"/>
              </a:lnSpc>
              <a:defRPr/>
            </a:pPr>
            <a:r>
              <a:rPr lang="en-US" sz="1800" dirty="0"/>
              <a:t>Upon successful completion of a topic, you will be notified of your success, and will see how many topics remain in that objective. </a:t>
            </a:r>
          </a:p>
          <a:p>
            <a:pPr>
              <a:lnSpc>
                <a:spcPct val="90000"/>
              </a:lnSpc>
              <a:defRPr/>
            </a:pPr>
            <a:endParaRPr lang="en-US" sz="1700" dirty="0">
              <a:solidFill>
                <a:schemeClr val="tx1"/>
              </a:solidFill>
            </a:endParaRPr>
          </a:p>
        </p:txBody>
      </p:sp>
      <p:pic>
        <p:nvPicPr>
          <p:cNvPr id="9" name="Picture 8" descr="A screenshot of the topic being covered and a button saying Continue My Path are shown. A reminder of the upcoming due date is also shown.">
            <a:extLst>
              <a:ext uri="{FF2B5EF4-FFF2-40B4-BE49-F238E27FC236}">
                <a16:creationId xmlns:a16="http://schemas.microsoft.com/office/drawing/2014/main" id="{25C6E0FC-44D3-498D-8EA9-5E0941941C5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316895" y="3915423"/>
            <a:ext cx="1773324" cy="1974561"/>
          </a:xfrm>
          <a:prstGeom prst="rect">
            <a:avLst/>
          </a:prstGeom>
          <a:noFill/>
          <a:ln>
            <a:solidFill>
              <a:schemeClr val="accent1"/>
            </a:solidFill>
          </a:ln>
        </p:spPr>
      </p:pic>
      <p:pic>
        <p:nvPicPr>
          <p:cNvPr id="12" name="Picture 11" descr="A notification of recent successful completion is shown.">
            <a:extLst>
              <a:ext uri="{FF2B5EF4-FFF2-40B4-BE49-F238E27FC236}">
                <a16:creationId xmlns:a16="http://schemas.microsoft.com/office/drawing/2014/main" id="{8954A876-AC9D-4FD3-BCC6-691ED20B4A8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9002" y="3841735"/>
            <a:ext cx="3649980" cy="2121939"/>
          </a:xfrm>
          <a:prstGeom prst="rect">
            <a:avLst/>
          </a:prstGeom>
          <a:noFill/>
          <a:ln>
            <a:solidFill>
              <a:schemeClr val="accent1"/>
            </a:solidFill>
          </a:ln>
        </p:spPr>
      </p:pic>
      <p:sp>
        <p:nvSpPr>
          <p:cNvPr id="6" name="Footer Placeholder 5">
            <a:extLst>
              <a:ext uri="{FF2B5EF4-FFF2-40B4-BE49-F238E27FC236}">
                <a16:creationId xmlns:a16="http://schemas.microsoft.com/office/drawing/2014/main" id="{5B3C1230-C2F3-4A28-B957-97B1DFA3FC59}"/>
              </a:ext>
            </a:extLst>
          </p:cNvPr>
          <p:cNvSpPr>
            <a:spLocks noGrp="1"/>
          </p:cNvSpPr>
          <p:nvPr>
            <p:ph type="ftr" sz="quarter" idx="3"/>
          </p:nvPr>
        </p:nvSpPr>
        <p:spPr/>
        <p:txBody>
          <a:bodyPr vert="horz" lIns="91440" tIns="45720" rIns="91440" bIns="45720" rtlCol="0" anchor="ctr">
            <a:normAutofit/>
          </a:bodyPr>
          <a:lstStyle/>
          <a:p>
            <a:pPr>
              <a:lnSpc>
                <a:spcPct val="90000"/>
              </a:lnSpc>
              <a:spcAft>
                <a:spcPts val="600"/>
              </a:spcAft>
            </a:pPr>
            <a:r>
              <a:rPr lang="en-US" kern="1200" dirty="0">
                <a:solidFill>
                  <a:srgbClr val="303030"/>
                </a:solidFill>
                <a:latin typeface="+mn-lt"/>
                <a:ea typeface="+mn-ea"/>
                <a:cs typeface="+mn-cs"/>
              </a:rPr>
              <a:t>Support At Every Step</a:t>
            </a:r>
          </a:p>
        </p:txBody>
      </p:sp>
      <p:sp>
        <p:nvSpPr>
          <p:cNvPr id="5" name="Slide Number Placeholder 4">
            <a:extLst>
              <a:ext uri="{FF2B5EF4-FFF2-40B4-BE49-F238E27FC236}">
                <a16:creationId xmlns:a16="http://schemas.microsoft.com/office/drawing/2014/main" id="{FCC15D68-92F0-415E-86B3-F84D89B65591}"/>
              </a:ext>
            </a:extLst>
          </p:cNvPr>
          <p:cNvSpPr>
            <a:spLocks noGrp="1"/>
          </p:cNvSpPr>
          <p:nvPr>
            <p:ph type="sldNum" sz="quarter" idx="4"/>
          </p:nvPr>
        </p:nvSpPr>
        <p:spPr/>
        <p:txBody>
          <a:bodyPr vert="horz" lIns="91440" tIns="45720" rIns="91440" bIns="45720" rtlCol="0" anchor="ctr">
            <a:normAutofit fontScale="92500" lnSpcReduction="20000"/>
          </a:bodyPr>
          <a:lstStyle/>
          <a:p>
            <a:pPr>
              <a:spcAft>
                <a:spcPts val="600"/>
              </a:spcAft>
            </a:pPr>
            <a:fld id="{40BFEAB2-FD83-41F2-9787-AD5D1A1760CD}" type="slidenum">
              <a:rPr lang="en-US" sz="1200">
                <a:solidFill>
                  <a:srgbClr val="303030"/>
                </a:solidFill>
              </a:rPr>
              <a:pPr>
                <a:spcAft>
                  <a:spcPts val="600"/>
                </a:spcAft>
              </a:pPr>
              <a:t>2</a:t>
            </a:fld>
            <a:endParaRPr lang="en-US" sz="1200">
              <a:solidFill>
                <a:srgbClr val="303030"/>
              </a:solidFill>
            </a:endParaRPr>
          </a:p>
        </p:txBody>
      </p:sp>
    </p:spTree>
    <p:extLst>
      <p:ext uri="{BB962C8B-B14F-4D97-AF65-F5344CB8AC3E}">
        <p14:creationId xmlns:p14="http://schemas.microsoft.com/office/powerpoint/2010/main" val="864959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p:txBody>
          <a:bodyPr/>
          <a:lstStyle/>
          <a:p>
            <a:r>
              <a:rPr lang="en-US" dirty="0"/>
              <a:t>Meeting Deadlines Using the Gradebook</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p:txBody>
          <a:bodyPr/>
          <a:lstStyle/>
          <a:p>
            <a:r>
              <a:rPr lang="en-US" dirty="0"/>
              <a:t>Find the three small horizontal lines on the left of the home page. Click on them to open the menu, then click on Gradebook. In doing so, you will see a complete listing of the course objective assignments, as well as any grades you have earned on them.</a:t>
            </a:r>
          </a:p>
          <a:p>
            <a:endParaRPr lang="en-US" dirty="0"/>
          </a:p>
        </p:txBody>
      </p:sp>
      <p:pic>
        <p:nvPicPr>
          <p:cNvPr id="6" name="Picture 5" descr="The gradebook is shown. It shows a list of course objective assignments and the earned grades.">
            <a:extLst>
              <a:ext uri="{FF2B5EF4-FFF2-40B4-BE49-F238E27FC236}">
                <a16:creationId xmlns:a16="http://schemas.microsoft.com/office/drawing/2014/main" id="{031949B0-EA5E-4A67-9B8F-FBE6DF19C58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913659" y="2868786"/>
            <a:ext cx="5067300" cy="2084705"/>
          </a:xfrm>
          <a:prstGeom prst="rect">
            <a:avLst/>
          </a:prstGeom>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p:txBody>
          <a:bodyPr/>
          <a:lstStyle/>
          <a:p>
            <a:fld id="{40BFEAB2-FD83-41F2-9787-AD5D1A1760CD}" type="slidenum">
              <a:rPr lang="en-US" smtClean="0"/>
              <a:pPr/>
              <a:t>3</a:t>
            </a:fld>
            <a:endParaRPr lang="en-US" dirty="0"/>
          </a:p>
        </p:txBody>
      </p:sp>
    </p:spTree>
    <p:extLst>
      <p:ext uri="{BB962C8B-B14F-4D97-AF65-F5344CB8AC3E}">
        <p14:creationId xmlns:p14="http://schemas.microsoft.com/office/powerpoint/2010/main" val="3603695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p:txBody>
          <a:bodyPr/>
          <a:lstStyle/>
          <a:p>
            <a:r>
              <a:rPr lang="en-US" dirty="0"/>
              <a:t>Accessing the ALEKS Pie</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p:txBody>
          <a:bodyPr/>
          <a:lstStyle/>
          <a:p>
            <a:r>
              <a:rPr lang="en-US" dirty="0"/>
              <a:t>From the main course page, you will see the ALEKS Pie. If you do not see it, you may have to select ALEKS Pie from the top right corner.</a:t>
            </a:r>
          </a:p>
        </p:txBody>
      </p:sp>
      <p:pic>
        <p:nvPicPr>
          <p:cNvPr id="7" name="Picture 6" descr="The ALEKS Pie tool is highlighted. It is found on the top right corner of the main course page.">
            <a:extLst>
              <a:ext uri="{FF2B5EF4-FFF2-40B4-BE49-F238E27FC236}">
                <a16:creationId xmlns:a16="http://schemas.microsoft.com/office/drawing/2014/main" id="{B6BA5BEE-0BFD-48BF-9C75-6ABA0F31248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7350" y="2491557"/>
            <a:ext cx="7168449" cy="1403109"/>
          </a:xfrm>
          <a:prstGeom prst="rect">
            <a:avLst/>
          </a:prstGeom>
          <a:noFill/>
          <a:ln>
            <a:solidFill>
              <a:schemeClr val="accent1"/>
            </a:solidFill>
          </a:ln>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p:txBody>
          <a:bodyPr/>
          <a:lstStyle/>
          <a:p>
            <a:fld id="{40BFEAB2-FD83-41F2-9787-AD5D1A1760CD}" type="slidenum">
              <a:rPr lang="en-US" smtClean="0"/>
              <a:pPr/>
              <a:t>4</a:t>
            </a:fld>
            <a:endParaRPr lang="en-US" dirty="0"/>
          </a:p>
        </p:txBody>
      </p:sp>
    </p:spTree>
    <p:extLst>
      <p:ext uri="{BB962C8B-B14F-4D97-AF65-F5344CB8AC3E}">
        <p14:creationId xmlns:p14="http://schemas.microsoft.com/office/powerpoint/2010/main" val="3120334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p:txBody>
          <a:bodyPr/>
          <a:lstStyle/>
          <a:p>
            <a:r>
              <a:rPr lang="en-US" dirty="0"/>
              <a:t>Understanding the ALEKS Pie</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p:txBody>
          <a:bodyPr/>
          <a:lstStyle/>
          <a:p>
            <a:r>
              <a:rPr lang="en-US" sz="1800" dirty="0"/>
              <a:t>The ALEKS Pie is a visual representation of your overall progress. </a:t>
            </a:r>
          </a:p>
          <a:p>
            <a:pPr marL="342900" indent="-342900">
              <a:buFont typeface="Arial" panose="020B0604020202020204" pitchFamily="34" charset="0"/>
              <a:buChar char="•"/>
            </a:pPr>
            <a:r>
              <a:rPr lang="en-US" sz="1800" dirty="0"/>
              <a:t>Each slice represents a grouping of topics </a:t>
            </a:r>
          </a:p>
          <a:p>
            <a:pPr marL="342900" indent="-342900">
              <a:buFont typeface="Arial" panose="020B0604020202020204" pitchFamily="34" charset="0"/>
              <a:buChar char="•"/>
            </a:pPr>
            <a:r>
              <a:rPr lang="en-US" sz="1800" dirty="0"/>
              <a:t>The darker color in a slice represents the topics mastered</a:t>
            </a:r>
          </a:p>
          <a:p>
            <a:pPr marL="342900" indent="-342900">
              <a:buFont typeface="Arial" panose="020B0604020202020204" pitchFamily="34" charset="0"/>
              <a:buChar char="•"/>
            </a:pPr>
            <a:r>
              <a:rPr lang="en-US" sz="1800" dirty="0"/>
              <a:t>The lighter color represents topics learned </a:t>
            </a:r>
          </a:p>
          <a:p>
            <a:pPr marL="342900" indent="-342900">
              <a:buFont typeface="Arial" panose="020B0604020202020204" pitchFamily="34" charset="0"/>
              <a:buChar char="•"/>
            </a:pPr>
            <a:r>
              <a:rPr lang="en-US" sz="1800" dirty="0"/>
              <a:t>The outside shaded part represents the topics you have yet to learn </a:t>
            </a:r>
          </a:p>
          <a:p>
            <a:pPr marL="342900" indent="-342900">
              <a:buFont typeface="Arial" panose="020B0604020202020204" pitchFamily="34" charset="0"/>
              <a:buChar char="•"/>
            </a:pPr>
            <a:r>
              <a:rPr lang="en-US" sz="1800" dirty="0"/>
              <a:t>The number listed in the middle of the pie is the number of topics you have successfully completed already</a:t>
            </a:r>
          </a:p>
        </p:txBody>
      </p:sp>
      <p:pic>
        <p:nvPicPr>
          <p:cNvPr id="8" name="Picture 7" descr="An ALEKS Pie is shown.">
            <a:extLst>
              <a:ext uri="{FF2B5EF4-FFF2-40B4-BE49-F238E27FC236}">
                <a16:creationId xmlns:a16="http://schemas.microsoft.com/office/drawing/2014/main" id="{58D95B13-4D04-40DE-88F6-0226A57D09D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187323" y="4181475"/>
            <a:ext cx="2432261" cy="1806575"/>
          </a:xfrm>
          <a:prstGeom prst="rect">
            <a:avLst/>
          </a:prstGeom>
          <a:noFill/>
          <a:ln>
            <a:noFill/>
          </a:ln>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p:txBody>
          <a:bodyPr/>
          <a:lstStyle/>
          <a:p>
            <a:fld id="{40BFEAB2-FD83-41F2-9787-AD5D1A1760CD}" type="slidenum">
              <a:rPr lang="en-US" smtClean="0"/>
              <a:pPr/>
              <a:t>5</a:t>
            </a:fld>
            <a:endParaRPr lang="en-US" dirty="0"/>
          </a:p>
        </p:txBody>
      </p:sp>
    </p:spTree>
    <p:extLst>
      <p:ext uri="{BB962C8B-B14F-4D97-AF65-F5344CB8AC3E}">
        <p14:creationId xmlns:p14="http://schemas.microsoft.com/office/powerpoint/2010/main" val="1803370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p:txBody>
          <a:bodyPr/>
          <a:lstStyle/>
          <a:p>
            <a:r>
              <a:rPr lang="en-US" dirty="0"/>
              <a:t>Slices Within the ALEKS Pie</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308919" cy="3540642"/>
          </a:xfrm>
        </p:spPr>
        <p:txBody>
          <a:bodyPr/>
          <a:lstStyle/>
          <a:p>
            <a:r>
              <a:rPr lang="en-US" dirty="0"/>
              <a:t>If you Click on any slice of the ALEKS pie, you will see the actual number of topics mastered, learned, and remaining. </a:t>
            </a:r>
          </a:p>
          <a:p>
            <a:endParaRPr lang="en-US" dirty="0"/>
          </a:p>
          <a:p>
            <a:r>
              <a:rPr lang="en-US" dirty="0"/>
              <a:t>If you would like to see more detail any a slice, you can click on “ALEKS Pie Detail” on the bottom right corner of the home screen.</a:t>
            </a:r>
          </a:p>
          <a:p>
            <a:endParaRPr lang="en-US" dirty="0"/>
          </a:p>
        </p:txBody>
      </p:sp>
      <p:pic>
        <p:nvPicPr>
          <p:cNvPr id="7" name="Picture 6" descr="Within a slice of the ALEKS Pie, the number of topics mastered, learned, and remaining is shown.">
            <a:extLst>
              <a:ext uri="{FF2B5EF4-FFF2-40B4-BE49-F238E27FC236}">
                <a16:creationId xmlns:a16="http://schemas.microsoft.com/office/drawing/2014/main" id="{60F89685-A86E-4322-834D-A9502F3CE0D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5540" y="3787586"/>
            <a:ext cx="2473201" cy="1794933"/>
          </a:xfrm>
          <a:prstGeom prst="rect">
            <a:avLst/>
          </a:prstGeom>
          <a:noFill/>
          <a:ln>
            <a:noFill/>
          </a:ln>
        </p:spPr>
      </p:pic>
      <p:pic>
        <p:nvPicPr>
          <p:cNvPr id="10" name="Picture 9" descr="On the screen showing the ALEKS Pie, there is a button to see the ALEKS Pie Detail on the bottom right corner.">
            <a:extLst>
              <a:ext uri="{FF2B5EF4-FFF2-40B4-BE49-F238E27FC236}">
                <a16:creationId xmlns:a16="http://schemas.microsoft.com/office/drawing/2014/main" id="{822D2CA6-EAA7-40B2-9F87-1FF96172FE8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1075" y="3787586"/>
            <a:ext cx="2796093" cy="1913417"/>
          </a:xfrm>
          <a:prstGeom prst="rect">
            <a:avLst/>
          </a:prstGeom>
          <a:noFill/>
          <a:ln>
            <a:noFill/>
          </a:ln>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p:txBody>
          <a:bodyPr/>
          <a:lstStyle/>
          <a:p>
            <a:fld id="{40BFEAB2-FD83-41F2-9787-AD5D1A1760CD}" type="slidenum">
              <a:rPr lang="en-US" smtClean="0"/>
              <a:pPr/>
              <a:t>6</a:t>
            </a:fld>
            <a:endParaRPr lang="en-US" dirty="0"/>
          </a:p>
        </p:txBody>
      </p:sp>
    </p:spTree>
    <p:extLst>
      <p:ext uri="{BB962C8B-B14F-4D97-AF65-F5344CB8AC3E}">
        <p14:creationId xmlns:p14="http://schemas.microsoft.com/office/powerpoint/2010/main" val="696072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a:t>ALEKS Pie Detail</a:t>
            </a:r>
            <a:endParaRPr lang="en-US" dirty="0"/>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4616450"/>
          </a:xfrm>
        </p:spPr>
        <p:txBody>
          <a:bodyPr/>
          <a:lstStyle/>
          <a:p>
            <a:r>
              <a:rPr lang="en-US"/>
              <a:t>Clicking ALEKS Pie Detail will let you navigate through all of the pie slices, and see a specific list of topics contained in every slice or Objective. These topics are organized by topics that are ready to learn, topics that have been learned, and topics that have been mastered. </a:t>
            </a:r>
            <a:endParaRPr lang="en-US" dirty="0"/>
          </a:p>
        </p:txBody>
      </p:sp>
      <p:pic>
        <p:nvPicPr>
          <p:cNvPr id="7" name="Picture 6" descr="The carousel displaying the objectives is shown. Within each objective contains a list of topics that are ready to learn, topics that have been learned, and topics that have been mastered. ">
            <a:extLst>
              <a:ext uri="{FF2B5EF4-FFF2-40B4-BE49-F238E27FC236}">
                <a16:creationId xmlns:a16="http://schemas.microsoft.com/office/drawing/2014/main" id="{C0F7A5F1-C845-4673-A1B0-547AFCAE60C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7413" y="2858982"/>
            <a:ext cx="5932805" cy="2325370"/>
          </a:xfrm>
          <a:prstGeom prst="rect">
            <a:avLst/>
          </a:prstGeom>
          <a:noFill/>
          <a:ln>
            <a:noFill/>
          </a:ln>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7</a:t>
            </a:fld>
            <a:endParaRPr lang="en-US" dirty="0"/>
          </a:p>
        </p:txBody>
      </p:sp>
    </p:spTree>
    <p:extLst>
      <p:ext uri="{BB962C8B-B14F-4D97-AF65-F5344CB8AC3E}">
        <p14:creationId xmlns:p14="http://schemas.microsoft.com/office/powerpoint/2010/main" val="2961271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Finding your Assignments</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356616" y="1371600"/>
            <a:ext cx="8534400" cy="1818167"/>
          </a:xfrm>
        </p:spPr>
        <p:txBody>
          <a:bodyPr/>
          <a:lstStyle/>
          <a:p>
            <a:r>
              <a:rPr lang="en-US" dirty="0"/>
              <a:t>The three small horizontal lines on the left of the home page are the menu.</a:t>
            </a:r>
          </a:p>
          <a:p>
            <a:r>
              <a:rPr lang="en-US" dirty="0"/>
              <a:t>Click on them to open the menu, then click on Assignments. </a:t>
            </a:r>
          </a:p>
        </p:txBody>
      </p:sp>
      <p:pic>
        <p:nvPicPr>
          <p:cNvPr id="8" name="Picture 7" descr="On the top left of the home page there are three horizontal lines which can be selected to find the Assignments.">
            <a:extLst>
              <a:ext uri="{FF2B5EF4-FFF2-40B4-BE49-F238E27FC236}">
                <a16:creationId xmlns:a16="http://schemas.microsoft.com/office/drawing/2014/main" id="{290F8828-2036-4ED4-B114-88352E961EE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3881" y="3941775"/>
            <a:ext cx="6579870" cy="393700"/>
          </a:xfrm>
          <a:prstGeom prst="rect">
            <a:avLst/>
          </a:prstGeom>
          <a:noFill/>
          <a:ln>
            <a:solidFill>
              <a:schemeClr val="accent1"/>
            </a:solidFill>
          </a:ln>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8</a:t>
            </a:fld>
            <a:endParaRPr lang="en-US" dirty="0"/>
          </a:p>
        </p:txBody>
      </p:sp>
    </p:spTree>
    <p:extLst>
      <p:ext uri="{BB962C8B-B14F-4D97-AF65-F5344CB8AC3E}">
        <p14:creationId xmlns:p14="http://schemas.microsoft.com/office/powerpoint/2010/main" val="1683602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A3D83-9532-4D38-8CCD-A0D81827069E}"/>
              </a:ext>
            </a:extLst>
          </p:cNvPr>
          <p:cNvSpPr>
            <a:spLocks noGrp="1"/>
          </p:cNvSpPr>
          <p:nvPr>
            <p:ph type="title"/>
          </p:nvPr>
        </p:nvSpPr>
        <p:spPr>
          <a:xfrm>
            <a:off x="1472185" y="274321"/>
            <a:ext cx="7430276" cy="822960"/>
          </a:xfrm>
        </p:spPr>
        <p:txBody>
          <a:bodyPr/>
          <a:lstStyle/>
          <a:p>
            <a:r>
              <a:rPr lang="en-US" dirty="0"/>
              <a:t>Finding Deadlines</a:t>
            </a:r>
          </a:p>
        </p:txBody>
      </p:sp>
      <p:sp>
        <p:nvSpPr>
          <p:cNvPr id="3" name="Content Placeholder 2">
            <a:extLst>
              <a:ext uri="{FF2B5EF4-FFF2-40B4-BE49-F238E27FC236}">
                <a16:creationId xmlns:a16="http://schemas.microsoft.com/office/drawing/2014/main" id="{41B26F22-D490-4AA2-B41C-7A2AB2AC076B}"/>
              </a:ext>
            </a:extLst>
          </p:cNvPr>
          <p:cNvSpPr>
            <a:spLocks noGrp="1"/>
          </p:cNvSpPr>
          <p:nvPr>
            <p:ph sz="quarter" idx="10"/>
          </p:nvPr>
        </p:nvSpPr>
        <p:spPr>
          <a:xfrm>
            <a:off x="239802" y="1327398"/>
            <a:ext cx="8545844" cy="3285460"/>
          </a:xfrm>
        </p:spPr>
        <p:txBody>
          <a:bodyPr/>
          <a:lstStyle/>
          <a:p>
            <a:pPr marL="1588" lvl="1" indent="0">
              <a:buNone/>
            </a:pPr>
            <a:r>
              <a:rPr lang="en-US" dirty="0"/>
              <a:t>You can find assignment deadlines in several places</a:t>
            </a:r>
          </a:p>
          <a:p>
            <a:pPr lvl="1"/>
            <a:r>
              <a:rPr lang="en-US" dirty="0"/>
              <a:t>From the course home page, look for “Working Toward”.</a:t>
            </a:r>
          </a:p>
          <a:p>
            <a:pPr lvl="1"/>
            <a:r>
              <a:rPr lang="en-US" dirty="0"/>
              <a:t>From the Assignments and Gradebook menus.</a:t>
            </a:r>
          </a:p>
          <a:p>
            <a:pPr lvl="1"/>
            <a:r>
              <a:rPr lang="en-US" dirty="0"/>
              <a:t>Use the calendar near the bottom right corner of the course home page.</a:t>
            </a:r>
          </a:p>
        </p:txBody>
      </p:sp>
      <p:pic>
        <p:nvPicPr>
          <p:cNvPr id="10" name="Picture 9" descr="A screenshot of the topic being covered and a button saying Continue My Path are shown. A reminder of the upcoming due date is also shown.">
            <a:extLst>
              <a:ext uri="{FF2B5EF4-FFF2-40B4-BE49-F238E27FC236}">
                <a16:creationId xmlns:a16="http://schemas.microsoft.com/office/drawing/2014/main" id="{29F13F45-D97F-4F3F-89F8-66DAA629B1B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6737" y="3560300"/>
            <a:ext cx="1539477" cy="1412557"/>
          </a:xfrm>
          <a:prstGeom prst="rect">
            <a:avLst/>
          </a:prstGeom>
          <a:noFill/>
          <a:ln>
            <a:noFill/>
          </a:ln>
        </p:spPr>
      </p:pic>
      <p:pic>
        <p:nvPicPr>
          <p:cNvPr id="11" name="Picture 10" descr="From the home page, the Calendar button is seen near the bottom right.">
            <a:extLst>
              <a:ext uri="{FF2B5EF4-FFF2-40B4-BE49-F238E27FC236}">
                <a16:creationId xmlns:a16="http://schemas.microsoft.com/office/drawing/2014/main" id="{23776EC3-DE2B-47BE-B768-50A1B851A05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4157" y="3560299"/>
            <a:ext cx="3345180" cy="2262505"/>
          </a:xfrm>
          <a:prstGeom prst="rect">
            <a:avLst/>
          </a:prstGeom>
          <a:noFill/>
          <a:ln>
            <a:noFill/>
          </a:ln>
        </p:spPr>
      </p:pic>
      <p:pic>
        <p:nvPicPr>
          <p:cNvPr id="12" name="Picture 11" descr="Calendar view is shown which displays due dates for objectives, assignments, quizzes, tests, and knowledge checks.">
            <a:extLst>
              <a:ext uri="{FF2B5EF4-FFF2-40B4-BE49-F238E27FC236}">
                <a16:creationId xmlns:a16="http://schemas.microsoft.com/office/drawing/2014/main" id="{57FE0F63-E24C-4524-8F4A-8D4C62810D3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57281" y="3560300"/>
            <a:ext cx="3345180" cy="2262505"/>
          </a:xfrm>
          <a:prstGeom prst="rect">
            <a:avLst/>
          </a:prstGeom>
          <a:noFill/>
          <a:ln>
            <a:noFill/>
          </a:ln>
        </p:spPr>
      </p:pic>
      <p:sp>
        <p:nvSpPr>
          <p:cNvPr id="5" name="Footer Placeholder 4">
            <a:extLst>
              <a:ext uri="{FF2B5EF4-FFF2-40B4-BE49-F238E27FC236}">
                <a16:creationId xmlns:a16="http://schemas.microsoft.com/office/drawing/2014/main" id="{A3FFFFF0-430D-41BE-98C4-3897C14900C9}"/>
              </a:ext>
            </a:extLst>
          </p:cNvPr>
          <p:cNvSpPr>
            <a:spLocks noGrp="1"/>
          </p:cNvSpPr>
          <p:nvPr>
            <p:ph type="ftr" sz="quarter" idx="3"/>
          </p:nvPr>
        </p:nvSpPr>
        <p:spPr>
          <a:xfrm>
            <a:off x="1235540" y="6528816"/>
            <a:ext cx="5486400" cy="228600"/>
          </a:xfrm>
        </p:spPr>
        <p:txBody>
          <a:bodyPr/>
          <a:lstStyle/>
          <a:p>
            <a:r>
              <a:rPr lang="en-US"/>
              <a:t>Support At Every Step</a:t>
            </a:r>
            <a:endParaRPr lang="en-US" dirty="0"/>
          </a:p>
        </p:txBody>
      </p:sp>
      <p:sp>
        <p:nvSpPr>
          <p:cNvPr id="2" name="Slide Number Placeholder 1">
            <a:extLst>
              <a:ext uri="{FF2B5EF4-FFF2-40B4-BE49-F238E27FC236}">
                <a16:creationId xmlns:a16="http://schemas.microsoft.com/office/drawing/2014/main" id="{C3FD20D5-5F95-4F2E-97B5-6B637BB6F243}"/>
              </a:ext>
            </a:extLst>
          </p:cNvPr>
          <p:cNvSpPr>
            <a:spLocks noGrp="1"/>
          </p:cNvSpPr>
          <p:nvPr>
            <p:ph type="sldNum" sz="quarter" idx="4"/>
          </p:nvPr>
        </p:nvSpPr>
        <p:spPr>
          <a:xfrm>
            <a:off x="7827033" y="6528815"/>
            <a:ext cx="958613" cy="228600"/>
          </a:xfrm>
        </p:spPr>
        <p:txBody>
          <a:bodyPr/>
          <a:lstStyle/>
          <a:p>
            <a:fld id="{40BFEAB2-FD83-41F2-9787-AD5D1A1760CD}" type="slidenum">
              <a:rPr lang="en-US" smtClean="0"/>
              <a:pPr/>
              <a:t>9</a:t>
            </a:fld>
            <a:endParaRPr lang="en-US" dirty="0"/>
          </a:p>
        </p:txBody>
      </p:sp>
    </p:spTree>
    <p:extLst>
      <p:ext uri="{BB962C8B-B14F-4D97-AF65-F5344CB8AC3E}">
        <p14:creationId xmlns:p14="http://schemas.microsoft.com/office/powerpoint/2010/main" val="667560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98133-AF21-41C9-A9E4-56BA602D37F8}"/>
              </a:ext>
            </a:extLst>
          </p:cNvPr>
          <p:cNvSpPr>
            <a:spLocks noGrp="1"/>
          </p:cNvSpPr>
          <p:nvPr>
            <p:ph type="title"/>
          </p:nvPr>
        </p:nvSpPr>
        <p:spPr/>
        <p:txBody>
          <a:bodyPr/>
          <a:lstStyle/>
          <a:p>
            <a:r>
              <a:rPr lang="en-US" dirty="0"/>
              <a:t>Support and Resources</a:t>
            </a:r>
          </a:p>
        </p:txBody>
      </p:sp>
      <p:sp>
        <p:nvSpPr>
          <p:cNvPr id="3" name="Text Placeholder 2">
            <a:extLst>
              <a:ext uri="{FF2B5EF4-FFF2-40B4-BE49-F238E27FC236}">
                <a16:creationId xmlns:a16="http://schemas.microsoft.com/office/drawing/2014/main" id="{5314507A-160B-4478-8CDD-1FFACB2791B4}"/>
              </a:ext>
            </a:extLst>
          </p:cNvPr>
          <p:cNvSpPr>
            <a:spLocks noGrp="1"/>
          </p:cNvSpPr>
          <p:nvPr>
            <p:ph type="body" sz="quarter" idx="12"/>
          </p:nvPr>
        </p:nvSpPr>
        <p:spPr>
          <a:xfrm>
            <a:off x="113241" y="1267968"/>
            <a:ext cx="4690407" cy="4707890"/>
          </a:xfrm>
        </p:spPr>
        <p:txBody>
          <a:bodyPr/>
          <a:lstStyle/>
          <a:p>
            <a:pPr lvl="0">
              <a:spcBef>
                <a:spcPts val="0"/>
              </a:spcBef>
            </a:pPr>
            <a:r>
              <a:rPr lang="en-US" dirty="0">
                <a:solidFill>
                  <a:srgbClr val="B60000"/>
                </a:solidFill>
                <a:latin typeface="Arial Black"/>
              </a:rPr>
              <a:t>TECH SUPPORT &amp; FAQ:</a:t>
            </a:r>
          </a:p>
          <a:p>
            <a:pPr lvl="0">
              <a:spcBef>
                <a:spcPts val="0"/>
              </a:spcBef>
            </a:pPr>
            <a:endParaRPr lang="en-US" dirty="0">
              <a:solidFill>
                <a:srgbClr val="DA0507"/>
              </a:solidFill>
              <a:latin typeface="Arial Black"/>
            </a:endParaRPr>
          </a:p>
          <a:p>
            <a:pPr lvl="0">
              <a:spcBef>
                <a:spcPts val="0"/>
              </a:spcBef>
            </a:pPr>
            <a:r>
              <a:rPr lang="en-US" sz="1900" b="1" dirty="0">
                <a:solidFill>
                  <a:srgbClr val="313131"/>
                </a:solidFill>
              </a:rPr>
              <a:t>CALL: </a:t>
            </a:r>
            <a:r>
              <a:rPr lang="en-US" sz="1900" dirty="0">
                <a:solidFill>
                  <a:srgbClr val="313131"/>
                </a:solidFill>
              </a:rPr>
              <a:t>(800) 258-2374</a:t>
            </a:r>
          </a:p>
          <a:p>
            <a:pPr lvl="0">
              <a:spcBef>
                <a:spcPts val="0"/>
              </a:spcBef>
            </a:pPr>
            <a:endParaRPr lang="en-US" sz="1900" dirty="0">
              <a:solidFill>
                <a:srgbClr val="313131"/>
              </a:solidFill>
            </a:endParaRPr>
          </a:p>
          <a:p>
            <a:pPr>
              <a:spcBef>
                <a:spcPts val="0"/>
              </a:spcBef>
            </a:pPr>
            <a:r>
              <a:rPr lang="en-US" sz="1900" b="1" dirty="0">
                <a:solidFill>
                  <a:srgbClr val="313131"/>
                </a:solidFill>
              </a:rPr>
              <a:t>EMAIL &amp; CHAT: </a:t>
            </a:r>
            <a:r>
              <a:rPr lang="en-US" sz="1900" dirty="0">
                <a:solidFill>
                  <a:srgbClr val="313131"/>
                </a:solidFill>
                <a:ea typeface="+mn-lt"/>
                <a:cs typeface="+mn-lt"/>
              </a:rPr>
              <a:t>aleks.com/support</a:t>
            </a:r>
            <a:endParaRPr lang="en-US" sz="1900" dirty="0"/>
          </a:p>
          <a:p>
            <a:pPr lvl="0">
              <a:spcBef>
                <a:spcPts val="0"/>
              </a:spcBef>
            </a:pPr>
            <a:endParaRPr lang="en-US" sz="1900" dirty="0">
              <a:solidFill>
                <a:srgbClr val="313131"/>
              </a:solidFill>
            </a:endParaRPr>
          </a:p>
          <a:p>
            <a:pPr lvl="0">
              <a:spcBef>
                <a:spcPts val="0"/>
              </a:spcBef>
            </a:pPr>
            <a:r>
              <a:rPr lang="en-US" sz="1900" b="1" dirty="0">
                <a:solidFill>
                  <a:srgbClr val="313131"/>
                </a:solidFill>
              </a:rPr>
              <a:t>MONDAY-THURSDAY: </a:t>
            </a:r>
            <a:r>
              <a:rPr lang="en-US" sz="1900" dirty="0">
                <a:solidFill>
                  <a:srgbClr val="313131"/>
                </a:solidFill>
              </a:rPr>
              <a:t>7 AM – 1 AM EST</a:t>
            </a:r>
          </a:p>
          <a:p>
            <a:pPr lvl="0">
              <a:spcBef>
                <a:spcPts val="0"/>
              </a:spcBef>
            </a:pPr>
            <a:r>
              <a:rPr lang="en-US" sz="1900" b="1" dirty="0">
                <a:solidFill>
                  <a:srgbClr val="313131"/>
                </a:solidFill>
              </a:rPr>
              <a:t>FRIDAY: </a:t>
            </a:r>
            <a:r>
              <a:rPr lang="en-US" sz="1900" dirty="0">
                <a:solidFill>
                  <a:srgbClr val="313131"/>
                </a:solidFill>
              </a:rPr>
              <a:t>7 AM – 9 PM EST</a:t>
            </a:r>
          </a:p>
          <a:p>
            <a:pPr lvl="0">
              <a:spcBef>
                <a:spcPts val="0"/>
              </a:spcBef>
            </a:pPr>
            <a:r>
              <a:rPr lang="en-US" sz="1900" b="1" dirty="0">
                <a:solidFill>
                  <a:srgbClr val="313131"/>
                </a:solidFill>
              </a:rPr>
              <a:t>SUNDAY: </a:t>
            </a:r>
            <a:r>
              <a:rPr lang="en-US" sz="1900" dirty="0">
                <a:solidFill>
                  <a:srgbClr val="313131"/>
                </a:solidFill>
              </a:rPr>
              <a:t>4 PM – 1 AM EST</a:t>
            </a:r>
            <a:endParaRPr lang="en-US" sz="1900" dirty="0"/>
          </a:p>
        </p:txBody>
      </p:sp>
      <p:sp>
        <p:nvSpPr>
          <p:cNvPr id="4" name="Text Placeholder 3">
            <a:extLst>
              <a:ext uri="{FF2B5EF4-FFF2-40B4-BE49-F238E27FC236}">
                <a16:creationId xmlns:a16="http://schemas.microsoft.com/office/drawing/2014/main" id="{CE7CA1D3-AFFA-4CA2-95A8-73E2010B4F18}"/>
              </a:ext>
            </a:extLst>
          </p:cNvPr>
          <p:cNvSpPr>
            <a:spLocks noGrp="1"/>
          </p:cNvSpPr>
          <p:nvPr>
            <p:ph type="body" sz="quarter" idx="13"/>
          </p:nvPr>
        </p:nvSpPr>
        <p:spPr>
          <a:xfrm>
            <a:off x="4915959" y="1267968"/>
            <a:ext cx="4114800" cy="4707890"/>
          </a:xfrm>
        </p:spPr>
        <p:txBody>
          <a:bodyPr/>
          <a:lstStyle/>
          <a:p>
            <a:pPr lvl="0">
              <a:spcBef>
                <a:spcPts val="0"/>
              </a:spcBef>
              <a:buClr>
                <a:srgbClr val="B60000"/>
              </a:buClr>
              <a:buSzPts val="2000"/>
            </a:pPr>
            <a:r>
              <a:rPr lang="en-US" dirty="0">
                <a:solidFill>
                  <a:srgbClr val="B60000"/>
                </a:solidFill>
                <a:latin typeface="Arial Black"/>
                <a:ea typeface="Arial Black"/>
                <a:cs typeface="Arial Black"/>
                <a:sym typeface="Arial Black"/>
              </a:rPr>
              <a:t>FIND MORE SUPPORT:</a:t>
            </a:r>
            <a:endParaRPr lang="en-US" dirty="0"/>
          </a:p>
          <a:p>
            <a:pPr lvl="0">
              <a:spcBef>
                <a:spcPts val="0"/>
              </a:spcBef>
              <a:buClr>
                <a:schemeClr val="dk2"/>
              </a:buClr>
              <a:buSzPts val="2000"/>
            </a:pPr>
            <a:endParaRPr lang="en-US" dirty="0">
              <a:solidFill>
                <a:srgbClr val="DA0507"/>
              </a:solidFill>
              <a:latin typeface="Arial Black"/>
              <a:ea typeface="Arial Black"/>
              <a:cs typeface="Arial Black"/>
              <a:sym typeface="Arial Black"/>
            </a:endParaRPr>
          </a:p>
          <a:p>
            <a:pPr lvl="0">
              <a:spcBef>
                <a:spcPts val="0"/>
              </a:spcBef>
            </a:pPr>
            <a:r>
              <a:rPr lang="en-US" dirty="0">
                <a:solidFill>
                  <a:srgbClr val="313131"/>
                </a:solidFill>
              </a:rPr>
              <a:t>mhhe.com/</a:t>
            </a:r>
            <a:r>
              <a:rPr lang="en-US" dirty="0" err="1">
                <a:solidFill>
                  <a:srgbClr val="313131"/>
                </a:solidFill>
              </a:rPr>
              <a:t>collegesmarter</a:t>
            </a:r>
            <a:r>
              <a:rPr lang="en-US" dirty="0">
                <a:solidFill>
                  <a:srgbClr val="313131"/>
                </a:solidFill>
              </a:rPr>
              <a:t> </a:t>
            </a:r>
          </a:p>
          <a:p>
            <a:pPr lvl="0">
              <a:spcBef>
                <a:spcPts val="0"/>
              </a:spcBef>
              <a:buClr>
                <a:schemeClr val="dk2"/>
              </a:buClr>
              <a:buSzPts val="2000"/>
            </a:pPr>
            <a:endParaRPr lang="en-US" dirty="0">
              <a:solidFill>
                <a:srgbClr val="B60000"/>
              </a:solidFill>
            </a:endParaRPr>
          </a:p>
        </p:txBody>
      </p:sp>
      <p:sp>
        <p:nvSpPr>
          <p:cNvPr id="6" name="Footer Placeholder 5">
            <a:extLst>
              <a:ext uri="{FF2B5EF4-FFF2-40B4-BE49-F238E27FC236}">
                <a16:creationId xmlns:a16="http://schemas.microsoft.com/office/drawing/2014/main" id="{1E9CA6DC-59F0-41AC-B921-EE764799D404}"/>
              </a:ext>
            </a:extLst>
          </p:cNvPr>
          <p:cNvSpPr>
            <a:spLocks noGrp="1"/>
          </p:cNvSpPr>
          <p:nvPr>
            <p:ph type="ftr" sz="quarter" idx="3"/>
          </p:nvPr>
        </p:nvSpPr>
        <p:spPr/>
        <p:txBody>
          <a:bodyPr/>
          <a:lstStyle/>
          <a:p>
            <a:r>
              <a:rPr lang="en-US"/>
              <a:t>Support At Every Step</a:t>
            </a:r>
            <a:endParaRPr lang="en-US" dirty="0"/>
          </a:p>
        </p:txBody>
      </p:sp>
      <p:sp>
        <p:nvSpPr>
          <p:cNvPr id="5" name="Slide Number Placeholder 4">
            <a:extLst>
              <a:ext uri="{FF2B5EF4-FFF2-40B4-BE49-F238E27FC236}">
                <a16:creationId xmlns:a16="http://schemas.microsoft.com/office/drawing/2014/main" id="{2BECD6A0-9015-420C-8EA1-4D98E84EAAB6}"/>
              </a:ext>
            </a:extLst>
          </p:cNvPr>
          <p:cNvSpPr>
            <a:spLocks noGrp="1"/>
          </p:cNvSpPr>
          <p:nvPr>
            <p:ph type="sldNum" sz="quarter" idx="4"/>
          </p:nvPr>
        </p:nvSpPr>
        <p:spPr/>
        <p:txBody>
          <a:bodyPr/>
          <a:lstStyle/>
          <a:p>
            <a:fld id="{40BFEAB2-FD83-41F2-9787-AD5D1A1760CD}" type="slidenum">
              <a:rPr lang="en-US" smtClean="0"/>
              <a:pPr/>
              <a:t>10</a:t>
            </a:fld>
            <a:endParaRPr lang="en-US" dirty="0"/>
          </a:p>
        </p:txBody>
      </p:sp>
    </p:spTree>
    <p:extLst>
      <p:ext uri="{BB962C8B-B14F-4D97-AF65-F5344CB8AC3E}">
        <p14:creationId xmlns:p14="http://schemas.microsoft.com/office/powerpoint/2010/main" val="1540210539"/>
      </p:ext>
    </p:extLst>
  </p:cSld>
  <p:clrMapOvr>
    <a:masterClrMapping/>
  </p:clrMapOvr>
</p:sld>
</file>

<file path=ppt/theme/theme1.xml><?xml version="1.0" encoding="utf-8"?>
<a:theme xmlns:a="http://schemas.openxmlformats.org/drawingml/2006/main" name="Office Theme">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 4x3 CORP PPT Template_V8-FNL_Compressed.potx_MAR-1-2019" id="{08DE2090-B8B5-4033-89C1-B4DDE1363E23}" vid="{41A9A413-2957-419E-84E7-5E9AF06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949</TotalTime>
  <Words>550</Words>
  <Application>Microsoft Office PowerPoint</Application>
  <PresentationFormat>On-screen Show (4:3)</PresentationFormat>
  <Paragraphs>63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Arial Black</vt:lpstr>
      <vt:lpstr>Calibri</vt:lpstr>
      <vt:lpstr>Office Theme</vt:lpstr>
      <vt:lpstr>Managing To Dos-Assignments Objectives and Pie</vt:lpstr>
      <vt:lpstr>Meeting Deadlines: Continue My Path</vt:lpstr>
      <vt:lpstr>Meeting Deadlines Using the Gradebook</vt:lpstr>
      <vt:lpstr>Accessing the ALEKS Pie</vt:lpstr>
      <vt:lpstr>Understanding the ALEKS Pie</vt:lpstr>
      <vt:lpstr>Slices Within the ALEKS Pie</vt:lpstr>
      <vt:lpstr>ALEKS Pie Detail</vt:lpstr>
      <vt:lpstr>Finding your Assignments</vt:lpstr>
      <vt:lpstr>Finding Deadlines</vt:lpstr>
      <vt:lpstr>Support and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Template: User Notes Delete this slide from final presentation.</dc:title>
  <dc:creator>sgalayda</dc:creator>
  <cp:lastModifiedBy>sgalayda</cp:lastModifiedBy>
  <cp:revision>23</cp:revision>
  <dcterms:created xsi:type="dcterms:W3CDTF">2019-06-04T22:37:36Z</dcterms:created>
  <dcterms:modified xsi:type="dcterms:W3CDTF">2019-07-16T16:16:23Z</dcterms:modified>
</cp:coreProperties>
</file>