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346" r:id="rId2"/>
    <p:sldId id="348" r:id="rId3"/>
    <p:sldId id="349" r:id="rId4"/>
    <p:sldId id="335" r:id="rId5"/>
    <p:sldId id="359" r:id="rId6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176" userDrawn="1">
          <p15:clr>
            <a:srgbClr val="A4A3A4"/>
          </p15:clr>
        </p15:guide>
        <p15:guide id="2" orient="horz" pos="3000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688" userDrawn="1">
          <p15:clr>
            <a:srgbClr val="A4A3A4"/>
          </p15:clr>
        </p15:guide>
        <p15:guide id="5" orient="horz" pos="2904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216" userDrawn="1">
          <p15:clr>
            <a:srgbClr val="A4A3A4"/>
          </p15:clr>
        </p15:guide>
        <p15:guide id="8" orient="horz" pos="3096" userDrawn="1">
          <p15:clr>
            <a:srgbClr val="A4A3A4"/>
          </p15:clr>
        </p15:guide>
        <p15:guide id="9" pos="672" userDrawn="1">
          <p15:clr>
            <a:srgbClr val="A4A3A4"/>
          </p15:clr>
        </p15:guide>
        <p15:guide id="10" pos="2976" userDrawn="1">
          <p15:clr>
            <a:srgbClr val="A4A3A4"/>
          </p15:clr>
        </p15:guide>
        <p15:guide id="11" pos="5160" userDrawn="1">
          <p15:clr>
            <a:srgbClr val="A4A3A4"/>
          </p15:clr>
        </p15:guide>
        <p15:guide id="12" pos="1948" userDrawn="1">
          <p15:clr>
            <a:srgbClr val="A4A3A4"/>
          </p15:clr>
        </p15:guide>
        <p15:guide id="13" pos="216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08C"/>
    <a:srgbClr val="692146"/>
    <a:srgbClr val="720F11"/>
    <a:srgbClr val="9F2241"/>
    <a:srgbClr val="E2DFCA"/>
    <a:srgbClr val="625D9C"/>
    <a:srgbClr val="E21A23"/>
    <a:srgbClr val="FFDFCA"/>
    <a:srgbClr val="FFB600"/>
    <a:srgbClr val="E7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98" autoAdjust="0"/>
    <p:restoredTop sz="94844" autoAdjust="0"/>
  </p:normalViewPr>
  <p:slideViewPr>
    <p:cSldViewPr snapToGrid="0">
      <p:cViewPr varScale="1">
        <p:scale>
          <a:sx n="90" d="100"/>
          <a:sy n="90" d="100"/>
        </p:scale>
        <p:origin x="960" y="78"/>
      </p:cViewPr>
      <p:guideLst>
        <p:guide pos="1176"/>
        <p:guide orient="horz" pos="3000"/>
        <p:guide orient="horz" pos="384"/>
        <p:guide orient="horz" pos="2688"/>
        <p:guide orient="horz" pos="2904"/>
        <p:guide orient="horz" pos="1680"/>
        <p:guide orient="horz" pos="3216"/>
        <p:guide orient="horz" pos="3096"/>
        <p:guide pos="672"/>
        <p:guide pos="2976"/>
        <p:guide pos="5160"/>
        <p:guide pos="1948"/>
        <p:guide pos="216"/>
        <p:guide orient="horz" pos="2160"/>
        <p:guide orient="horz" pos="216"/>
      </p:guideLst>
    </p:cSldViewPr>
  </p:slideViewPr>
  <p:outlineViewPr>
    <p:cViewPr>
      <p:scale>
        <a:sx n="33" d="100"/>
        <a:sy n="33" d="100"/>
      </p:scale>
      <p:origin x="0" y="-1441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-2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1154113"/>
            <a:ext cx="41529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03DB6BE-E2F3-2A47-94A8-585F5DD018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7" t="11823" r="5903" b="4524"/>
          <a:stretch/>
        </p:blipFill>
        <p:spPr>
          <a:xfrm>
            <a:off x="0" y="1520825"/>
            <a:ext cx="9144000" cy="4846438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331115" y="2099014"/>
            <a:ext cx="3863458" cy="3863458"/>
            <a:chOff x="331115" y="2099014"/>
            <a:chExt cx="3863458" cy="38634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9DDEA9-6897-2B48-BA6A-9075880AA615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621792" y="5093208"/>
            <a:ext cx="2788920" cy="576185"/>
          </a:xfr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A1600F-0570-410C-9F95-5DDBAF63CC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17" y="328239"/>
            <a:ext cx="911679" cy="9116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E58448A-1EBE-41B2-B940-5B338FAA80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734" y="472527"/>
            <a:ext cx="3587614" cy="1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644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7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45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 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BD6B082-7C10-BA4E-BE12-3A2FD5AE08EF}"/>
              </a:ext>
            </a:extLst>
          </p:cNvPr>
          <p:cNvGrpSpPr/>
          <p:nvPr userDrawn="1"/>
        </p:nvGrpSpPr>
        <p:grpSpPr>
          <a:xfrm>
            <a:off x="6635067" y="0"/>
            <a:ext cx="2508933" cy="6367263"/>
            <a:chOff x="3491346" y="0"/>
            <a:chExt cx="2508933" cy="6367263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A3EC593-DC20-9346-9776-FBA0FABCCDA5}"/>
                </a:ext>
              </a:extLst>
            </p:cNvPr>
            <p:cNvSpPr/>
            <p:nvPr/>
          </p:nvSpPr>
          <p:spPr>
            <a:xfrm rot="10800000">
              <a:off x="5468761" y="1352709"/>
              <a:ext cx="531517" cy="1821241"/>
            </a:xfrm>
            <a:custGeom>
              <a:avLst/>
              <a:gdLst>
                <a:gd name="connsiteX0" fmla="*/ 0 w 531517"/>
                <a:gd name="connsiteY0" fmla="*/ 1821241 h 1821241"/>
                <a:gd name="connsiteX1" fmla="*/ 0 w 531517"/>
                <a:gd name="connsiteY1" fmla="*/ 0 h 1821241"/>
                <a:gd name="connsiteX2" fmla="*/ 531517 w 531517"/>
                <a:gd name="connsiteY2" fmla="*/ 672400 h 1821241"/>
                <a:gd name="connsiteX3" fmla="*/ 0 w 531517"/>
                <a:gd name="connsiteY3" fmla="*/ 1821241 h 182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517" h="1821241">
                  <a:moveTo>
                    <a:pt x="0" y="1821241"/>
                  </a:moveTo>
                  <a:lnTo>
                    <a:pt x="0" y="0"/>
                  </a:lnTo>
                  <a:lnTo>
                    <a:pt x="531517" y="672400"/>
                  </a:lnTo>
                  <a:lnTo>
                    <a:pt x="0" y="1821241"/>
                  </a:lnTo>
                  <a:close/>
                </a:path>
              </a:pathLst>
            </a:custGeom>
            <a:solidFill>
              <a:srgbClr val="9F22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D31C323-8E84-A946-A27D-2777E3E0BE45}"/>
                </a:ext>
              </a:extLst>
            </p:cNvPr>
            <p:cNvSpPr/>
            <p:nvPr/>
          </p:nvSpPr>
          <p:spPr>
            <a:xfrm rot="10800000">
              <a:off x="3491346" y="0"/>
              <a:ext cx="2508932" cy="2501550"/>
            </a:xfrm>
            <a:custGeom>
              <a:avLst/>
              <a:gdLst>
                <a:gd name="connsiteX0" fmla="*/ 2508932 w 2508932"/>
                <a:gd name="connsiteY0" fmla="*/ 2501550 h 2501550"/>
                <a:gd name="connsiteX1" fmla="*/ 0 w 2508932"/>
                <a:gd name="connsiteY1" fmla="*/ 2501550 h 2501550"/>
                <a:gd name="connsiteX2" fmla="*/ 0 w 2508932"/>
                <a:gd name="connsiteY2" fmla="*/ 1148841 h 2501550"/>
                <a:gd name="connsiteX3" fmla="*/ 531517 w 2508932"/>
                <a:gd name="connsiteY3" fmla="*/ 0 h 2501550"/>
                <a:gd name="connsiteX4" fmla="*/ 2508932 w 2508932"/>
                <a:gd name="connsiteY4" fmla="*/ 2501550 h 250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8932" h="2501550">
                  <a:moveTo>
                    <a:pt x="2508932" y="2501550"/>
                  </a:moveTo>
                  <a:lnTo>
                    <a:pt x="0" y="2501550"/>
                  </a:lnTo>
                  <a:lnTo>
                    <a:pt x="0" y="1148841"/>
                  </a:lnTo>
                  <a:lnTo>
                    <a:pt x="531517" y="0"/>
                  </a:lnTo>
                  <a:lnTo>
                    <a:pt x="2508932" y="2501550"/>
                  </a:lnTo>
                  <a:close/>
                </a:path>
              </a:pathLst>
            </a:custGeom>
            <a:solidFill>
              <a:srgbClr val="E2D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A9B01AF-6459-4247-AF71-3F7C135643BB}"/>
                </a:ext>
              </a:extLst>
            </p:cNvPr>
            <p:cNvSpPr/>
            <p:nvPr/>
          </p:nvSpPr>
          <p:spPr>
            <a:xfrm rot="10800000">
              <a:off x="3680272" y="1352707"/>
              <a:ext cx="2320007" cy="5014556"/>
            </a:xfrm>
            <a:custGeom>
              <a:avLst/>
              <a:gdLst>
                <a:gd name="connsiteX0" fmla="*/ 0 w 2320007"/>
                <a:gd name="connsiteY0" fmla="*/ 5014556 h 5014556"/>
                <a:gd name="connsiteX1" fmla="*/ 0 w 2320007"/>
                <a:gd name="connsiteY1" fmla="*/ 0 h 5014556"/>
                <a:gd name="connsiteX2" fmla="*/ 2320007 w 2320007"/>
                <a:gd name="connsiteY2" fmla="*/ 0 h 5014556"/>
                <a:gd name="connsiteX3" fmla="*/ 531518 w 2320007"/>
                <a:gd name="connsiteY3" fmla="*/ 3865713 h 5014556"/>
                <a:gd name="connsiteX4" fmla="*/ 1 w 2320007"/>
                <a:gd name="connsiteY4" fmla="*/ 3193313 h 5014556"/>
                <a:gd name="connsiteX5" fmla="*/ 1 w 2320007"/>
                <a:gd name="connsiteY5" fmla="*/ 5014554 h 5014556"/>
                <a:gd name="connsiteX6" fmla="*/ 0 w 2320007"/>
                <a:gd name="connsiteY6" fmla="*/ 5014556 h 501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0007" h="5014556">
                  <a:moveTo>
                    <a:pt x="0" y="5014556"/>
                  </a:moveTo>
                  <a:lnTo>
                    <a:pt x="0" y="0"/>
                  </a:lnTo>
                  <a:lnTo>
                    <a:pt x="2320007" y="0"/>
                  </a:lnTo>
                  <a:lnTo>
                    <a:pt x="531518" y="3865713"/>
                  </a:lnTo>
                  <a:lnTo>
                    <a:pt x="1" y="3193313"/>
                  </a:lnTo>
                  <a:lnTo>
                    <a:pt x="1" y="5014554"/>
                  </a:lnTo>
                  <a:lnTo>
                    <a:pt x="0" y="50145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For TOC/</a:t>
            </a:r>
            <a:br>
              <a:rPr lang="en-US" dirty="0"/>
            </a:br>
            <a:r>
              <a:rPr lang="en-US" dirty="0"/>
              <a:t>Agenda and Lite Text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280160"/>
            <a:ext cx="6858000" cy="45259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 sz="2000" baseline="0">
                <a:solidFill>
                  <a:schemeClr val="tx2"/>
                </a:solidFill>
              </a:defRPr>
            </a:lvl1pPr>
            <a:lvl2pPr>
              <a:buClrTx/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 [20pt Arial for TOC/Agenda]</a:t>
            </a:r>
          </a:p>
          <a:p>
            <a:pPr lvl="0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BE9A4657-960C-43DE-81AE-18CA143A4380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51AA9ED-A6E2-4AEB-B71F-2979D48AB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6051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5" y="274321"/>
            <a:ext cx="6975265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7" y="1280160"/>
            <a:ext cx="6975265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A6B10B21-A22D-4973-9F22-3C85C87DD1D6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3E23767-0A7E-4F0C-A99E-C1C9090D3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320"/>
            <a:ext cx="8436576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280160"/>
            <a:ext cx="41148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672119" y="1280160"/>
            <a:ext cx="4114800" cy="4707890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806E4E2-02E1-49AB-BCC5-A8B1C1D9B871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8EF9E6E-260B-4AEA-92D1-41B528297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973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320"/>
            <a:ext cx="4106116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280160"/>
            <a:ext cx="41148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63642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32FC0A7D-C449-4E7F-9213-3874E5CFF3D0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7F92EB8-4DEE-49B2-B12E-4B88D7242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669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5" y="274321"/>
            <a:ext cx="8441755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4433570"/>
            <a:ext cx="4114800" cy="1554480"/>
          </a:xfr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Tx/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672119" y="4433570"/>
            <a:ext cx="4114800" cy="1554480"/>
          </a:xfrm>
        </p:spPr>
        <p:txBody>
          <a:bodyPr/>
          <a:lstStyle>
            <a:lvl1pPr marL="0" indent="0" rtl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buClrTx/>
              <a:defRPr sz="1400"/>
            </a:lvl5pPr>
            <a:lvl6pPr marL="1141413" indent="-227013">
              <a:defRPr sz="14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578BD2ED-4CD4-4A08-A1AB-BE9089BBD0EC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63CC9DE-998A-4CE0-9F7E-6227FE125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008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/>
          <p:cNvSpPr>
            <a:spLocks noGrp="1"/>
          </p:cNvSpPr>
          <p:nvPr>
            <p:ph idx="1"/>
          </p:nvPr>
        </p:nvSpPr>
        <p:spPr>
          <a:xfrm>
            <a:off x="822960" y="3355848"/>
            <a:ext cx="6858000" cy="2632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0"/>
              </a:spcBef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4DF0F-078F-4C4A-810D-ABEE40A745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951" y="2163986"/>
            <a:ext cx="1069848" cy="10698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5DDFF34-02EA-D742-9BC0-FE557E673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888" y="1419046"/>
            <a:ext cx="3793501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70A54C8-3BEB-479C-8132-ED850D718912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4CD1C8-B489-4F25-BF47-B0BC6065C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17" y="328239"/>
            <a:ext cx="911679" cy="9116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852B0C-8397-4528-A540-DECD1AFBF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734" y="472527"/>
            <a:ext cx="3587614" cy="189801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68047D7-62BE-4F0D-946F-293638AAF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42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7">
          <p15:clr>
            <a:srgbClr val="FBAE40"/>
          </p15:clr>
        </p15:guide>
        <p15:guide id="2" orient="horz" pos="206">
          <p15:clr>
            <a:srgbClr val="FBAE40"/>
          </p15:clr>
        </p15:guide>
        <p15:guide id="3" orient="horz" pos="377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56616" y="1371600"/>
            <a:ext cx="8534400" cy="4616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72185" y="274321"/>
            <a:ext cx="7430276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ABEF75F3-1711-489F-A08C-9328DE9AC7F2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FE81A5-2073-4945-BB5B-812F9353F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17" y="328239"/>
            <a:ext cx="911679" cy="911679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216BB23-582F-4B13-8CFC-A600617B3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309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06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C0C4BDB-A03D-4245-B68D-139B69368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486" r="23740"/>
          <a:stretch/>
        </p:blipFill>
        <p:spPr>
          <a:xfrm>
            <a:off x="-13645" y="1524000"/>
            <a:ext cx="9157646" cy="484500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CD42FAE-26E3-4DE5-BC8F-C630755CABB5}"/>
              </a:ext>
            </a:extLst>
          </p:cNvPr>
          <p:cNvGrpSpPr/>
          <p:nvPr userDrawn="1"/>
        </p:nvGrpSpPr>
        <p:grpSpPr>
          <a:xfrm>
            <a:off x="331115" y="2099014"/>
            <a:ext cx="3863458" cy="3863458"/>
            <a:chOff x="331115" y="2099014"/>
            <a:chExt cx="3863458" cy="386345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C05BDC1-9FD2-487F-96D3-99A60DFF2DF9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B6C85AF-40BF-481F-B230-2EC2FE116ADE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9C82988-802C-4FB8-98AD-D2FC0A223CD6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748757-6631-4B8F-B2B2-0A5D2A24C9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DB33C924-3FD6-46F3-8F4D-D93347665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rgbClr val="FFB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AFDF1C8C-EF32-4F80-8B3B-9EDA8D988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88D52AD4-24DE-462D-AACA-5C2FA46AA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1792" y="5093208"/>
            <a:ext cx="2788920" cy="576185"/>
          </a:xfr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86DC85-02AF-42BC-85AD-A7AA80CB2076}"/>
              </a:ext>
            </a:extLst>
          </p:cNvPr>
          <p:cNvCxnSpPr>
            <a:cxnSpLocks/>
          </p:cNvCxnSpPr>
          <p:nvPr userDrawn="1"/>
        </p:nvCxnSpPr>
        <p:spPr>
          <a:xfrm>
            <a:off x="714711" y="4913464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0168EFA-D6C2-4F7E-B228-815598EC2B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17" y="328239"/>
            <a:ext cx="911679" cy="9116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11D669-74A6-4F41-BFAC-F4CB24AEC3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734" y="472527"/>
            <a:ext cx="3587614" cy="1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0" y="1521567"/>
            <a:ext cx="9144000" cy="4846438"/>
            <a:chOff x="0" y="1521567"/>
            <a:chExt cx="9144000" cy="48464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FD8DC8-1EF1-6B48-9F31-D9D254F85818}"/>
                </a:ext>
              </a:extLst>
            </p:cNvPr>
            <p:cNvSpPr/>
            <p:nvPr userDrawn="1"/>
          </p:nvSpPr>
          <p:spPr>
            <a:xfrm>
              <a:off x="0" y="1521567"/>
              <a:ext cx="9144000" cy="484643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0492E-5EBE-C745-8EEE-F17D4BB4582E}"/>
                </a:ext>
              </a:extLst>
            </p:cNvPr>
            <p:cNvSpPr/>
            <p:nvPr userDrawn="1"/>
          </p:nvSpPr>
          <p:spPr>
            <a:xfrm>
              <a:off x="185629" y="2001422"/>
              <a:ext cx="8493233" cy="4166364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976C39-0B94-D44F-9108-A52DD0916B5A}"/>
                </a:ext>
              </a:extLst>
            </p:cNvPr>
            <p:cNvSpPr/>
            <p:nvPr userDrawn="1"/>
          </p:nvSpPr>
          <p:spPr>
            <a:xfrm>
              <a:off x="364385" y="2475809"/>
              <a:ext cx="7858340" cy="351322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777240" y="2985555"/>
            <a:ext cx="6521640" cy="87321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058" y="3986784"/>
            <a:ext cx="4297680" cy="517585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867202" y="465003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777240" y="4718304"/>
            <a:ext cx="4443413" cy="576185"/>
          </a:xfr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9EC3BB-4571-47EE-A5F0-E16F7B4F29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17" y="328239"/>
            <a:ext cx="911679" cy="9116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3D62D0-94AB-439B-AC37-064E850672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734" y="472527"/>
            <a:ext cx="3587614" cy="1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608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49" r="15416"/>
          <a:stretch/>
        </p:blipFill>
        <p:spPr>
          <a:xfrm>
            <a:off x="0" y="0"/>
            <a:ext cx="9144000" cy="6364224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67612" y="2368353"/>
            <a:ext cx="345762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ooter Placeholder 9">
            <a:extLst>
              <a:ext uri="{FF2B5EF4-FFF2-40B4-BE49-F238E27FC236}">
                <a16:creationId xmlns:a16="http://schemas.microsoft.com/office/drawing/2014/main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897F304-D13A-4DA5-B7F7-FF30EFC8C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07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8" userDrawn="1">
          <p15:clr>
            <a:srgbClr val="FBAE40"/>
          </p15:clr>
        </p15:guide>
        <p15:guide id="2" orient="horz" pos="1968" userDrawn="1">
          <p15:clr>
            <a:srgbClr val="FBAE40"/>
          </p15:clr>
        </p15:guide>
        <p15:guide id="4" userDrawn="1">
          <p15:clr>
            <a:srgbClr val="FBAE40"/>
          </p15:clr>
        </p15:guide>
        <p15:guide id="5" pos="2880" userDrawn="1">
          <p15:clr>
            <a:srgbClr val="FBAE40"/>
          </p15:clr>
        </p15:guide>
        <p15:guide id="6" pos="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14E5CB6-D66B-41F9-83A5-D13DF65813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25" t="12480" b="3239"/>
          <a:stretch/>
        </p:blipFill>
        <p:spPr>
          <a:xfrm flipH="1">
            <a:off x="6010" y="-1"/>
            <a:ext cx="9150022" cy="6364715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67612" y="2368353"/>
            <a:ext cx="345762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ooter Placeholder 9">
            <a:extLst>
              <a:ext uri="{FF2B5EF4-FFF2-40B4-BE49-F238E27FC236}">
                <a16:creationId xmlns:a16="http://schemas.microsoft.com/office/drawing/2014/main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897F304-D13A-4DA5-B7F7-FF30EFC8C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016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8">
          <p15:clr>
            <a:srgbClr val="FBAE40"/>
          </p15:clr>
        </p15:guide>
        <p15:guide id="2" orient="horz" pos="1968">
          <p15:clr>
            <a:srgbClr val="FBAE40"/>
          </p15:clr>
        </p15:guide>
        <p15:guide id="4">
          <p15:clr>
            <a:srgbClr val="FBAE40"/>
          </p15:clr>
        </p15:guide>
        <p15:guide id="5" pos="2880">
          <p15:clr>
            <a:srgbClr val="FBAE40"/>
          </p15:clr>
        </p15:guide>
        <p15:guide id="6" pos="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F57B6-1B1A-4B8F-9DFF-73A531E5D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55"/>
            <a:ext cx="9144000" cy="6361823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67612" y="2368353"/>
            <a:ext cx="345762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rgbClr val="FFB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F1C43492-7E70-499B-AF94-526224C01DA8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704180-9FB4-409C-B364-B110408FE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79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456">
          <p15:clr>
            <a:srgbClr val="FBAE40"/>
          </p15:clr>
        </p15:guide>
        <p15:guide id="3" orient="horz" pos="2352">
          <p15:clr>
            <a:srgbClr val="FBAE40"/>
          </p15:clr>
        </p15:guide>
        <p15:guide id="4" orient="horz" pos="14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21C48C-3392-4FDB-9369-6BC17D9CEC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878"/>
            <a:ext cx="9144000" cy="6370670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67612" y="2368353"/>
            <a:ext cx="345762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DB4B4D12-AF0C-4D97-9CED-90CB55C54F58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F72B6D8-B4B8-483C-B007-F56FA2D2A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5957E67-98EC-4631-8D21-6B97CCB35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0" y="0"/>
            <a:ext cx="9144000" cy="6367263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67612" y="2368353"/>
            <a:ext cx="345762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FEEE245A-9698-4A49-A735-5BCF7ABE0A3A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84BA6A4-9923-441F-97B3-3C28313D0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704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8">
          <p15:clr>
            <a:srgbClr val="FBAE40"/>
          </p15:clr>
        </p15:guide>
        <p15:guide id="2" orient="horz" pos="19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BAB23EC-917E-B047-8295-8203CA1ECBFE}"/>
              </a:ext>
            </a:extLst>
          </p:cNvPr>
          <p:cNvGrpSpPr/>
          <p:nvPr userDrawn="1"/>
        </p:nvGrpSpPr>
        <p:grpSpPr>
          <a:xfrm>
            <a:off x="0" y="0"/>
            <a:ext cx="9144000" cy="6366424"/>
            <a:chOff x="1" y="0"/>
            <a:chExt cx="9144000" cy="6366424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22D7C90-AFB1-5842-AE7B-3EE743CC58EE}"/>
                </a:ext>
              </a:extLst>
            </p:cNvPr>
            <p:cNvSpPr/>
            <p:nvPr userDrawn="1"/>
          </p:nvSpPr>
          <p:spPr>
            <a:xfrm>
              <a:off x="720000" y="3962630"/>
              <a:ext cx="8229600" cy="2403794"/>
            </a:xfrm>
            <a:custGeom>
              <a:avLst/>
              <a:gdLst>
                <a:gd name="connsiteX0" fmla="*/ 3062211 w 8229600"/>
                <a:gd name="connsiteY0" fmla="*/ 0 h 2403794"/>
                <a:gd name="connsiteX1" fmla="*/ 8229600 w 8229600"/>
                <a:gd name="connsiteY1" fmla="*/ 2403794 h 2403794"/>
                <a:gd name="connsiteX2" fmla="*/ 0 w 8229600"/>
                <a:gd name="connsiteY2" fmla="*/ 2403794 h 2403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29600" h="2403794">
                  <a:moveTo>
                    <a:pt x="3062211" y="0"/>
                  </a:moveTo>
                  <a:lnTo>
                    <a:pt x="8229600" y="2403794"/>
                  </a:lnTo>
                  <a:lnTo>
                    <a:pt x="0" y="2403794"/>
                  </a:lnTo>
                  <a:close/>
                </a:path>
              </a:pathLst>
            </a:custGeom>
            <a:solidFill>
              <a:srgbClr val="9F22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F2D842F-70F3-E249-837F-3B31E02390D7}"/>
                </a:ext>
              </a:extLst>
            </p:cNvPr>
            <p:cNvSpPr/>
            <p:nvPr userDrawn="1"/>
          </p:nvSpPr>
          <p:spPr>
            <a:xfrm>
              <a:off x="3782212" y="0"/>
              <a:ext cx="5361789" cy="6366424"/>
            </a:xfrm>
            <a:custGeom>
              <a:avLst/>
              <a:gdLst>
                <a:gd name="connsiteX0" fmla="*/ 5048021 w 5361789"/>
                <a:gd name="connsiteY0" fmla="*/ 0 h 6366424"/>
                <a:gd name="connsiteX1" fmla="*/ 5361789 w 5361789"/>
                <a:gd name="connsiteY1" fmla="*/ 0 h 6366424"/>
                <a:gd name="connsiteX2" fmla="*/ 5361789 w 5361789"/>
                <a:gd name="connsiteY2" fmla="*/ 6366424 h 6366424"/>
                <a:gd name="connsiteX3" fmla="*/ 5167389 w 5361789"/>
                <a:gd name="connsiteY3" fmla="*/ 6366424 h 6366424"/>
                <a:gd name="connsiteX4" fmla="*/ 0 w 5361789"/>
                <a:gd name="connsiteY4" fmla="*/ 3962630 h 6366424"/>
                <a:gd name="connsiteX5" fmla="*/ 5048021 w 5361789"/>
                <a:gd name="connsiteY5" fmla="*/ 0 h 636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1789" h="6366424">
                  <a:moveTo>
                    <a:pt x="5048021" y="0"/>
                  </a:moveTo>
                  <a:lnTo>
                    <a:pt x="5361789" y="0"/>
                  </a:lnTo>
                  <a:lnTo>
                    <a:pt x="5361789" y="6366424"/>
                  </a:lnTo>
                  <a:lnTo>
                    <a:pt x="5167389" y="6366424"/>
                  </a:lnTo>
                  <a:lnTo>
                    <a:pt x="0" y="3962630"/>
                  </a:lnTo>
                  <a:lnTo>
                    <a:pt x="5048021" y="0"/>
                  </a:lnTo>
                  <a:close/>
                </a:path>
              </a:pathLst>
            </a:custGeom>
            <a:solidFill>
              <a:srgbClr val="E2D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080FE84-562B-8D4E-8B93-4B4D187CAD16}"/>
                </a:ext>
              </a:extLst>
            </p:cNvPr>
            <p:cNvSpPr/>
            <p:nvPr userDrawn="1"/>
          </p:nvSpPr>
          <p:spPr>
            <a:xfrm>
              <a:off x="1" y="2203200"/>
              <a:ext cx="3782211" cy="4163224"/>
            </a:xfrm>
            <a:custGeom>
              <a:avLst/>
              <a:gdLst>
                <a:gd name="connsiteX0" fmla="*/ 0 w 3782211"/>
                <a:gd name="connsiteY0" fmla="*/ 0 h 4163224"/>
                <a:gd name="connsiteX1" fmla="*/ 3782211 w 3782211"/>
                <a:gd name="connsiteY1" fmla="*/ 1759430 h 4163224"/>
                <a:gd name="connsiteX2" fmla="*/ 720000 w 3782211"/>
                <a:gd name="connsiteY2" fmla="*/ 4163224 h 4163224"/>
                <a:gd name="connsiteX3" fmla="*/ 0 w 3782211"/>
                <a:gd name="connsiteY3" fmla="*/ 4163224 h 4163224"/>
                <a:gd name="connsiteX4" fmla="*/ 0 w 3782211"/>
                <a:gd name="connsiteY4" fmla="*/ 0 h 416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2211" h="4163224">
                  <a:moveTo>
                    <a:pt x="0" y="0"/>
                  </a:moveTo>
                  <a:lnTo>
                    <a:pt x="3782211" y="1759430"/>
                  </a:lnTo>
                  <a:lnTo>
                    <a:pt x="720000" y="4163224"/>
                  </a:lnTo>
                  <a:lnTo>
                    <a:pt x="0" y="4163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6616" y="203829"/>
            <a:ext cx="7315200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Divider, 26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6616" y="1252728"/>
            <a:ext cx="5943600" cy="517585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20 pt., Black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FDDF79B-EC16-4D64-BB8F-31CA7644D797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F049723-BA81-4AC5-BEAA-3E6F13DAD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6851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7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616" y="274321"/>
            <a:ext cx="6858000" cy="822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616" y="1280160"/>
            <a:ext cx="6858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6E250-D1F9-6444-A77C-4DC8C64A97D7}"/>
              </a:ext>
            </a:extLst>
          </p:cNvPr>
          <p:cNvSpPr/>
          <p:nvPr userDrawn="1"/>
        </p:nvSpPr>
        <p:spPr>
          <a:xfrm>
            <a:off x="0" y="6367263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A8145CF-2FEC-4A08-842F-42FF880BE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63" r:id="rId3"/>
    <p:sldLayoutId id="2147483667" r:id="rId4"/>
    <p:sldLayoutId id="2147483713" r:id="rId5"/>
    <p:sldLayoutId id="2147483709" r:id="rId6"/>
    <p:sldLayoutId id="2147483711" r:id="rId7"/>
    <p:sldLayoutId id="2147483712" r:id="rId8"/>
    <p:sldLayoutId id="2147483668" r:id="rId9"/>
    <p:sldLayoutId id="2147483662" r:id="rId10"/>
    <p:sldLayoutId id="2147483665" r:id="rId11"/>
    <p:sldLayoutId id="2147483666" r:id="rId12"/>
    <p:sldLayoutId id="2147483671" r:id="rId13"/>
    <p:sldLayoutId id="2147483669" r:id="rId14"/>
    <p:sldLayoutId id="2147483676" r:id="rId15"/>
    <p:sldLayoutId id="2147483675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pos="288" userDrawn="1">
          <p15:clr>
            <a:srgbClr val="F26B43"/>
          </p15:clr>
        </p15:guide>
        <p15:guide id="7" pos="5472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B390-6D7C-4F42-AF10-D70C518335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Accessing your ALEKS 360 eBook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65409-B95C-426A-A3F5-0AA09887DC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ALEKS Training Series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D0EEC-F0C1-4BF5-8048-2B7D041C25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122190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D91C-E03C-4DB7-9485-2348174F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Accessing the eBook from the Main Menu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6E3FE-77C9-435E-B70C-06A427C06F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On the top left of the home page, you will see three small horizontal lines. The eBook can be opened from this menu.   </a:t>
            </a:r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7" name="Picture 6" descr="The navigation panel on the left side is shown. Textbook is found near the bottom.">
            <a:extLst>
              <a:ext uri="{FF2B5EF4-FFF2-40B4-BE49-F238E27FC236}">
                <a16:creationId xmlns:a16="http://schemas.microsoft.com/office/drawing/2014/main" id="{EB3A74C8-F283-41FE-9E5D-622BB467527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45" y="2539121"/>
            <a:ext cx="5114925" cy="291909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C1230-C2F3-4A28-B957-97B1DFA3F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 dirty="0">
                <a:solidFill>
                  <a:srgbClr val="303030"/>
                </a:solidFill>
                <a:latin typeface="+mn-lt"/>
                <a:ea typeface="+mn-ea"/>
                <a:cs typeface="+mn-cs"/>
              </a:rPr>
              <a:t>Support At Every Step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15D68-92F0-415E-86B3-F84D89B65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40BFEAB2-FD83-41F2-9787-AD5D1A1760CD}" type="slidenum">
              <a:rPr lang="en-US" sz="1200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20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8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D91C-E03C-4DB7-9485-2348174F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Using the eBook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6E3FE-77C9-435E-B70C-06A427C06F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Within the eBook, you can go directly to a specific page, search for a specific topic or view videos under the Media tab.  Use the highlighter, notepad and bookmark to notate items that are especially helpful for you.  </a:t>
            </a:r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8" name="Picture 7" descr="The eBook is shown. It contains a field to jump to a specific page, to search for a topic, or to look at the media tab. There are highlighter, notepad, and bookmark tools along the top of the page.">
            <a:extLst>
              <a:ext uri="{FF2B5EF4-FFF2-40B4-BE49-F238E27FC236}">
                <a16:creationId xmlns:a16="http://schemas.microsoft.com/office/drawing/2014/main" id="{4076622B-F2CA-4F15-9E36-AA6E6728AD4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16"/>
          <a:stretch/>
        </p:blipFill>
        <p:spPr bwMode="auto">
          <a:xfrm>
            <a:off x="2163275" y="2671197"/>
            <a:ext cx="4558665" cy="2968625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C1230-C2F3-4A28-B957-97B1DFA3F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>
                <a:solidFill>
                  <a:srgbClr val="303030"/>
                </a:solidFill>
                <a:latin typeface="+mn-lt"/>
                <a:ea typeface="+mn-ea"/>
                <a:cs typeface="+mn-cs"/>
              </a:rPr>
              <a:t>Support At Every Step</a:t>
            </a:r>
            <a:endParaRPr lang="en-US" kern="1200" dirty="0">
              <a:solidFill>
                <a:srgbClr val="30303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15D68-92F0-415E-86B3-F84D89B65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40BFEAB2-FD83-41F2-9787-AD5D1A1760CD}" type="slidenum">
              <a:rPr lang="en-US" sz="1200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20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69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D91C-E03C-4DB7-9485-2348174F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Accessing the eBook in Learning Mode or Review Mode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6E3FE-77C9-435E-B70C-06A427C06F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The eBook and its associated videos will always be accessible from any topic while you are in 'Review' mode or in 'Ready to Learn' mode.  </a:t>
            </a:r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9" name="Picture 8" descr="A question in ALEKS is shown and several resources are shown on the right side of the page, including access to the eBook.">
            <a:extLst>
              <a:ext uri="{FF2B5EF4-FFF2-40B4-BE49-F238E27FC236}">
                <a16:creationId xmlns:a16="http://schemas.microsoft.com/office/drawing/2014/main" id="{B870ED62-E1C4-4E15-8206-AE914170215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318" y="2227475"/>
            <a:ext cx="5166995" cy="34702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C1230-C2F3-4A28-B957-97B1DFA3F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>
                <a:solidFill>
                  <a:srgbClr val="303030"/>
                </a:solidFill>
                <a:latin typeface="+mn-lt"/>
                <a:ea typeface="+mn-ea"/>
                <a:cs typeface="+mn-cs"/>
              </a:rPr>
              <a:t>Support At Every Step</a:t>
            </a:r>
            <a:endParaRPr lang="en-US" kern="1200" dirty="0">
              <a:solidFill>
                <a:srgbClr val="30303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15D68-92F0-415E-86B3-F84D89B65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40BFEAB2-FD83-41F2-9787-AD5D1A1760CD}" type="slidenum">
              <a:rPr lang="en-US" sz="1200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20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59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98133-AF21-41C9-A9E4-56BA602D3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and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4507A-160B-4478-8CDD-1FFACB2791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3241" y="1267968"/>
            <a:ext cx="4690407" cy="470789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B60000"/>
                </a:solidFill>
                <a:latin typeface="Arial Black"/>
              </a:rPr>
              <a:t>TECH SUPPORT &amp; FAQ:</a:t>
            </a:r>
          </a:p>
          <a:p>
            <a:pPr lvl="0">
              <a:spcBef>
                <a:spcPts val="0"/>
              </a:spcBef>
            </a:pPr>
            <a:endParaRPr lang="en-US" dirty="0">
              <a:solidFill>
                <a:srgbClr val="DA0507"/>
              </a:solidFill>
              <a:latin typeface="Arial Black"/>
            </a:endParaRPr>
          </a:p>
          <a:p>
            <a:pPr lvl="0">
              <a:spcBef>
                <a:spcPts val="0"/>
              </a:spcBef>
            </a:pPr>
            <a:r>
              <a:rPr lang="en-US" sz="1900" b="1" dirty="0">
                <a:solidFill>
                  <a:srgbClr val="313131"/>
                </a:solidFill>
              </a:rPr>
              <a:t>CALL: </a:t>
            </a:r>
            <a:r>
              <a:rPr lang="en-US" sz="1900" dirty="0">
                <a:solidFill>
                  <a:srgbClr val="313131"/>
                </a:solidFill>
              </a:rPr>
              <a:t>(800) 258-2374</a:t>
            </a:r>
          </a:p>
          <a:p>
            <a:pPr lvl="0">
              <a:spcBef>
                <a:spcPts val="0"/>
              </a:spcBef>
            </a:pPr>
            <a:endParaRPr lang="en-US" sz="1900" dirty="0">
              <a:solidFill>
                <a:srgbClr val="31313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900" b="1" dirty="0">
                <a:solidFill>
                  <a:srgbClr val="313131"/>
                </a:solidFill>
              </a:rPr>
              <a:t>EMAIL &amp; CHAT: </a:t>
            </a:r>
            <a:r>
              <a:rPr lang="en-US" sz="1900" dirty="0">
                <a:solidFill>
                  <a:srgbClr val="313131"/>
                </a:solidFill>
                <a:ea typeface="+mn-lt"/>
                <a:cs typeface="+mn-lt"/>
              </a:rPr>
              <a:t>aleks.com/support</a:t>
            </a:r>
            <a:endParaRPr lang="en-US" sz="1900" dirty="0"/>
          </a:p>
          <a:p>
            <a:pPr lvl="0">
              <a:spcBef>
                <a:spcPts val="0"/>
              </a:spcBef>
            </a:pPr>
            <a:endParaRPr lang="en-US" sz="1900" dirty="0">
              <a:solidFill>
                <a:srgbClr val="313131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sz="1900" b="1" dirty="0">
                <a:solidFill>
                  <a:srgbClr val="313131"/>
                </a:solidFill>
              </a:rPr>
              <a:t>MONDAY-THURSDAY: </a:t>
            </a:r>
            <a:r>
              <a:rPr lang="en-US" sz="1900" dirty="0">
                <a:solidFill>
                  <a:srgbClr val="313131"/>
                </a:solidFill>
              </a:rPr>
              <a:t>7 AM – 1 AM EST</a:t>
            </a:r>
          </a:p>
          <a:p>
            <a:pPr lvl="0">
              <a:spcBef>
                <a:spcPts val="0"/>
              </a:spcBef>
            </a:pPr>
            <a:r>
              <a:rPr lang="en-US" sz="1900" b="1" dirty="0">
                <a:solidFill>
                  <a:srgbClr val="313131"/>
                </a:solidFill>
              </a:rPr>
              <a:t>FRIDAY: </a:t>
            </a:r>
            <a:r>
              <a:rPr lang="en-US" sz="1900" dirty="0">
                <a:solidFill>
                  <a:srgbClr val="313131"/>
                </a:solidFill>
              </a:rPr>
              <a:t>7 AM – 9 PM EST</a:t>
            </a:r>
          </a:p>
          <a:p>
            <a:pPr lvl="0">
              <a:spcBef>
                <a:spcPts val="0"/>
              </a:spcBef>
            </a:pPr>
            <a:r>
              <a:rPr lang="en-US" sz="1900" b="1" dirty="0">
                <a:solidFill>
                  <a:srgbClr val="313131"/>
                </a:solidFill>
              </a:rPr>
              <a:t>SUNDAY: </a:t>
            </a:r>
            <a:r>
              <a:rPr lang="en-US" sz="1900" dirty="0">
                <a:solidFill>
                  <a:srgbClr val="313131"/>
                </a:solidFill>
              </a:rPr>
              <a:t>4 PM – 1 AM EST</a:t>
            </a:r>
            <a:endParaRPr lang="en-US" sz="1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7CA1D3-AFFA-4CA2-95A8-73E2010B4F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5959" y="1267968"/>
            <a:ext cx="4114800" cy="4707890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rgbClr val="B60000"/>
              </a:buClr>
              <a:buSzPts val="2000"/>
            </a:pPr>
            <a:r>
              <a:rPr lang="en-US" dirty="0">
                <a:solidFill>
                  <a:srgbClr val="B60000"/>
                </a:solidFill>
                <a:latin typeface="Arial Black"/>
                <a:ea typeface="Arial Black"/>
                <a:cs typeface="Arial Black"/>
                <a:sym typeface="Arial Black"/>
              </a:rPr>
              <a:t>FIND MORE SUPPORT:</a:t>
            </a:r>
            <a:endParaRPr lang="en-US" dirty="0"/>
          </a:p>
          <a:p>
            <a:pPr lvl="0">
              <a:spcBef>
                <a:spcPts val="0"/>
              </a:spcBef>
              <a:buClr>
                <a:schemeClr val="dk2"/>
              </a:buClr>
              <a:buSzPts val="2000"/>
            </a:pPr>
            <a:endParaRPr lang="en-US" dirty="0">
              <a:solidFill>
                <a:srgbClr val="DA0507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313131"/>
                </a:solidFill>
              </a:rPr>
              <a:t>mhhe.com/</a:t>
            </a:r>
            <a:r>
              <a:rPr lang="en-US" dirty="0" err="1">
                <a:solidFill>
                  <a:srgbClr val="313131"/>
                </a:solidFill>
              </a:rPr>
              <a:t>collegesmarter</a:t>
            </a:r>
            <a:r>
              <a:rPr lang="en-US" dirty="0">
                <a:solidFill>
                  <a:srgbClr val="313131"/>
                </a:solidFill>
              </a:rPr>
              <a:t> 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ts val="2000"/>
            </a:pPr>
            <a:endParaRPr lang="en-US" dirty="0">
              <a:solidFill>
                <a:srgbClr val="B6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CA6DC-59F0-41AC-B921-EE764799D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Support At Every Step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CD6A0-9015-420C-8EA1-4D98E84EA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10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 4x3 CORP PPT Template_V8-FNL_Compressed.potx_MAR-1-2019" id="{08DE2090-B8B5-4033-89C1-B4DDE1363E23}" vid="{41A9A413-2957-419E-84E7-5E9AF06433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201</Words>
  <Application>Microsoft Office PowerPoint</Application>
  <PresentationFormat>On-screen Show (4:3)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Black</vt:lpstr>
      <vt:lpstr>Calibri</vt:lpstr>
      <vt:lpstr>Office Theme</vt:lpstr>
      <vt:lpstr>Accessing your ALEKS 360 eBook</vt:lpstr>
      <vt:lpstr>Accessing the eBook from the Main Menu</vt:lpstr>
      <vt:lpstr>Using the eBook</vt:lpstr>
      <vt:lpstr>Accessing the eBook in Learning Mode or Review Mode</vt:lpstr>
      <vt:lpstr>Support and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Template: User Notes Delete this slide from final presentation.</dc:title>
  <dc:creator>sgalayda</dc:creator>
  <cp:lastModifiedBy>sgalayda</cp:lastModifiedBy>
  <cp:revision>22</cp:revision>
  <dcterms:created xsi:type="dcterms:W3CDTF">2019-06-04T22:37:36Z</dcterms:created>
  <dcterms:modified xsi:type="dcterms:W3CDTF">2019-07-16T16:15:52Z</dcterms:modified>
</cp:coreProperties>
</file>