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6"/>
  </p:notesMasterIdLst>
  <p:handoutMasterIdLst>
    <p:handoutMasterId r:id="rId17"/>
  </p:handoutMasterIdLst>
  <p:sldIdLst>
    <p:sldId id="462" r:id="rId8"/>
    <p:sldId id="674" r:id="rId9"/>
    <p:sldId id="660" r:id="rId10"/>
    <p:sldId id="662" r:id="rId11"/>
    <p:sldId id="664" r:id="rId12"/>
    <p:sldId id="666" r:id="rId13"/>
    <p:sldId id="673" r:id="rId14"/>
    <p:sldId id="6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5C69B1-6F3B-F909-75FD-24D97551B3C2}" v="3" dt="2024-04-30T19:18:29.527"/>
    <p1510:client id="{4747CE3A-0C3A-21FB-E210-3770444A1CC6}" v="61" dt="2024-04-30T19:27:26.466"/>
    <p1510:client id="{B36033D7-5EAD-4ADB-AC0B-843C6BD36CEB}" v="1" dt="2024-05-01T14:17:00.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cks, Selena" userId="S::selena.hicks@mheducation.com::8d6edec3-fbd2-4bb5-8090-9b11863618d4" providerId="AD" clId="Web-{4747CE3A-0C3A-21FB-E210-3770444A1CC6}"/>
    <pc:docChg chg="addSld delSld modSld">
      <pc:chgData name="Hicks, Selena" userId="S::selena.hicks@mheducation.com::8d6edec3-fbd2-4bb5-8090-9b11863618d4" providerId="AD" clId="Web-{4747CE3A-0C3A-21FB-E210-3770444A1CC6}" dt="2024-04-30T19:26:49.590" v="48" actId="20577"/>
      <pc:docMkLst>
        <pc:docMk/>
      </pc:docMkLst>
      <pc:sldChg chg="modSp">
        <pc:chgData name="Hicks, Selena" userId="S::selena.hicks@mheducation.com::8d6edec3-fbd2-4bb5-8090-9b11863618d4" providerId="AD" clId="Web-{4747CE3A-0C3A-21FB-E210-3770444A1CC6}" dt="2024-04-30T19:21:12.845" v="8"/>
        <pc:sldMkLst>
          <pc:docMk/>
          <pc:sldMk cId="1925897834" sldId="660"/>
        </pc:sldMkLst>
        <pc:spChg chg="mod">
          <ac:chgData name="Hicks, Selena" userId="S::selena.hicks@mheducation.com::8d6edec3-fbd2-4bb5-8090-9b11863618d4" providerId="AD" clId="Web-{4747CE3A-0C3A-21FB-E210-3770444A1CC6}" dt="2024-04-30T19:21:04.376" v="4" actId="14100"/>
          <ac:spMkLst>
            <pc:docMk/>
            <pc:sldMk cId="1925897834" sldId="660"/>
            <ac:spMk id="10" creationId="{A65AC2FD-9B53-A641-B445-86F500E5511F}"/>
          </ac:spMkLst>
        </pc:spChg>
        <pc:picChg chg="mod">
          <ac:chgData name="Hicks, Selena" userId="S::selena.hicks@mheducation.com::8d6edec3-fbd2-4bb5-8090-9b11863618d4" providerId="AD" clId="Web-{4747CE3A-0C3A-21FB-E210-3770444A1CC6}" dt="2024-04-30T19:21:06.439" v="5" actId="1076"/>
          <ac:picMkLst>
            <pc:docMk/>
            <pc:sldMk cId="1925897834" sldId="660"/>
            <ac:picMk id="1026" creationId="{9FF4AD40-0B26-30C6-7FA9-DFDFE8401575}"/>
          </ac:picMkLst>
        </pc:picChg>
        <pc:picChg chg="mod">
          <ac:chgData name="Hicks, Selena" userId="S::selena.hicks@mheducation.com::8d6edec3-fbd2-4bb5-8090-9b11863618d4" providerId="AD" clId="Web-{4747CE3A-0C3A-21FB-E210-3770444A1CC6}" dt="2024-04-30T19:21:12.845" v="8"/>
          <ac:picMkLst>
            <pc:docMk/>
            <pc:sldMk cId="1925897834" sldId="660"/>
            <ac:picMk id="1028" creationId="{00AC9867-163C-F26E-39DD-BF40C5EF22A5}"/>
          </ac:picMkLst>
        </pc:picChg>
      </pc:sldChg>
      <pc:sldChg chg="modSp">
        <pc:chgData name="Hicks, Selena" userId="S::selena.hicks@mheducation.com::8d6edec3-fbd2-4bb5-8090-9b11863618d4" providerId="AD" clId="Web-{4747CE3A-0C3A-21FB-E210-3770444A1CC6}" dt="2024-04-30T19:22:06.581" v="12" actId="1076"/>
        <pc:sldMkLst>
          <pc:docMk/>
          <pc:sldMk cId="3077777684" sldId="662"/>
        </pc:sldMkLst>
        <pc:spChg chg="mod">
          <ac:chgData name="Hicks, Selena" userId="S::selena.hicks@mheducation.com::8d6edec3-fbd2-4bb5-8090-9b11863618d4" providerId="AD" clId="Web-{4747CE3A-0C3A-21FB-E210-3770444A1CC6}" dt="2024-04-30T19:22:02.034" v="10" actId="20577"/>
          <ac:spMkLst>
            <pc:docMk/>
            <pc:sldMk cId="3077777684" sldId="662"/>
            <ac:spMk id="10" creationId="{A65AC2FD-9B53-A641-B445-86F500E5511F}"/>
          </ac:spMkLst>
        </pc:spChg>
        <pc:picChg chg="mod">
          <ac:chgData name="Hicks, Selena" userId="S::selena.hicks@mheducation.com::8d6edec3-fbd2-4bb5-8090-9b11863618d4" providerId="AD" clId="Web-{4747CE3A-0C3A-21FB-E210-3770444A1CC6}" dt="2024-04-30T19:22:06.581" v="12" actId="1076"/>
          <ac:picMkLst>
            <pc:docMk/>
            <pc:sldMk cId="3077777684" sldId="662"/>
            <ac:picMk id="2050" creationId="{16C7B08B-FE09-FAD5-27C6-21BCF723F033}"/>
          </ac:picMkLst>
        </pc:picChg>
      </pc:sldChg>
      <pc:sldChg chg="del">
        <pc:chgData name="Hicks, Selena" userId="S::selena.hicks@mheducation.com::8d6edec3-fbd2-4bb5-8090-9b11863618d4" providerId="AD" clId="Web-{4747CE3A-0C3A-21FB-E210-3770444A1CC6}" dt="2024-04-30T19:26:28.714" v="37"/>
        <pc:sldMkLst>
          <pc:docMk/>
          <pc:sldMk cId="2114532338" sldId="663"/>
        </pc:sldMkLst>
      </pc:sldChg>
      <pc:sldChg chg="modSp">
        <pc:chgData name="Hicks, Selena" userId="S::selena.hicks@mheducation.com::8d6edec3-fbd2-4bb5-8090-9b11863618d4" providerId="AD" clId="Web-{4747CE3A-0C3A-21FB-E210-3770444A1CC6}" dt="2024-04-30T19:24:22.632" v="32"/>
        <pc:sldMkLst>
          <pc:docMk/>
          <pc:sldMk cId="4001504967" sldId="664"/>
        </pc:sldMkLst>
        <pc:spChg chg="mod">
          <ac:chgData name="Hicks, Selena" userId="S::selena.hicks@mheducation.com::8d6edec3-fbd2-4bb5-8090-9b11863618d4" providerId="AD" clId="Web-{4747CE3A-0C3A-21FB-E210-3770444A1CC6}" dt="2024-04-30T19:24:00.429" v="28" actId="20577"/>
          <ac:spMkLst>
            <pc:docMk/>
            <pc:sldMk cId="4001504967" sldId="664"/>
            <ac:spMk id="3" creationId="{6BE568A0-7B58-47E9-8F4B-211F5745B2D9}"/>
          </ac:spMkLst>
        </pc:spChg>
        <pc:picChg chg="mod">
          <ac:chgData name="Hicks, Selena" userId="S::selena.hicks@mheducation.com::8d6edec3-fbd2-4bb5-8090-9b11863618d4" providerId="AD" clId="Web-{4747CE3A-0C3A-21FB-E210-3770444A1CC6}" dt="2024-04-30T19:24:22.570" v="31"/>
          <ac:picMkLst>
            <pc:docMk/>
            <pc:sldMk cId="4001504967" sldId="664"/>
            <ac:picMk id="3074" creationId="{517AEFAD-79B0-D403-86DC-449F756F0C06}"/>
          </ac:picMkLst>
        </pc:picChg>
        <pc:picChg chg="mod">
          <ac:chgData name="Hicks, Selena" userId="S::selena.hicks@mheducation.com::8d6edec3-fbd2-4bb5-8090-9b11863618d4" providerId="AD" clId="Web-{4747CE3A-0C3A-21FB-E210-3770444A1CC6}" dt="2024-04-30T19:24:22.632" v="32"/>
          <ac:picMkLst>
            <pc:docMk/>
            <pc:sldMk cId="4001504967" sldId="664"/>
            <ac:picMk id="3076" creationId="{C7741156-5A57-C82B-0773-AB49BE19380E}"/>
          </ac:picMkLst>
        </pc:picChg>
      </pc:sldChg>
      <pc:sldChg chg="addSp delSp">
        <pc:chgData name="Hicks, Selena" userId="S::selena.hicks@mheducation.com::8d6edec3-fbd2-4bb5-8090-9b11863618d4" providerId="AD" clId="Web-{4747CE3A-0C3A-21FB-E210-3770444A1CC6}" dt="2024-04-30T19:26:23.042" v="36"/>
        <pc:sldMkLst>
          <pc:docMk/>
          <pc:sldMk cId="1226095220" sldId="666"/>
        </pc:sldMkLst>
        <pc:spChg chg="add">
          <ac:chgData name="Hicks, Selena" userId="S::selena.hicks@mheducation.com::8d6edec3-fbd2-4bb5-8090-9b11863618d4" providerId="AD" clId="Web-{4747CE3A-0C3A-21FB-E210-3770444A1CC6}" dt="2024-04-30T19:26:23.042" v="36"/>
          <ac:spMkLst>
            <pc:docMk/>
            <pc:sldMk cId="1226095220" sldId="666"/>
            <ac:spMk id="2" creationId="{8DC18169-C397-43EA-BFFD-9E5CF35B313C}"/>
          </ac:spMkLst>
        </pc:spChg>
        <pc:spChg chg="del">
          <ac:chgData name="Hicks, Selena" userId="S::selena.hicks@mheducation.com::8d6edec3-fbd2-4bb5-8090-9b11863618d4" providerId="AD" clId="Web-{4747CE3A-0C3A-21FB-E210-3770444A1CC6}" dt="2024-04-30T19:26:22.261" v="35"/>
          <ac:spMkLst>
            <pc:docMk/>
            <pc:sldMk cId="1226095220" sldId="666"/>
            <ac:spMk id="3" creationId="{6BE568A0-7B58-47E9-8F4B-211F5745B2D9}"/>
          </ac:spMkLst>
        </pc:spChg>
        <pc:picChg chg="add">
          <ac:chgData name="Hicks, Selena" userId="S::selena.hicks@mheducation.com::8d6edec3-fbd2-4bb5-8090-9b11863618d4" providerId="AD" clId="Web-{4747CE3A-0C3A-21FB-E210-3770444A1CC6}" dt="2024-04-30T19:26:23.042" v="36"/>
          <ac:picMkLst>
            <pc:docMk/>
            <pc:sldMk cId="1226095220" sldId="666"/>
            <ac:picMk id="5" creationId="{9F5732E5-4A35-51F0-7C5E-9EEAB7CF2B53}"/>
          </ac:picMkLst>
        </pc:picChg>
        <pc:picChg chg="add">
          <ac:chgData name="Hicks, Selena" userId="S::selena.hicks@mheducation.com::8d6edec3-fbd2-4bb5-8090-9b11863618d4" providerId="AD" clId="Web-{4747CE3A-0C3A-21FB-E210-3770444A1CC6}" dt="2024-04-30T19:26:23.042" v="36"/>
          <ac:picMkLst>
            <pc:docMk/>
            <pc:sldMk cId="1226095220" sldId="666"/>
            <ac:picMk id="6" creationId="{CDE6596A-B712-2D77-3594-EC80845C421F}"/>
          </ac:picMkLst>
        </pc:picChg>
        <pc:picChg chg="del">
          <ac:chgData name="Hicks, Selena" userId="S::selena.hicks@mheducation.com::8d6edec3-fbd2-4bb5-8090-9b11863618d4" providerId="AD" clId="Web-{4747CE3A-0C3A-21FB-E210-3770444A1CC6}" dt="2024-04-30T19:26:22.261" v="34"/>
          <ac:picMkLst>
            <pc:docMk/>
            <pc:sldMk cId="1226095220" sldId="666"/>
            <ac:picMk id="4098" creationId="{030E9867-703F-7F20-6C33-350895D36976}"/>
          </ac:picMkLst>
        </pc:picChg>
        <pc:picChg chg="del">
          <ac:chgData name="Hicks, Selena" userId="S::selena.hicks@mheducation.com::8d6edec3-fbd2-4bb5-8090-9b11863618d4" providerId="AD" clId="Web-{4747CE3A-0C3A-21FB-E210-3770444A1CC6}" dt="2024-04-30T19:26:22.261" v="33"/>
          <ac:picMkLst>
            <pc:docMk/>
            <pc:sldMk cId="1226095220" sldId="666"/>
            <ac:picMk id="4100" creationId="{82C2877C-BC84-14E6-0ADD-867D837796FC}"/>
          </ac:picMkLst>
        </pc:picChg>
      </pc:sldChg>
      <pc:sldChg chg="modSp add">
        <pc:chgData name="Hicks, Selena" userId="S::selena.hicks@mheducation.com::8d6edec3-fbd2-4bb5-8090-9b11863618d4" providerId="AD" clId="Web-{4747CE3A-0C3A-21FB-E210-3770444A1CC6}" dt="2024-04-30T19:26:49.590" v="48" actId="20577"/>
        <pc:sldMkLst>
          <pc:docMk/>
          <pc:sldMk cId="1081956012" sldId="673"/>
        </pc:sldMkLst>
        <pc:spChg chg="mod">
          <ac:chgData name="Hicks, Selena" userId="S::selena.hicks@mheducation.com::8d6edec3-fbd2-4bb5-8090-9b11863618d4" providerId="AD" clId="Web-{4747CE3A-0C3A-21FB-E210-3770444A1CC6}" dt="2024-04-30T19:26:49.590" v="48" actId="20577"/>
          <ac:spMkLst>
            <pc:docMk/>
            <pc:sldMk cId="1081956012" sldId="673"/>
            <ac:spMk id="3" creationId="{42A77747-54EB-4019-AD16-095DD7E76ABD}"/>
          </ac:spMkLst>
        </pc:spChg>
      </pc:sldChg>
      <pc:sldChg chg="modSp">
        <pc:chgData name="Hicks, Selena" userId="S::selena.hicks@mheducation.com::8d6edec3-fbd2-4bb5-8090-9b11863618d4" providerId="AD" clId="Web-{4747CE3A-0C3A-21FB-E210-3770444A1CC6}" dt="2024-04-30T19:20:55.204" v="1" actId="20577"/>
        <pc:sldMkLst>
          <pc:docMk/>
          <pc:sldMk cId="22997744" sldId="674"/>
        </pc:sldMkLst>
        <pc:spChg chg="mod">
          <ac:chgData name="Hicks, Selena" userId="S::selena.hicks@mheducation.com::8d6edec3-fbd2-4bb5-8090-9b11863618d4" providerId="AD" clId="Web-{4747CE3A-0C3A-21FB-E210-3770444A1CC6}" dt="2024-04-30T19:20:55.204" v="1" actId="20577"/>
          <ac:spMkLst>
            <pc:docMk/>
            <pc:sldMk cId="22997744" sldId="674"/>
            <ac:spMk id="10" creationId="{A65AC2FD-9B53-A641-B445-86F500E5511F}"/>
          </ac:spMkLst>
        </pc:spChg>
      </pc:sldChg>
    </pc:docChg>
  </pc:docChgLst>
  <pc:docChgLst>
    <pc:chgData name="Herrig, Meghan" userId="3f3061a6-9cf0-43c6-ba3b-0df8c923fc45" providerId="ADAL" clId="{1E1F2CA3-69E1-4CB6-93AC-B0767F4E327F}"/>
    <pc:docChg chg="custSel addSld delSld modSld">
      <pc:chgData name="Herrig, Meghan" userId="3f3061a6-9cf0-43c6-ba3b-0df8c923fc45" providerId="ADAL" clId="{1E1F2CA3-69E1-4CB6-93AC-B0767F4E327F}" dt="2024-02-22T15:17:48.717" v="122" actId="47"/>
      <pc:docMkLst>
        <pc:docMk/>
      </pc:docMkLst>
      <pc:sldChg chg="modSp mod">
        <pc:chgData name="Herrig, Meghan" userId="3f3061a6-9cf0-43c6-ba3b-0df8c923fc45" providerId="ADAL" clId="{1E1F2CA3-69E1-4CB6-93AC-B0767F4E327F}" dt="2024-02-22T01:21:55.513" v="60" actId="20577"/>
        <pc:sldMkLst>
          <pc:docMk/>
          <pc:sldMk cId="1431422426" sldId="462"/>
        </pc:sldMkLst>
        <pc:spChg chg="mod">
          <ac:chgData name="Herrig, Meghan" userId="3f3061a6-9cf0-43c6-ba3b-0df8c923fc45" providerId="ADAL" clId="{1E1F2CA3-69E1-4CB6-93AC-B0767F4E327F}" dt="2024-02-22T01:21:55.513" v="60" actId="20577"/>
          <ac:spMkLst>
            <pc:docMk/>
            <pc:sldMk cId="1431422426" sldId="462"/>
            <ac:spMk id="14" creationId="{BAF26C10-15BC-1541-80F0-D47778F796A8}"/>
          </ac:spMkLst>
        </pc:spChg>
      </pc:sldChg>
      <pc:sldChg chg="del">
        <pc:chgData name="Herrig, Meghan" userId="3f3061a6-9cf0-43c6-ba3b-0df8c923fc45" providerId="ADAL" clId="{1E1F2CA3-69E1-4CB6-93AC-B0767F4E327F}" dt="2024-02-22T01:46:13.653" v="62" actId="47"/>
        <pc:sldMkLst>
          <pc:docMk/>
          <pc:sldMk cId="4179093587" sldId="659"/>
        </pc:sldMkLst>
      </pc:sldChg>
      <pc:sldChg chg="addSp delSp modSp mod">
        <pc:chgData name="Herrig, Meghan" userId="3f3061a6-9cf0-43c6-ba3b-0df8c923fc45" providerId="ADAL" clId="{1E1F2CA3-69E1-4CB6-93AC-B0767F4E327F}" dt="2024-02-22T15:08:59.521" v="90" actId="1076"/>
        <pc:sldMkLst>
          <pc:docMk/>
          <pc:sldMk cId="1925897834" sldId="660"/>
        </pc:sldMkLst>
        <pc:spChg chg="mod">
          <ac:chgData name="Herrig, Meghan" userId="3f3061a6-9cf0-43c6-ba3b-0df8c923fc45" providerId="ADAL" clId="{1E1F2CA3-69E1-4CB6-93AC-B0767F4E327F}" dt="2024-02-22T15:07:33.668" v="65"/>
          <ac:spMkLst>
            <pc:docMk/>
            <pc:sldMk cId="1925897834" sldId="660"/>
            <ac:spMk id="8" creationId="{24721A69-5DEC-204B-899A-6C13DFF78D0E}"/>
          </ac:spMkLst>
        </pc:spChg>
        <pc:spChg chg="mod">
          <ac:chgData name="Herrig, Meghan" userId="3f3061a6-9cf0-43c6-ba3b-0df8c923fc45" providerId="ADAL" clId="{1E1F2CA3-69E1-4CB6-93AC-B0767F4E327F}" dt="2024-02-22T15:08:53.204" v="89" actId="14100"/>
          <ac:spMkLst>
            <pc:docMk/>
            <pc:sldMk cId="1925897834" sldId="660"/>
            <ac:spMk id="10" creationId="{A65AC2FD-9B53-A641-B445-86F500E5511F}"/>
          </ac:spMkLst>
        </pc:spChg>
        <pc:picChg chg="del">
          <ac:chgData name="Herrig, Meghan" userId="3f3061a6-9cf0-43c6-ba3b-0df8c923fc45" providerId="ADAL" clId="{1E1F2CA3-69E1-4CB6-93AC-B0767F4E327F}" dt="2024-02-22T15:08:10.190" v="71" actId="478"/>
          <ac:picMkLst>
            <pc:docMk/>
            <pc:sldMk cId="1925897834" sldId="660"/>
            <ac:picMk id="9" creationId="{DD9516A2-FAFC-4785-9681-DBB20DC50A7E}"/>
          </ac:picMkLst>
        </pc:picChg>
        <pc:picChg chg="del">
          <ac:chgData name="Herrig, Meghan" userId="3f3061a6-9cf0-43c6-ba3b-0df8c923fc45" providerId="ADAL" clId="{1E1F2CA3-69E1-4CB6-93AC-B0767F4E327F}" dt="2024-02-22T15:08:10.807" v="72" actId="478"/>
          <ac:picMkLst>
            <pc:docMk/>
            <pc:sldMk cId="1925897834" sldId="660"/>
            <ac:picMk id="12" creationId="{6C72D983-420D-4ED3-B872-F50C891F9388}"/>
          </ac:picMkLst>
        </pc:picChg>
        <pc:picChg chg="add mod">
          <ac:chgData name="Herrig, Meghan" userId="3f3061a6-9cf0-43c6-ba3b-0df8c923fc45" providerId="ADAL" clId="{1E1F2CA3-69E1-4CB6-93AC-B0767F4E327F}" dt="2024-02-22T15:08:59.521" v="90" actId="1076"/>
          <ac:picMkLst>
            <pc:docMk/>
            <pc:sldMk cId="1925897834" sldId="660"/>
            <ac:picMk id="1026" creationId="{9FF4AD40-0B26-30C6-7FA9-DFDFE8401575}"/>
          </ac:picMkLst>
        </pc:picChg>
        <pc:picChg chg="add mod">
          <ac:chgData name="Herrig, Meghan" userId="3f3061a6-9cf0-43c6-ba3b-0df8c923fc45" providerId="ADAL" clId="{1E1F2CA3-69E1-4CB6-93AC-B0767F4E327F}" dt="2024-02-22T15:08:49.355" v="88" actId="1076"/>
          <ac:picMkLst>
            <pc:docMk/>
            <pc:sldMk cId="1925897834" sldId="660"/>
            <ac:picMk id="1028" creationId="{00AC9867-163C-F26E-39DD-BF40C5EF22A5}"/>
          </ac:picMkLst>
        </pc:picChg>
      </pc:sldChg>
      <pc:sldChg chg="addSp delSp modSp mod">
        <pc:chgData name="Herrig, Meghan" userId="3f3061a6-9cf0-43c6-ba3b-0df8c923fc45" providerId="ADAL" clId="{1E1F2CA3-69E1-4CB6-93AC-B0767F4E327F}" dt="2024-02-22T15:14:03.828" v="95" actId="1076"/>
        <pc:sldMkLst>
          <pc:docMk/>
          <pc:sldMk cId="3077777684" sldId="662"/>
        </pc:sldMkLst>
        <pc:spChg chg="mod">
          <ac:chgData name="Herrig, Meghan" userId="3f3061a6-9cf0-43c6-ba3b-0df8c923fc45" providerId="ADAL" clId="{1E1F2CA3-69E1-4CB6-93AC-B0767F4E327F}" dt="2024-02-22T15:07:36.922" v="66"/>
          <ac:spMkLst>
            <pc:docMk/>
            <pc:sldMk cId="3077777684" sldId="662"/>
            <ac:spMk id="8" creationId="{24721A69-5DEC-204B-899A-6C13DFF78D0E}"/>
          </ac:spMkLst>
        </pc:spChg>
        <pc:spChg chg="mod">
          <ac:chgData name="Herrig, Meghan" userId="3f3061a6-9cf0-43c6-ba3b-0df8c923fc45" providerId="ADAL" clId="{1E1F2CA3-69E1-4CB6-93AC-B0767F4E327F}" dt="2024-02-22T15:13:57.779" v="94"/>
          <ac:spMkLst>
            <pc:docMk/>
            <pc:sldMk cId="3077777684" sldId="662"/>
            <ac:spMk id="10" creationId="{A65AC2FD-9B53-A641-B445-86F500E5511F}"/>
          </ac:spMkLst>
        </pc:spChg>
        <pc:grpChg chg="del">
          <ac:chgData name="Herrig, Meghan" userId="3f3061a6-9cf0-43c6-ba3b-0df8c923fc45" providerId="ADAL" clId="{1E1F2CA3-69E1-4CB6-93AC-B0767F4E327F}" dt="2024-02-22T15:09:08.671" v="91" actId="478"/>
          <ac:grpSpMkLst>
            <pc:docMk/>
            <pc:sldMk cId="3077777684" sldId="662"/>
            <ac:grpSpMk id="7" creationId="{349CE57B-09C1-40D1-8468-99F6E5C49643}"/>
          </ac:grpSpMkLst>
        </pc:grpChg>
        <pc:picChg chg="add mod">
          <ac:chgData name="Herrig, Meghan" userId="3f3061a6-9cf0-43c6-ba3b-0df8c923fc45" providerId="ADAL" clId="{1E1F2CA3-69E1-4CB6-93AC-B0767F4E327F}" dt="2024-02-22T15:14:03.828" v="95" actId="1076"/>
          <ac:picMkLst>
            <pc:docMk/>
            <pc:sldMk cId="3077777684" sldId="662"/>
            <ac:picMk id="2050" creationId="{16C7B08B-FE09-FAD5-27C6-21BCF723F033}"/>
          </ac:picMkLst>
        </pc:picChg>
      </pc:sldChg>
      <pc:sldChg chg="delSp mod">
        <pc:chgData name="Herrig, Meghan" userId="3f3061a6-9cf0-43c6-ba3b-0df8c923fc45" providerId="ADAL" clId="{1E1F2CA3-69E1-4CB6-93AC-B0767F4E327F}" dt="2024-02-22T01:21:17.423" v="18" actId="478"/>
        <pc:sldMkLst>
          <pc:docMk/>
          <pc:sldMk cId="2114532338" sldId="663"/>
        </pc:sldMkLst>
        <pc:spChg chg="del">
          <ac:chgData name="Herrig, Meghan" userId="3f3061a6-9cf0-43c6-ba3b-0df8c923fc45" providerId="ADAL" clId="{1E1F2CA3-69E1-4CB6-93AC-B0767F4E327F}" dt="2024-02-22T01:21:17.423" v="18" actId="478"/>
          <ac:spMkLst>
            <pc:docMk/>
            <pc:sldMk cId="2114532338" sldId="663"/>
            <ac:spMk id="8" creationId="{7902CA1C-0713-E24A-8F54-9A845B763395}"/>
          </ac:spMkLst>
        </pc:spChg>
      </pc:sldChg>
      <pc:sldChg chg="addSp delSp modSp mod">
        <pc:chgData name="Herrig, Meghan" userId="3f3061a6-9cf0-43c6-ba3b-0df8c923fc45" providerId="ADAL" clId="{1E1F2CA3-69E1-4CB6-93AC-B0767F4E327F}" dt="2024-02-22T15:15:32.464" v="109" actId="1076"/>
        <pc:sldMkLst>
          <pc:docMk/>
          <pc:sldMk cId="4001504967" sldId="664"/>
        </pc:sldMkLst>
        <pc:spChg chg="add mod">
          <ac:chgData name="Herrig, Meghan" userId="3f3061a6-9cf0-43c6-ba3b-0df8c923fc45" providerId="ADAL" clId="{1E1F2CA3-69E1-4CB6-93AC-B0767F4E327F}" dt="2024-02-22T15:15:00.746" v="103" actId="20577"/>
          <ac:spMkLst>
            <pc:docMk/>
            <pc:sldMk cId="4001504967" sldId="664"/>
            <ac:spMk id="3" creationId="{6BE568A0-7B58-47E9-8F4B-211F5745B2D9}"/>
          </ac:spMkLst>
        </pc:spChg>
        <pc:spChg chg="add del mod">
          <ac:chgData name="Herrig, Meghan" userId="3f3061a6-9cf0-43c6-ba3b-0df8c923fc45" providerId="ADAL" clId="{1E1F2CA3-69E1-4CB6-93AC-B0767F4E327F}" dt="2024-02-22T15:14:43.731" v="99" actId="478"/>
          <ac:spMkLst>
            <pc:docMk/>
            <pc:sldMk cId="4001504967" sldId="664"/>
            <ac:spMk id="6" creationId="{46716B4E-4B21-54BE-9402-D037D5071597}"/>
          </ac:spMkLst>
        </pc:spChg>
        <pc:spChg chg="del mod">
          <ac:chgData name="Herrig, Meghan" userId="3f3061a6-9cf0-43c6-ba3b-0df8c923fc45" providerId="ADAL" clId="{1E1F2CA3-69E1-4CB6-93AC-B0767F4E327F}" dt="2024-02-22T15:14:42.180" v="98" actId="478"/>
          <ac:spMkLst>
            <pc:docMk/>
            <pc:sldMk cId="4001504967" sldId="664"/>
            <ac:spMk id="7" creationId="{8DC18169-C397-43EA-BFFD-9E5CF35B313C}"/>
          </ac:spMkLst>
        </pc:spChg>
        <pc:spChg chg="mod">
          <ac:chgData name="Herrig, Meghan" userId="3f3061a6-9cf0-43c6-ba3b-0df8c923fc45" providerId="ADAL" clId="{1E1F2CA3-69E1-4CB6-93AC-B0767F4E327F}" dt="2024-02-22T15:07:41.634" v="67"/>
          <ac:spMkLst>
            <pc:docMk/>
            <pc:sldMk cId="4001504967" sldId="664"/>
            <ac:spMk id="8" creationId="{24721A69-5DEC-204B-899A-6C13DFF78D0E}"/>
          </ac:spMkLst>
        </pc:spChg>
        <pc:picChg chg="del">
          <ac:chgData name="Herrig, Meghan" userId="3f3061a6-9cf0-43c6-ba3b-0df8c923fc45" providerId="ADAL" clId="{1E1F2CA3-69E1-4CB6-93AC-B0767F4E327F}" dt="2024-02-22T15:15:05.697" v="104" actId="478"/>
          <ac:picMkLst>
            <pc:docMk/>
            <pc:sldMk cId="4001504967" sldId="664"/>
            <ac:picMk id="2" creationId="{78D9B7A7-164A-0641-47F3-3FAA6B7627A8}"/>
          </ac:picMkLst>
        </pc:picChg>
        <pc:picChg chg="add mod">
          <ac:chgData name="Herrig, Meghan" userId="3f3061a6-9cf0-43c6-ba3b-0df8c923fc45" providerId="ADAL" clId="{1E1F2CA3-69E1-4CB6-93AC-B0767F4E327F}" dt="2024-02-22T15:15:32.464" v="109" actId="1076"/>
          <ac:picMkLst>
            <pc:docMk/>
            <pc:sldMk cId="4001504967" sldId="664"/>
            <ac:picMk id="3074" creationId="{517AEFAD-79B0-D403-86DC-449F756F0C06}"/>
          </ac:picMkLst>
        </pc:picChg>
        <pc:picChg chg="add mod">
          <ac:chgData name="Herrig, Meghan" userId="3f3061a6-9cf0-43c6-ba3b-0df8c923fc45" providerId="ADAL" clId="{1E1F2CA3-69E1-4CB6-93AC-B0767F4E327F}" dt="2024-02-22T15:15:28.465" v="108" actId="1076"/>
          <ac:picMkLst>
            <pc:docMk/>
            <pc:sldMk cId="4001504967" sldId="664"/>
            <ac:picMk id="3076" creationId="{C7741156-5A57-C82B-0773-AB49BE19380E}"/>
          </ac:picMkLst>
        </pc:picChg>
      </pc:sldChg>
      <pc:sldChg chg="addSp delSp modSp mod">
        <pc:chgData name="Herrig, Meghan" userId="3f3061a6-9cf0-43c6-ba3b-0df8c923fc45" providerId="ADAL" clId="{1E1F2CA3-69E1-4CB6-93AC-B0767F4E327F}" dt="2024-02-22T15:16:29.598" v="120" actId="1076"/>
        <pc:sldMkLst>
          <pc:docMk/>
          <pc:sldMk cId="1226095220" sldId="666"/>
        </pc:sldMkLst>
        <pc:spChg chg="add mod">
          <ac:chgData name="Herrig, Meghan" userId="3f3061a6-9cf0-43c6-ba3b-0df8c923fc45" providerId="ADAL" clId="{1E1F2CA3-69E1-4CB6-93AC-B0767F4E327F}" dt="2024-02-22T15:16:07.932" v="115" actId="14100"/>
          <ac:spMkLst>
            <pc:docMk/>
            <pc:sldMk cId="1226095220" sldId="666"/>
            <ac:spMk id="3" creationId="{6BE568A0-7B58-47E9-8F4B-211F5745B2D9}"/>
          </ac:spMkLst>
        </pc:spChg>
        <pc:spChg chg="add del mod">
          <ac:chgData name="Herrig, Meghan" userId="3f3061a6-9cf0-43c6-ba3b-0df8c923fc45" providerId="ADAL" clId="{1E1F2CA3-69E1-4CB6-93AC-B0767F4E327F}" dt="2024-02-22T15:16:00.197" v="113" actId="478"/>
          <ac:spMkLst>
            <pc:docMk/>
            <pc:sldMk cId="1226095220" sldId="666"/>
            <ac:spMk id="6" creationId="{712128EB-2BC2-269D-D26F-BFB7611DF578}"/>
          </ac:spMkLst>
        </pc:spChg>
        <pc:spChg chg="mod">
          <ac:chgData name="Herrig, Meghan" userId="3f3061a6-9cf0-43c6-ba3b-0df8c923fc45" providerId="ADAL" clId="{1E1F2CA3-69E1-4CB6-93AC-B0767F4E327F}" dt="2024-02-22T15:07:44.027" v="68"/>
          <ac:spMkLst>
            <pc:docMk/>
            <pc:sldMk cId="1226095220" sldId="666"/>
            <ac:spMk id="8" creationId="{24721A69-5DEC-204B-899A-6C13DFF78D0E}"/>
          </ac:spMkLst>
        </pc:spChg>
        <pc:spChg chg="del">
          <ac:chgData name="Herrig, Meghan" userId="3f3061a6-9cf0-43c6-ba3b-0df8c923fc45" providerId="ADAL" clId="{1E1F2CA3-69E1-4CB6-93AC-B0767F4E327F}" dt="2024-02-22T15:15:59.082" v="112" actId="478"/>
          <ac:spMkLst>
            <pc:docMk/>
            <pc:sldMk cId="1226095220" sldId="666"/>
            <ac:spMk id="10" creationId="{A65AC2FD-9B53-A641-B445-86F500E5511F}"/>
          </ac:spMkLst>
        </pc:spChg>
        <pc:picChg chg="del">
          <ac:chgData name="Herrig, Meghan" userId="3f3061a6-9cf0-43c6-ba3b-0df8c923fc45" providerId="ADAL" clId="{1E1F2CA3-69E1-4CB6-93AC-B0767F4E327F}" dt="2024-02-22T15:15:46.548" v="110" actId="478"/>
          <ac:picMkLst>
            <pc:docMk/>
            <pc:sldMk cId="1226095220" sldId="666"/>
            <ac:picMk id="2" creationId="{637302C0-584B-E6A3-208A-B01817C22A70}"/>
          </ac:picMkLst>
        </pc:picChg>
        <pc:picChg chg="add mod">
          <ac:chgData name="Herrig, Meghan" userId="3f3061a6-9cf0-43c6-ba3b-0df8c923fc45" providerId="ADAL" clId="{1E1F2CA3-69E1-4CB6-93AC-B0767F4E327F}" dt="2024-02-22T15:16:29.598" v="120" actId="1076"/>
          <ac:picMkLst>
            <pc:docMk/>
            <pc:sldMk cId="1226095220" sldId="666"/>
            <ac:picMk id="4098" creationId="{030E9867-703F-7F20-6C33-350895D36976}"/>
          </ac:picMkLst>
        </pc:picChg>
        <pc:picChg chg="add mod">
          <ac:chgData name="Herrig, Meghan" userId="3f3061a6-9cf0-43c6-ba3b-0df8c923fc45" providerId="ADAL" clId="{1E1F2CA3-69E1-4CB6-93AC-B0767F4E327F}" dt="2024-02-22T15:16:26.449" v="119" actId="1076"/>
          <ac:picMkLst>
            <pc:docMk/>
            <pc:sldMk cId="1226095220" sldId="666"/>
            <ac:picMk id="4100" creationId="{82C2877C-BC84-14E6-0ADD-867D837796FC}"/>
          </ac:picMkLst>
        </pc:picChg>
      </pc:sldChg>
      <pc:sldChg chg="modSp del mod">
        <pc:chgData name="Herrig, Meghan" userId="3f3061a6-9cf0-43c6-ba3b-0df8c923fc45" providerId="ADAL" clId="{1E1F2CA3-69E1-4CB6-93AC-B0767F4E327F}" dt="2024-02-22T15:17:48.717" v="122" actId="47"/>
        <pc:sldMkLst>
          <pc:docMk/>
          <pc:sldMk cId="925793654" sldId="667"/>
        </pc:sldMkLst>
        <pc:spChg chg="mod">
          <ac:chgData name="Herrig, Meghan" userId="3f3061a6-9cf0-43c6-ba3b-0df8c923fc45" providerId="ADAL" clId="{1E1F2CA3-69E1-4CB6-93AC-B0767F4E327F}" dt="2024-02-22T15:07:54.906" v="70"/>
          <ac:spMkLst>
            <pc:docMk/>
            <pc:sldMk cId="925793654" sldId="667"/>
            <ac:spMk id="8" creationId="{24721A69-5DEC-204B-899A-6C13DFF78D0E}"/>
          </ac:spMkLst>
        </pc:spChg>
      </pc:sldChg>
      <pc:sldChg chg="del">
        <pc:chgData name="Herrig, Meghan" userId="3f3061a6-9cf0-43c6-ba3b-0df8c923fc45" providerId="ADAL" clId="{1E1F2CA3-69E1-4CB6-93AC-B0767F4E327F}" dt="2024-02-22T01:21:13.754" v="17" actId="47"/>
        <pc:sldMkLst>
          <pc:docMk/>
          <pc:sldMk cId="4251045079" sldId="668"/>
        </pc:sldMkLst>
      </pc:sldChg>
      <pc:sldChg chg="del">
        <pc:chgData name="Herrig, Meghan" userId="3f3061a6-9cf0-43c6-ba3b-0df8c923fc45" providerId="ADAL" clId="{1E1F2CA3-69E1-4CB6-93AC-B0767F4E327F}" dt="2024-02-22T01:21:12.112" v="16" actId="47"/>
        <pc:sldMkLst>
          <pc:docMk/>
          <pc:sldMk cId="178571433" sldId="671"/>
        </pc:sldMkLst>
      </pc:sldChg>
      <pc:sldChg chg="modSp del mod">
        <pc:chgData name="Herrig, Meghan" userId="3f3061a6-9cf0-43c6-ba3b-0df8c923fc45" providerId="ADAL" clId="{1E1F2CA3-69E1-4CB6-93AC-B0767F4E327F}" dt="2024-02-22T15:17:47.100" v="121" actId="47"/>
        <pc:sldMkLst>
          <pc:docMk/>
          <pc:sldMk cId="2222220895" sldId="672"/>
        </pc:sldMkLst>
        <pc:spChg chg="mod">
          <ac:chgData name="Herrig, Meghan" userId="3f3061a6-9cf0-43c6-ba3b-0df8c923fc45" providerId="ADAL" clId="{1E1F2CA3-69E1-4CB6-93AC-B0767F4E327F}" dt="2024-02-22T15:07:52.168" v="69"/>
          <ac:spMkLst>
            <pc:docMk/>
            <pc:sldMk cId="2222220895" sldId="672"/>
            <ac:spMk id="3" creationId="{42A77747-54EB-4019-AD16-095DD7E76ABD}"/>
          </ac:spMkLst>
        </pc:spChg>
      </pc:sldChg>
      <pc:sldChg chg="add del">
        <pc:chgData name="Herrig, Meghan" userId="3f3061a6-9cf0-43c6-ba3b-0df8c923fc45" providerId="ADAL" clId="{1E1F2CA3-69E1-4CB6-93AC-B0767F4E327F}" dt="2024-02-22T15:07:16.267" v="63" actId="47"/>
        <pc:sldMkLst>
          <pc:docMk/>
          <pc:sldMk cId="888325143" sldId="673"/>
        </pc:sldMkLst>
      </pc:sldChg>
      <pc:sldChg chg="modSp mod">
        <pc:chgData name="Herrig, Meghan" userId="3f3061a6-9cf0-43c6-ba3b-0df8c923fc45" providerId="ADAL" clId="{1E1F2CA3-69E1-4CB6-93AC-B0767F4E327F}" dt="2024-02-22T15:07:29.951" v="64"/>
        <pc:sldMkLst>
          <pc:docMk/>
          <pc:sldMk cId="22997744" sldId="674"/>
        </pc:sldMkLst>
        <pc:spChg chg="mod">
          <ac:chgData name="Herrig, Meghan" userId="3f3061a6-9cf0-43c6-ba3b-0df8c923fc45" providerId="ADAL" clId="{1E1F2CA3-69E1-4CB6-93AC-B0767F4E327F}" dt="2024-02-22T15:07:29.951" v="64"/>
          <ac:spMkLst>
            <pc:docMk/>
            <pc:sldMk cId="22997744" sldId="674"/>
            <ac:spMk id="8" creationId="{24721A69-5DEC-204B-899A-6C13DFF78D0E}"/>
          </ac:spMkLst>
        </pc:spChg>
      </pc:sldChg>
      <pc:sldMasterChg chg="delSldLayout">
        <pc:chgData name="Herrig, Meghan" userId="3f3061a6-9cf0-43c6-ba3b-0df8c923fc45" providerId="ADAL" clId="{1E1F2CA3-69E1-4CB6-93AC-B0767F4E327F}" dt="2024-02-22T15:07:16.267" v="63" actId="47"/>
        <pc:sldMasterMkLst>
          <pc:docMk/>
          <pc:sldMasterMk cId="335214372" sldId="2147483829"/>
        </pc:sldMasterMkLst>
        <pc:sldLayoutChg chg="del">
          <pc:chgData name="Herrig, Meghan" userId="3f3061a6-9cf0-43c6-ba3b-0df8c923fc45" providerId="ADAL" clId="{1E1F2CA3-69E1-4CB6-93AC-B0767F4E327F}" dt="2024-02-22T15:07:16.267" v="63" actId="47"/>
          <pc:sldLayoutMkLst>
            <pc:docMk/>
            <pc:sldMasterMk cId="335214372" sldId="2147483829"/>
            <pc:sldLayoutMk cId="905875309" sldId="2147483967"/>
          </pc:sldLayoutMkLst>
        </pc:sldLayoutChg>
      </pc:sldMasterChg>
    </pc:docChg>
  </pc:docChgLst>
  <pc:docChgLst>
    <pc:chgData name="Hicks, Selena" userId="S::selena.hicks@mheducation.com::8d6edec3-fbd2-4bb5-8090-9b11863618d4" providerId="AD" clId="Web-{2A5C69B1-6F3B-F909-75FD-24D97551B3C2}"/>
    <pc:docChg chg="modSld">
      <pc:chgData name="Hicks, Selena" userId="S::selena.hicks@mheducation.com::8d6edec3-fbd2-4bb5-8090-9b11863618d4" providerId="AD" clId="Web-{2A5C69B1-6F3B-F909-75FD-24D97551B3C2}" dt="2024-04-30T19:18:29.527" v="2" actId="20577"/>
      <pc:docMkLst>
        <pc:docMk/>
      </pc:docMkLst>
      <pc:sldChg chg="modSp">
        <pc:chgData name="Hicks, Selena" userId="S::selena.hicks@mheducation.com::8d6edec3-fbd2-4bb5-8090-9b11863618d4" providerId="AD" clId="Web-{2A5C69B1-6F3B-F909-75FD-24D97551B3C2}" dt="2024-04-30T19:18:29.527" v="2" actId="20577"/>
        <pc:sldMkLst>
          <pc:docMk/>
          <pc:sldMk cId="1431422426" sldId="462"/>
        </pc:sldMkLst>
        <pc:spChg chg="mod">
          <ac:chgData name="Hicks, Selena" userId="S::selena.hicks@mheducation.com::8d6edec3-fbd2-4bb5-8090-9b11863618d4" providerId="AD" clId="Web-{2A5C69B1-6F3B-F909-75FD-24D97551B3C2}" dt="2024-04-30T19:18:29.527" v="2" actId="20577"/>
          <ac:spMkLst>
            <pc:docMk/>
            <pc:sldMk cId="1431422426" sldId="462"/>
            <ac:spMk id="4" creationId="{4CC9C857-E79A-F545-BAB3-908AA67D15C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01/05/2024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5/1/2024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a:t>McGraw Hill Template</a:t>
            </a:r>
          </a:p>
          <a:p>
            <a:pPr lvl="0"/>
            <a:endParaRPr lang="en-US"/>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lvl="0"/>
            <a:endParaRPr lang="en-US"/>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err="1">
                <a:latin typeface="Arial"/>
                <a:cs typeface="Arial"/>
              </a:rPr>
              <a:t>SIMnet</a:t>
            </a:r>
            <a:r>
              <a:rPr lang="en-US" baseline="30000">
                <a:latin typeface="Arial"/>
                <a:cs typeface="Arial"/>
              </a:rPr>
              <a:t>®</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Moodle with Inclusive Access</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Benefits of Registering</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r>
              <a:rPr lang="en-US" sz="1800" b="0" i="0" u="none" strike="noStrike">
                <a:effectLst/>
                <a:latin typeface="Arial"/>
                <a:cs typeface="Arial"/>
              </a:rPr>
              <a:t>What do you get when you register for </a:t>
            </a:r>
            <a:r>
              <a:rPr lang="en-US" sz="1800" b="0" i="0" u="none" strike="noStrike" err="1">
                <a:effectLst/>
                <a:latin typeface="Arial"/>
                <a:cs typeface="Arial"/>
              </a:rPr>
              <a:t>SIMnet</a:t>
            </a:r>
            <a:r>
              <a:rPr lang="en-US" sz="1800" b="0" i="0" u="none" strike="noStrike">
                <a:effectLst/>
                <a:latin typeface="Arial"/>
                <a:cs typeface="Arial"/>
              </a:rPr>
              <a:t>?</a:t>
            </a:r>
            <a:r>
              <a:rPr lang="en-US">
                <a:latin typeface="Arial"/>
                <a:cs typeface="Arial"/>
              </a:rPr>
              <a:t> </a:t>
            </a:r>
            <a:endParaRPr lang="en-US" sz="1800" b="0" i="0">
              <a:solidFill>
                <a:srgbClr val="333333"/>
              </a:solidFill>
              <a:effectLst/>
              <a:latin typeface="Arial" panose="020B0604020202020204" pitchFamily="34" charset="0"/>
            </a:endParaRPr>
          </a:p>
          <a:p>
            <a:pPr algn="l"/>
            <a:endParaRPr lang="en-US" sz="1800" b="0" i="0">
              <a:solidFill>
                <a:srgbClr val="333333"/>
              </a:solidFill>
              <a:effectLst/>
              <a:latin typeface="Arial" panose="020B0604020202020204" pitchFamily="34" charset="0"/>
            </a:endParaRPr>
          </a:p>
          <a:p>
            <a:pPr marL="285750" indent="-285750">
              <a:buFont typeface="Arial,Sans-Serif"/>
              <a:buChar char="•"/>
            </a:pPr>
            <a:r>
              <a:rPr lang="en-US">
                <a:latin typeface="Arial"/>
                <a:cs typeface="Arial"/>
              </a:rPr>
              <a:t>Hands-on </a:t>
            </a:r>
            <a:r>
              <a:rPr lang="en-US" sz="1800" b="0" i="0" u="none" strike="noStrike">
                <a:effectLst/>
                <a:latin typeface="Arial"/>
                <a:cs typeface="Arial"/>
              </a:rPr>
              <a:t>practice with the </a:t>
            </a:r>
            <a:r>
              <a:rPr lang="en-US">
                <a:latin typeface="Arial"/>
                <a:cs typeface="Arial"/>
              </a:rPr>
              <a:t>Microsoft applications </a:t>
            </a:r>
            <a:r>
              <a:rPr lang="en-US" sz="1800" b="0" i="0" u="none" strike="noStrike">
                <a:effectLst/>
                <a:latin typeface="Arial"/>
                <a:cs typeface="Arial"/>
              </a:rPr>
              <a:t>you will </a:t>
            </a:r>
            <a:r>
              <a:rPr lang="en-US">
                <a:latin typeface="Arial"/>
                <a:cs typeface="Arial"/>
              </a:rPr>
              <a:t>use </a:t>
            </a:r>
            <a:r>
              <a:rPr lang="en-US" sz="1800" b="0" i="0" u="none" strike="noStrike">
                <a:effectLst/>
                <a:latin typeface="Arial"/>
                <a:cs typeface="Arial"/>
              </a:rPr>
              <a:t>in </a:t>
            </a:r>
            <a:r>
              <a:rPr lang="en-US">
                <a:latin typeface="Arial"/>
                <a:cs typeface="Arial"/>
              </a:rPr>
              <a:t>college and </a:t>
            </a:r>
            <a:r>
              <a:rPr lang="en-US" sz="1800" b="0" i="0" u="none" strike="noStrike">
                <a:effectLst/>
                <a:latin typeface="Arial"/>
                <a:cs typeface="Arial"/>
              </a:rPr>
              <a:t>your career.  </a:t>
            </a:r>
            <a:br>
              <a:rPr lang="en-US">
                <a:latin typeface="Arial"/>
                <a:cs typeface="Arial"/>
              </a:rPr>
            </a:br>
            <a:endParaRPr lang="en-US" sz="1800" b="0" i="0" u="none" strike="noStrike">
              <a:solidFill>
                <a:srgbClr val="333333"/>
              </a:solidFill>
              <a:effectLst/>
              <a:latin typeface="Arial" panose="020B0604020202020204" pitchFamily="34" charset="0"/>
            </a:endParaRPr>
          </a:p>
          <a:p>
            <a:pPr marL="285750" indent="-285750">
              <a:buFont typeface="Arial,Sans-Serif"/>
              <a:buChar char="•"/>
            </a:pPr>
            <a:r>
              <a:rPr lang="en-US">
                <a:solidFill>
                  <a:srgbClr val="333333"/>
                </a:solidFill>
                <a:latin typeface="Arial"/>
                <a:cs typeface="Arial"/>
              </a:rPr>
              <a:t>The ability to earn digital badges </a:t>
            </a:r>
            <a:r>
              <a:rPr lang="en-US" sz="1800" b="0" i="0" u="none" strike="noStrike">
                <a:solidFill>
                  <a:srgbClr val="333333"/>
                </a:solidFill>
                <a:effectLst/>
                <a:latin typeface="Arial"/>
                <a:cs typeface="Arial"/>
              </a:rPr>
              <a:t>to </a:t>
            </a:r>
            <a:r>
              <a:rPr lang="en-US">
                <a:solidFill>
                  <a:srgbClr val="333333"/>
                </a:solidFill>
                <a:latin typeface="Arial"/>
                <a:cs typeface="Arial"/>
              </a:rPr>
              <a:t>showcase on LinkedIn, resumes, and more</a:t>
            </a:r>
            <a:r>
              <a:rPr lang="en-US" sz="1800" b="0" i="0" u="none" strike="noStrike">
                <a:solidFill>
                  <a:srgbClr val="333333"/>
                </a:solidFill>
                <a:effectLst/>
                <a:latin typeface="Arial"/>
                <a:cs typeface="Arial"/>
              </a:rPr>
              <a:t>.</a:t>
            </a:r>
            <a:br>
              <a:rPr lang="en-US">
                <a:solidFill>
                  <a:srgbClr val="333333"/>
                </a:solidFill>
                <a:latin typeface="Arial"/>
                <a:cs typeface="Arial"/>
              </a:rPr>
            </a:br>
            <a:endParaRPr lang="en-US" b="0" i="0">
              <a:solidFill>
                <a:srgbClr val="333333"/>
              </a:solidFill>
              <a:effectLst/>
              <a:latin typeface="Arial" panose="020B0604020202020204" pitchFamily="34" charset="0"/>
            </a:endParaRPr>
          </a:p>
          <a:p>
            <a:pPr marL="285750" indent="-285750">
              <a:buFont typeface="Arial,Sans-Serif"/>
              <a:buChar char="•"/>
            </a:pPr>
            <a:r>
              <a:rPr lang="en-US">
                <a:solidFill>
                  <a:srgbClr val="333333"/>
                </a:solidFill>
                <a:latin typeface="Arial"/>
                <a:cs typeface="Arial"/>
              </a:rPr>
              <a:t>The ability to continue accessing content </a:t>
            </a:r>
            <a:r>
              <a:rPr lang="en-US" sz="1800" b="0" i="0" u="none" strike="noStrike">
                <a:solidFill>
                  <a:srgbClr val="333333"/>
                </a:solidFill>
                <a:effectLst/>
                <a:latin typeface="Arial"/>
                <a:cs typeface="Arial"/>
              </a:rPr>
              <a:t>in</a:t>
            </a:r>
            <a:r>
              <a:rPr lang="en-US">
                <a:solidFill>
                  <a:srgbClr val="333333"/>
                </a:solidFill>
                <a:latin typeface="Arial"/>
                <a:cs typeface="Arial"/>
              </a:rPr>
              <a:t> your </a:t>
            </a:r>
            <a:r>
              <a:rPr lang="en-US" err="1">
                <a:solidFill>
                  <a:srgbClr val="333333"/>
                </a:solidFill>
                <a:latin typeface="Arial"/>
                <a:cs typeface="Arial"/>
              </a:rPr>
              <a:t>SIMnet</a:t>
            </a:r>
            <a:r>
              <a:rPr lang="en-US">
                <a:solidFill>
                  <a:srgbClr val="333333"/>
                </a:solidFill>
                <a:latin typeface="Arial"/>
                <a:cs typeface="Arial"/>
              </a:rPr>
              <a:t> library after your course ends</a:t>
            </a:r>
            <a:r>
              <a:rPr lang="en-US" sz="1800" b="0" i="0" u="none" strike="noStrike">
                <a:solidFill>
                  <a:srgbClr val="333333"/>
                </a:solidFill>
                <a:effectLst/>
                <a:latin typeface="Arial"/>
                <a:cs typeface="Arial"/>
              </a:rPr>
              <a:t>.</a:t>
            </a:r>
            <a:endParaRPr lang="en-US" b="0" i="0">
              <a:solidFill>
                <a:srgbClr val="333333"/>
              </a:solidFill>
              <a:effectLst/>
              <a:latin typeface="Arial"/>
              <a:cs typeface="Arial"/>
            </a:endParaRPr>
          </a:p>
          <a:p>
            <a:pPr algn="l"/>
            <a:endParaRPr lang="en-US">
              <a:solidFill>
                <a:srgbClr val="000000"/>
              </a:solidFill>
            </a:endParaRPr>
          </a:p>
        </p:txBody>
      </p:sp>
    </p:spTree>
    <p:extLst>
      <p:ext uri="{BB962C8B-B14F-4D97-AF65-F5344CB8AC3E}">
        <p14:creationId xmlns:p14="http://schemas.microsoft.com/office/powerpoint/2010/main" val="22997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53444" y="1724401"/>
            <a:ext cx="10740270" cy="4386187"/>
          </a:xfrm>
        </p:spPr>
        <p:txBody>
          <a:bodyPr vert="horz" lIns="91440" tIns="45720" rIns="91440" bIns="45720" rtlCol="0" anchor="t">
            <a:normAutofit/>
          </a:bodyPr>
          <a:lstStyle/>
          <a:p>
            <a:r>
              <a:rPr lang="en-US">
                <a:latin typeface="Arial"/>
                <a:cs typeface="Arial"/>
              </a:rPr>
              <a:t>Log in to your Moodle account and navigate to your course.</a:t>
            </a:r>
          </a:p>
          <a:p>
            <a:r>
              <a:rPr lang="en-US"/>
              <a:t>  </a:t>
            </a:r>
          </a:p>
          <a:p>
            <a:r>
              <a:rPr lang="en-US"/>
              <a:t>If you are not sure if you have a Moodle account, check with your instructor.</a:t>
            </a:r>
          </a:p>
        </p:txBody>
      </p:sp>
      <p:pic>
        <p:nvPicPr>
          <p:cNvPr id="1026" name="Picture 2" descr="Log in screen for Moodle.  Prompted to enter username and password.  Once the fields are populated, click on log in.  If you forgot your username or password, click on link provided.  Check box provided to remember username.">
            <a:extLst>
              <a:ext uri="{FF2B5EF4-FFF2-40B4-BE49-F238E27FC236}">
                <a16:creationId xmlns:a16="http://schemas.microsoft.com/office/drawing/2014/main" id="{9FF4AD40-0B26-30C6-7FA9-DFDFE8401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73" y="3090333"/>
            <a:ext cx="6819900" cy="3305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odle My Courses page. Arrow points to current course to be selected. ">
            <a:extLst>
              <a:ext uri="{FF2B5EF4-FFF2-40B4-BE49-F238E27FC236}">
                <a16:creationId xmlns:a16="http://schemas.microsoft.com/office/drawing/2014/main" id="{00AC9867-163C-F26E-39DD-BF40C5EF2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391" y="3425898"/>
            <a:ext cx="4229100" cy="2362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pPr fontAlgn="base"/>
            <a:r>
              <a:rPr lang="en-US" sz="1800" b="0" i="0" u="none" strike="noStrike">
                <a:solidFill>
                  <a:srgbClr val="000000"/>
                </a:solidFill>
                <a:effectLst/>
                <a:latin typeface="Arial"/>
                <a:cs typeface="Arial"/>
              </a:rPr>
              <a:t>On your course homepage, locate and click on the McGraw-Hill Campus tool link.</a:t>
            </a:r>
            <a:r>
              <a:rPr lang="en-US" sz="1800" b="0" i="0">
                <a:solidFill>
                  <a:srgbClr val="000000"/>
                </a:solidFill>
                <a:effectLst/>
                <a:latin typeface="Arial"/>
                <a:cs typeface="Arial"/>
              </a:rPr>
              <a:t>​</a:t>
            </a:r>
            <a:br>
              <a:rPr lang="en-US">
                <a:solidFill>
                  <a:srgbClr val="000000"/>
                </a:solidFill>
                <a:latin typeface="Arial"/>
                <a:cs typeface="Arial"/>
              </a:rPr>
            </a:br>
            <a:endParaRPr lang="en-US" b="0" i="0">
              <a:solidFill>
                <a:srgbClr val="000000"/>
              </a:solidFill>
              <a:effectLst/>
              <a:latin typeface="Segoe UI" panose="020B0502040204020203" pitchFamily="34" charset="0"/>
            </a:endParaRPr>
          </a:p>
          <a:p>
            <a:pPr algn="l" rtl="0" fontAlgn="base"/>
            <a:r>
              <a:rPr lang="en-US" sz="1800" b="0" i="0" u="none" strike="noStrike">
                <a:solidFill>
                  <a:srgbClr val="000000"/>
                </a:solidFill>
                <a:effectLst/>
                <a:latin typeface="Arial"/>
                <a:cs typeface="Arial"/>
              </a:rPr>
              <a:t>Click on it to start the registration process.</a:t>
            </a:r>
            <a:r>
              <a:rPr lang="en-US" sz="1800" b="0" i="0">
                <a:solidFill>
                  <a:srgbClr val="000000"/>
                </a:solidFill>
                <a:effectLst/>
                <a:latin typeface="Arial"/>
                <a:cs typeface="Arial"/>
              </a:rPr>
              <a:t>​</a:t>
            </a:r>
            <a:endParaRPr lang="en-US" b="0" i="0">
              <a:solidFill>
                <a:srgbClr val="000000"/>
              </a:solidFill>
              <a:effectLst/>
              <a:latin typeface="Arial"/>
              <a:cs typeface="Arial"/>
            </a:endParaRPr>
          </a:p>
        </p:txBody>
      </p:sp>
      <p:pic>
        <p:nvPicPr>
          <p:cNvPr id="2050" name="Picture 2" descr="Course home page. MH Campus tool link appears at the top of the page. Area and red box highlight the link. ">
            <a:extLst>
              <a:ext uri="{FF2B5EF4-FFF2-40B4-BE49-F238E27FC236}">
                <a16:creationId xmlns:a16="http://schemas.microsoft.com/office/drawing/2014/main" id="{16C7B08B-FE09-FAD5-27C6-21BCF723F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437" y="2979131"/>
            <a:ext cx="5191125" cy="3276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3</a:t>
            </a:r>
          </a:p>
        </p:txBody>
      </p:sp>
      <p:sp>
        <p:nvSpPr>
          <p:cNvPr id="3" name="Content Placeholder 2">
            <a:extLst>
              <a:ext uri="{FF2B5EF4-FFF2-40B4-BE49-F238E27FC236}">
                <a16:creationId xmlns:a16="http://schemas.microsoft.com/office/drawing/2014/main" id="{6BE568A0-7B58-47E9-8F4B-211F5745B2D9}"/>
              </a:ext>
            </a:extLst>
          </p:cNvPr>
          <p:cNvSpPr>
            <a:spLocks noGrp="1"/>
          </p:cNvSpPr>
          <p:nvPr/>
        </p:nvSpPr>
        <p:spPr>
          <a:xfrm>
            <a:off x="633873" y="1692955"/>
            <a:ext cx="3581666" cy="4756638"/>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a:solidFill>
                  <a:schemeClr val="tx1"/>
                </a:solidFill>
              </a:rPr>
              <a:t>If this is your first time using McGraw Hill Campus, you will need to agree to the terms of service and privacy policy and then click </a:t>
            </a:r>
            <a:r>
              <a:rPr lang="en-US" b="1">
                <a:solidFill>
                  <a:schemeClr val="tx1"/>
                </a:solidFill>
              </a:rPr>
              <a:t>Get Started.</a:t>
            </a:r>
            <a:r>
              <a:rPr lang="en-US">
                <a:solidFill>
                  <a:schemeClr val="tx1"/>
                </a:solidFill>
              </a:rPr>
              <a:t> ​</a:t>
            </a:r>
            <a:br>
              <a:rPr lang="en-US">
                <a:solidFill>
                  <a:schemeClr val="tx1"/>
                </a:solidFill>
              </a:rPr>
            </a:br>
            <a:r>
              <a:rPr lang="en-US">
                <a:solidFill>
                  <a:schemeClr val="tx1"/>
                </a:solidFill>
              </a:rPr>
              <a:t>​</a:t>
            </a:r>
            <a:endParaRPr lang="en-US">
              <a:solidFill>
                <a:schemeClr val="tx1"/>
              </a:solidFill>
              <a:cs typeface="Arial"/>
            </a:endParaRPr>
          </a:p>
          <a:p>
            <a:pPr fontAlgn="base"/>
            <a:r>
              <a:rPr lang="en-US">
                <a:solidFill>
                  <a:schemeClr val="tx1"/>
                </a:solidFill>
              </a:rPr>
              <a:t>Then click on the </a:t>
            </a:r>
            <a:r>
              <a:rPr lang="en-US" b="1" err="1">
                <a:solidFill>
                  <a:schemeClr val="tx1"/>
                </a:solidFill>
              </a:rPr>
              <a:t>SIMnet</a:t>
            </a:r>
            <a:r>
              <a:rPr lang="en-US" b="1">
                <a:solidFill>
                  <a:schemeClr val="tx1"/>
                </a:solidFill>
              </a:rPr>
              <a:t> </a:t>
            </a:r>
            <a:br>
              <a:rPr lang="en-US" b="1">
                <a:solidFill>
                  <a:schemeClr val="tx1"/>
                </a:solidFill>
              </a:rPr>
            </a:br>
            <a:r>
              <a:rPr lang="en-US">
                <a:solidFill>
                  <a:schemeClr val="tx1"/>
                </a:solidFill>
              </a:rPr>
              <a:t>button to continue.</a:t>
            </a:r>
            <a:endParaRPr lang="en-US">
              <a:solidFill>
                <a:schemeClr val="tx1"/>
              </a:solidFill>
              <a:cs typeface="Arial"/>
            </a:endParaRPr>
          </a:p>
        </p:txBody>
      </p:sp>
      <p:pic>
        <p:nvPicPr>
          <p:cNvPr id="3074" name="Picture 2" descr="Screen view if using McGraw-Hill Campus for the first time.  You will need to agree to the terms of service and privacy policy.  Once checked, you will click Get Started.">
            <a:extLst>
              <a:ext uri="{FF2B5EF4-FFF2-40B4-BE49-F238E27FC236}">
                <a16:creationId xmlns:a16="http://schemas.microsoft.com/office/drawing/2014/main" id="{517AEFAD-79B0-D403-86DC-449F756F0C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7828" y="1201888"/>
            <a:ext cx="4391025" cy="28098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Once logged into McGraw-Hill Campus, this screen depicts the text for the course and a link to SIMnet.">
            <a:extLst>
              <a:ext uri="{FF2B5EF4-FFF2-40B4-BE49-F238E27FC236}">
                <a16:creationId xmlns:a16="http://schemas.microsoft.com/office/drawing/2014/main" id="{C7741156-5A57-C82B-0773-AB49BE193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9055" y="3427574"/>
            <a:ext cx="4006699" cy="2825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Inclusive Access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a:t>Step 4</a:t>
            </a:r>
          </a:p>
        </p:txBody>
      </p:sp>
      <p:sp>
        <p:nvSpPr>
          <p:cNvPr id="2" name="Content Placeholder 2">
            <a:extLst>
              <a:ext uri="{FF2B5EF4-FFF2-40B4-BE49-F238E27FC236}">
                <a16:creationId xmlns:a16="http://schemas.microsoft.com/office/drawing/2014/main" id="{8DC18169-C397-43EA-BFFD-9E5CF35B313C}"/>
              </a:ext>
            </a:extLst>
          </p:cNvPr>
          <p:cNvSpPr>
            <a:spLocks noGrp="1"/>
          </p:cNvSpPr>
          <p:nvPr/>
        </p:nvSpPr>
        <p:spPr>
          <a:xfrm>
            <a:off x="653673" y="1724630"/>
            <a:ext cx="3226177" cy="4929943"/>
          </a:xfrm>
          <a:prstGeom prst="rect">
            <a:avLst/>
          </a:prstGeom>
        </p:spPr>
        <p:txBody>
          <a:bodyPr vert="horz" lIns="91440" tIns="45720" rIns="91440" bIns="45720" rtlCol="0" anchor="t">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800" b="1" i="0" u="none" strike="noStrike">
                <a:solidFill>
                  <a:srgbClr val="C00000"/>
                </a:solidFill>
                <a:effectLst/>
                <a:latin typeface="Arial"/>
                <a:cs typeface="Arial"/>
              </a:rPr>
              <a:t>Existing </a:t>
            </a:r>
            <a:r>
              <a:rPr lang="en-US" sz="1800" b="1" i="0" u="none" strike="noStrike" err="1">
                <a:solidFill>
                  <a:srgbClr val="C00000"/>
                </a:solidFill>
                <a:effectLst/>
                <a:latin typeface="Arial"/>
                <a:cs typeface="Arial"/>
              </a:rPr>
              <a:t>SIMnet</a:t>
            </a:r>
            <a:r>
              <a:rPr lang="en-US" sz="1800" b="1" i="0" u="none" strike="noStrike">
                <a:solidFill>
                  <a:srgbClr val="C00000"/>
                </a:solidFill>
                <a:effectLst/>
                <a:latin typeface="Arial"/>
                <a:cs typeface="Arial"/>
              </a:rPr>
              <a:t> login</a:t>
            </a:r>
            <a:r>
              <a:rPr lang="en-US" sz="1800" b="0" i="0" u="none" strike="noStrike">
                <a:solidFill>
                  <a:srgbClr val="333333"/>
                </a:solidFill>
                <a:effectLst/>
                <a:latin typeface="Arial"/>
                <a:cs typeface="Arial"/>
              </a:rPr>
              <a:t>:</a:t>
            </a:r>
            <a:br>
              <a:rPr lang="en-US">
                <a:solidFill>
                  <a:srgbClr val="333333"/>
                </a:solidFill>
                <a:latin typeface="Arial"/>
                <a:cs typeface="Arial"/>
              </a:rPr>
            </a:br>
            <a:br>
              <a:rPr lang="en-US">
                <a:latin typeface="Arial"/>
                <a:cs typeface="Arial"/>
              </a:rPr>
            </a:br>
            <a:r>
              <a:rPr lang="en-US">
                <a:solidFill>
                  <a:srgbClr val="333333"/>
                </a:solidFill>
                <a:latin typeface="Arial"/>
                <a:cs typeface="Arial"/>
              </a:rPr>
              <a:t>Select</a:t>
            </a:r>
            <a:r>
              <a:rPr lang="en-US" sz="1800" b="0" i="0" u="none" strike="noStrike">
                <a:solidFill>
                  <a:srgbClr val="333333"/>
                </a:solidFill>
                <a:effectLst/>
                <a:latin typeface="Arial"/>
                <a:cs typeface="Arial"/>
              </a:rPr>
              <a:t> </a:t>
            </a:r>
            <a:r>
              <a:rPr lang="en-US" sz="1800" b="1" i="0" u="none" strike="noStrike">
                <a:solidFill>
                  <a:srgbClr val="333333"/>
                </a:solidFill>
                <a:effectLst/>
                <a:latin typeface="Arial"/>
                <a:cs typeface="Arial"/>
              </a:rPr>
              <a:t>Yes, Sign in Now.</a:t>
            </a:r>
            <a:r>
              <a:rPr lang="en-US" sz="1800" b="0" i="0" u="none" strike="noStrike">
                <a:solidFill>
                  <a:srgbClr val="333333"/>
                </a:solidFill>
                <a:effectLst/>
                <a:latin typeface="Arial"/>
                <a:cs typeface="Arial"/>
              </a:rPr>
              <a:t> </a:t>
            </a:r>
            <a:r>
              <a:rPr lang="en-US" sz="1800" b="0" i="0">
                <a:solidFill>
                  <a:srgbClr val="000000"/>
                </a:solidFill>
                <a:effectLst/>
                <a:latin typeface="Arial"/>
                <a:cs typeface="Arial"/>
              </a:rPr>
              <a:t>​</a:t>
            </a:r>
            <a:endParaRPr lang="en-US" b="0" i="0">
              <a:solidFill>
                <a:srgbClr val="333333"/>
              </a:solidFill>
              <a:effectLst/>
              <a:latin typeface="Arial"/>
              <a:cs typeface="Arial"/>
            </a:endParaRPr>
          </a:p>
          <a:p>
            <a:pPr fontAlgn="base"/>
            <a:br>
              <a:rPr lang="en-US">
                <a:solidFill>
                  <a:srgbClr val="333333"/>
                </a:solidFill>
                <a:latin typeface="Arial"/>
                <a:cs typeface="Arial"/>
              </a:rPr>
            </a:br>
            <a:r>
              <a:rPr lang="en-US" sz="1800" b="0" i="0" u="none" strike="noStrike">
                <a:solidFill>
                  <a:srgbClr val="333333"/>
                </a:solidFill>
                <a:effectLst/>
                <a:latin typeface="Arial"/>
                <a:cs typeface="Arial"/>
              </a:rPr>
              <a:t>Enter your username and password and click </a:t>
            </a:r>
            <a:r>
              <a:rPr lang="en-US" sz="1800" b="1" i="0" u="none" strike="noStrike">
                <a:solidFill>
                  <a:srgbClr val="333333"/>
                </a:solidFill>
                <a:effectLst/>
                <a:latin typeface="Arial"/>
                <a:cs typeface="Arial"/>
              </a:rPr>
              <a:t>Sign-in</a:t>
            </a:r>
            <a:r>
              <a:rPr lang="en-US" sz="1800" b="0" i="0" u="none" strike="noStrike">
                <a:solidFill>
                  <a:srgbClr val="333333"/>
                </a:solidFill>
                <a:effectLst/>
                <a:latin typeface="Arial"/>
                <a:cs typeface="Arial"/>
              </a:rPr>
              <a:t>.   </a:t>
            </a:r>
            <a:r>
              <a:rPr lang="en-US" sz="1800" b="0" i="0">
                <a:solidFill>
                  <a:srgbClr val="000000"/>
                </a:solidFill>
                <a:effectLst/>
                <a:latin typeface="Arial"/>
                <a:cs typeface="Arial"/>
              </a:rPr>
              <a:t>​</a:t>
            </a:r>
            <a:endParaRPr lang="en-US" b="0" i="0">
              <a:solidFill>
                <a:srgbClr val="333333"/>
              </a:solidFill>
              <a:effectLst/>
              <a:latin typeface="Arial"/>
              <a:cs typeface="Arial"/>
            </a:endParaRPr>
          </a:p>
          <a:p>
            <a:pPr algn="l" rtl="0" fontAlgn="base">
              <a:buChar char="•"/>
            </a:pPr>
            <a:endParaRPr lang="en-US" b="0" i="0">
              <a:solidFill>
                <a:srgbClr val="333333"/>
              </a:solidFill>
              <a:effectLst/>
            </a:endParaRPr>
          </a:p>
          <a:p>
            <a:pPr fontAlgn="base"/>
            <a:r>
              <a:rPr lang="en-US" sz="1800" b="1" i="0" u="none" strike="noStrike">
                <a:solidFill>
                  <a:srgbClr val="C00000"/>
                </a:solidFill>
                <a:effectLst/>
                <a:latin typeface="Arial"/>
                <a:cs typeface="Arial"/>
              </a:rPr>
              <a:t>New to </a:t>
            </a:r>
            <a:r>
              <a:rPr lang="en-US" sz="1800" b="1" i="0" u="none" strike="noStrike" err="1">
                <a:solidFill>
                  <a:srgbClr val="C00000"/>
                </a:solidFill>
                <a:effectLst/>
                <a:latin typeface="Arial"/>
                <a:cs typeface="Arial"/>
              </a:rPr>
              <a:t>SIMnet</a:t>
            </a:r>
            <a:r>
              <a:rPr lang="en-US" sz="1800" b="0" i="0" u="none" strike="noStrike">
                <a:solidFill>
                  <a:srgbClr val="333333"/>
                </a:solidFill>
                <a:effectLst/>
                <a:latin typeface="Arial"/>
                <a:cs typeface="Arial"/>
              </a:rPr>
              <a:t>:</a:t>
            </a:r>
            <a:br>
              <a:rPr lang="en-US">
                <a:solidFill>
                  <a:srgbClr val="333333"/>
                </a:solidFill>
                <a:latin typeface="Arial"/>
                <a:cs typeface="Arial"/>
              </a:rPr>
            </a:br>
            <a:br>
              <a:rPr lang="en-US">
                <a:latin typeface="Arial"/>
                <a:cs typeface="Arial"/>
              </a:rPr>
            </a:br>
            <a:r>
              <a:rPr lang="en-US">
                <a:solidFill>
                  <a:srgbClr val="333333"/>
                </a:solidFill>
                <a:latin typeface="Arial"/>
                <a:cs typeface="Arial"/>
              </a:rPr>
              <a:t>Select</a:t>
            </a:r>
            <a:r>
              <a:rPr lang="en-US" sz="1800" b="0" i="0" u="none" strike="noStrike">
                <a:solidFill>
                  <a:srgbClr val="333333"/>
                </a:solidFill>
                <a:effectLst/>
                <a:latin typeface="Arial"/>
                <a:cs typeface="Arial"/>
              </a:rPr>
              <a:t> </a:t>
            </a:r>
            <a:r>
              <a:rPr lang="en-US" sz="1800" b="1" i="0" u="none" strike="noStrike">
                <a:solidFill>
                  <a:srgbClr val="333333"/>
                </a:solidFill>
                <a:effectLst/>
                <a:latin typeface="Arial"/>
                <a:cs typeface="Arial"/>
              </a:rPr>
              <a:t>No,</a:t>
            </a:r>
            <a:r>
              <a:rPr lang="en-US" b="1">
                <a:solidFill>
                  <a:srgbClr val="333333"/>
                </a:solidFill>
                <a:latin typeface="Arial"/>
                <a:cs typeface="Arial"/>
              </a:rPr>
              <a:t> Create new</a:t>
            </a:r>
            <a:r>
              <a:rPr lang="en-US" sz="1800" b="1" i="0" u="none" strike="noStrike">
                <a:solidFill>
                  <a:srgbClr val="333333"/>
                </a:solidFill>
                <a:effectLst/>
                <a:latin typeface="Arial"/>
                <a:cs typeface="Arial"/>
              </a:rPr>
              <a:t> </a:t>
            </a:r>
            <a:br>
              <a:rPr lang="en-US" b="1">
                <a:solidFill>
                  <a:srgbClr val="333333"/>
                </a:solidFill>
                <a:latin typeface="Arial"/>
                <a:cs typeface="Arial"/>
              </a:rPr>
            </a:br>
            <a:r>
              <a:rPr lang="en-US" sz="1800" b="1" i="0" u="none" strike="noStrike">
                <a:solidFill>
                  <a:srgbClr val="333333"/>
                </a:solidFill>
                <a:effectLst/>
                <a:latin typeface="Arial"/>
                <a:cs typeface="Arial"/>
              </a:rPr>
              <a:t>account</a:t>
            </a:r>
            <a:r>
              <a:rPr lang="en-US" sz="1800" b="0" i="0" u="none" strike="noStrike">
                <a:solidFill>
                  <a:srgbClr val="333333"/>
                </a:solidFill>
                <a:effectLst/>
                <a:latin typeface="Arial"/>
                <a:cs typeface="Arial"/>
              </a:rPr>
              <a:t>. </a:t>
            </a:r>
            <a:r>
              <a:rPr lang="en-US" sz="1800" b="0" i="0">
                <a:solidFill>
                  <a:srgbClr val="000000"/>
                </a:solidFill>
                <a:effectLst/>
                <a:latin typeface="Arial"/>
                <a:cs typeface="Arial"/>
              </a:rPr>
              <a:t>​</a:t>
            </a:r>
            <a:endParaRPr lang="en-US">
              <a:solidFill>
                <a:srgbClr val="333333"/>
              </a:solidFill>
              <a:latin typeface="Arial"/>
              <a:cs typeface="Arial"/>
            </a:endParaRPr>
          </a:p>
          <a:p>
            <a:endParaRPr lang="en-US">
              <a:solidFill>
                <a:srgbClr val="333333"/>
              </a:solidFill>
              <a:latin typeface="Arial"/>
              <a:cs typeface="Arial"/>
            </a:endParaRPr>
          </a:p>
          <a:p>
            <a:r>
              <a:rPr lang="en-US" sz="1800" b="0" i="0" u="none" strike="noStrike">
                <a:solidFill>
                  <a:srgbClr val="333333"/>
                </a:solidFill>
                <a:effectLst/>
                <a:latin typeface="Arial"/>
                <a:cs typeface="Arial"/>
              </a:rPr>
              <a:t>Click </a:t>
            </a:r>
            <a:r>
              <a:rPr lang="en-US" sz="1800" b="1" i="0" u="none" strike="noStrike">
                <a:solidFill>
                  <a:srgbClr val="333333"/>
                </a:solidFill>
                <a:effectLst/>
                <a:latin typeface="Arial"/>
                <a:cs typeface="Arial"/>
              </a:rPr>
              <a:t>Create</a:t>
            </a:r>
            <a:r>
              <a:rPr lang="en-US" b="1">
                <a:solidFill>
                  <a:srgbClr val="333333"/>
                </a:solidFill>
                <a:latin typeface="Arial"/>
                <a:cs typeface="Arial"/>
              </a:rPr>
              <a:t> </a:t>
            </a:r>
            <a:r>
              <a:rPr lang="en-US" sz="1800" b="1" i="0" u="none" strike="noStrike">
                <a:solidFill>
                  <a:srgbClr val="333333"/>
                </a:solidFill>
                <a:effectLst/>
                <a:latin typeface="Arial"/>
                <a:cs typeface="Arial"/>
              </a:rPr>
              <a:t>Account </a:t>
            </a:r>
            <a:r>
              <a:rPr lang="en-US" sz="1800" b="0" i="0" u="none" strike="noStrike">
                <a:solidFill>
                  <a:srgbClr val="333333"/>
                </a:solidFill>
                <a:effectLst/>
                <a:latin typeface="Arial"/>
                <a:cs typeface="Arial"/>
              </a:rPr>
              <a:t>to</a:t>
            </a:r>
            <a:r>
              <a:rPr lang="en-US">
                <a:solidFill>
                  <a:srgbClr val="333333"/>
                </a:solidFill>
                <a:latin typeface="Arial"/>
                <a:cs typeface="Arial"/>
              </a:rPr>
              <a:t> </a:t>
            </a:r>
            <a:r>
              <a:rPr lang="en-US" sz="1800" b="0" i="0" u="none" strike="noStrike">
                <a:solidFill>
                  <a:srgbClr val="333333"/>
                </a:solidFill>
                <a:effectLst/>
                <a:latin typeface="Arial"/>
                <a:cs typeface="Arial"/>
              </a:rPr>
              <a:t>have your</a:t>
            </a:r>
            <a:r>
              <a:rPr lang="en-US">
                <a:solidFill>
                  <a:srgbClr val="333333"/>
                </a:solidFill>
                <a:latin typeface="Arial"/>
                <a:cs typeface="Arial"/>
              </a:rPr>
              <a:t> </a:t>
            </a:r>
            <a:r>
              <a:rPr lang="en-US" sz="1800" b="0" i="0" u="none" strike="noStrike">
                <a:solidFill>
                  <a:srgbClr val="333333"/>
                </a:solidFill>
                <a:effectLst/>
                <a:latin typeface="Arial"/>
                <a:cs typeface="Arial"/>
              </a:rPr>
              <a:t>account automatically created for you.  </a:t>
            </a:r>
            <a:r>
              <a:rPr lang="en-US" sz="1800" b="0" i="0">
                <a:solidFill>
                  <a:srgbClr val="000000"/>
                </a:solidFill>
                <a:effectLst/>
                <a:latin typeface="Arial"/>
                <a:cs typeface="Arial"/>
              </a:rPr>
              <a:t>​</a:t>
            </a:r>
            <a:endParaRPr lang="en-US" b="0" i="0">
              <a:solidFill>
                <a:srgbClr val="333333"/>
              </a:solidFill>
              <a:effectLst/>
              <a:latin typeface="Arial"/>
              <a:cs typeface="Arial"/>
            </a:endParaRPr>
          </a:p>
        </p:txBody>
      </p:sp>
      <p:pic>
        <p:nvPicPr>
          <p:cNvPr id="5" name="Picture 4" descr="SIMnet Login page.  Select Yes if you have an account and No if you need to create an account.   Existing users enter username and password. Sign-in and cancel buttons. ">
            <a:extLst>
              <a:ext uri="{FF2B5EF4-FFF2-40B4-BE49-F238E27FC236}">
                <a16:creationId xmlns:a16="http://schemas.microsoft.com/office/drawing/2014/main" id="{9F5732E5-4A35-51F0-7C5E-9EEAB7CF2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010" y="1212171"/>
            <a:ext cx="3446387" cy="30833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IMnet Login page.  Select Yes if you have an account and No if you need to create an account.   No button selected create account button appears in low right corner. ">
            <a:extLst>
              <a:ext uri="{FF2B5EF4-FFF2-40B4-BE49-F238E27FC236}">
                <a16:creationId xmlns:a16="http://schemas.microsoft.com/office/drawing/2014/main" id="{CDE6596A-B712-2D77-3594-EC80845C4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730" y="3041747"/>
            <a:ext cx="3735464" cy="3071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A77747-54EB-4019-AD16-095DD7E76AB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Moodle with Inclusive Access</a:t>
            </a:r>
          </a:p>
        </p:txBody>
      </p:sp>
      <p:sp>
        <p:nvSpPr>
          <p:cNvPr id="4" name="Title 3">
            <a:extLst>
              <a:ext uri="{FF2B5EF4-FFF2-40B4-BE49-F238E27FC236}">
                <a16:creationId xmlns:a16="http://schemas.microsoft.com/office/drawing/2014/main" id="{6B798552-EE20-18CA-F294-A3D0BAF3865D}"/>
              </a:ext>
            </a:extLst>
          </p:cNvPr>
          <p:cNvSpPr>
            <a:spLocks noGrp="1"/>
          </p:cNvSpPr>
          <p:nvPr>
            <p:ph type="title"/>
          </p:nvPr>
        </p:nvSpPr>
        <p:spPr>
          <a:xfrm>
            <a:off x="754825" y="1334593"/>
            <a:ext cx="10750091" cy="365379"/>
          </a:xfrm>
        </p:spPr>
        <p:txBody>
          <a:bodyPr>
            <a:normAutofit fontScale="90000"/>
          </a:bodyPr>
          <a:lstStyle/>
          <a:p>
            <a:r>
              <a:rPr lang="en-US">
                <a:latin typeface="Arial"/>
                <a:cs typeface="Arial"/>
              </a:rPr>
              <a:t>Support &amp; Resources</a:t>
            </a:r>
            <a:endParaRPr lang="en-US"/>
          </a:p>
        </p:txBody>
      </p:sp>
      <p:sp>
        <p:nvSpPr>
          <p:cNvPr id="7" name="Text Placeholder 2">
            <a:extLst>
              <a:ext uri="{FF2B5EF4-FFF2-40B4-BE49-F238E27FC236}">
                <a16:creationId xmlns:a16="http://schemas.microsoft.com/office/drawing/2014/main" id="{243E1A7C-D0E9-A247-920F-F7FF2701DB5B}"/>
              </a:ext>
            </a:extLst>
          </p:cNvPr>
          <p:cNvSpPr>
            <a:spLocks noGrp="1"/>
          </p:cNvSpPr>
          <p:nvPr>
            <p:ph type="body" sz="quarter" idx="18"/>
          </p:nvPr>
        </p:nvSpPr>
        <p:spPr>
          <a:xfrm>
            <a:off x="751114" y="1930854"/>
            <a:ext cx="7081838" cy="4087813"/>
          </a:xfrm>
        </p:spPr>
        <p:txBody>
          <a:bodyPr vert="horz" lIns="91440" tIns="45720" rIns="91440" bIns="45720" rtlCol="0" anchor="t">
            <a:noAutofit/>
          </a:bodyPr>
          <a:lstStyle/>
          <a:p>
            <a:pPr marL="0" indent="0" algn="l">
              <a:lnSpc>
                <a:spcPct val="100000"/>
              </a:lnSpc>
              <a:buNone/>
            </a:pPr>
            <a:r>
              <a:rPr lang="en-US" sz="1800" b="1">
                <a:solidFill>
                  <a:srgbClr val="C00000"/>
                </a:solidFill>
                <a:latin typeface="Arial"/>
                <a:cs typeface="Arial"/>
              </a:rPr>
              <a:t>Tech Support &amp; FAQ:</a:t>
            </a:r>
            <a:endParaRPr lang="en-US" sz="1800">
              <a:solidFill>
                <a:srgbClr val="C00000"/>
              </a:solidFill>
            </a:endParaRPr>
          </a:p>
          <a:p>
            <a:pPr algn="l">
              <a:lnSpc>
                <a:spcPct val="100000"/>
              </a:lnSpc>
            </a:pPr>
            <a:r>
              <a:rPr lang="en-US" sz="1800" b="1">
                <a:latin typeface="Arial"/>
                <a:cs typeface="Arial"/>
              </a:rPr>
              <a:t>Call:</a:t>
            </a:r>
            <a:r>
              <a:rPr lang="en-US" sz="1800">
                <a:latin typeface="Arial"/>
                <a:cs typeface="Arial"/>
              </a:rPr>
              <a:t> </a:t>
            </a:r>
            <a:br>
              <a:rPr lang="en-US" sz="1800">
                <a:latin typeface="Arial"/>
                <a:cs typeface="Arial"/>
              </a:rPr>
            </a:br>
            <a:r>
              <a:rPr lang="en-US" sz="1800">
                <a:latin typeface="Arial"/>
                <a:cs typeface="Arial"/>
              </a:rPr>
              <a:t>(800) 331-5094</a:t>
            </a:r>
            <a:br>
              <a:rPr lang="en-US" sz="1800">
                <a:latin typeface="Arial"/>
                <a:cs typeface="Arial"/>
              </a:rPr>
            </a:br>
            <a:br>
              <a:rPr lang="en-US" sz="1800">
                <a:latin typeface="Arial"/>
                <a:cs typeface="Arial"/>
              </a:rPr>
            </a:br>
            <a:r>
              <a:rPr lang="en-US" sz="1800" b="1">
                <a:latin typeface="Arial"/>
                <a:cs typeface="Arial"/>
              </a:rPr>
              <a:t>Email &amp; Chat: </a:t>
            </a:r>
            <a:br>
              <a:rPr lang="en-US" sz="1800">
                <a:latin typeface="Arial"/>
                <a:cs typeface="Arial"/>
              </a:rPr>
            </a:br>
            <a:r>
              <a:rPr lang="en-US" sz="1800">
                <a:latin typeface="Arial"/>
                <a:cs typeface="Arial"/>
                <a:hlinkClick r:id="rId2">
                  <a:extLst>
                    <a:ext uri="{A12FA001-AC4F-418D-AE19-62706E023703}">
                      <ahyp:hlinkClr xmlns:ahyp="http://schemas.microsoft.com/office/drawing/2018/hyperlinkcolor" val="tx"/>
                    </a:ext>
                  </a:extLst>
                </a:hlinkClick>
              </a:rPr>
              <a:t>www.mhhe.com/support</a:t>
            </a:r>
            <a:endParaRPr lang="en-US" sz="1800">
              <a:latin typeface="Arial"/>
              <a:cs typeface="Arial"/>
            </a:endParaRPr>
          </a:p>
          <a:p>
            <a:pPr algn="l">
              <a:lnSpc>
                <a:spcPct val="100000"/>
              </a:lnSpc>
              <a:spcBef>
                <a:spcPts val="0"/>
              </a:spcBef>
              <a:buClr>
                <a:srgbClr val="313131"/>
              </a:buClr>
              <a:buSzPts val="2000"/>
            </a:pPr>
            <a:br>
              <a:rPr lang="en-US" sz="1800" b="1">
                <a:latin typeface="Arial"/>
                <a:cs typeface="Arial"/>
              </a:rPr>
            </a:br>
            <a:r>
              <a:rPr lang="en-US" sz="1800" b="1">
                <a:latin typeface="Arial"/>
                <a:cs typeface="Arial"/>
              </a:rPr>
              <a:t>Find More Tips:</a:t>
            </a:r>
            <a:endParaRPr lang="en-US" sz="1800" b="1"/>
          </a:p>
          <a:p>
            <a:pPr marL="0" indent="0" algn="l">
              <a:lnSpc>
                <a:spcPct val="100000"/>
              </a:lnSpc>
              <a:spcBef>
                <a:spcPts val="0"/>
              </a:spcBef>
              <a:buClr>
                <a:srgbClr val="313131"/>
              </a:buClr>
              <a:buSzPts val="2000"/>
              <a:buNone/>
            </a:pPr>
            <a:r>
              <a:rPr lang="en-US" sz="1800">
                <a:latin typeface="Arial"/>
                <a:cs typeface="Arial"/>
                <a:hlinkClick r:id="rId3">
                  <a:extLst>
                    <a:ext uri="{A12FA001-AC4F-418D-AE19-62706E023703}">
                      <ahyp:hlinkClr xmlns:ahyp="http://schemas.microsoft.com/office/drawing/2018/hyperlinkcolor" val="tx"/>
                    </a:ext>
                  </a:extLst>
                </a:hlinkClick>
              </a:rPr>
              <a:t>http://www.supportateverystep.com/</a:t>
            </a:r>
            <a:r>
              <a:rPr lang="en-US" sz="1800">
                <a:solidFill>
                  <a:schemeClr val="accent3"/>
                </a:solidFill>
                <a:latin typeface="Arial"/>
                <a:cs typeface="Arial"/>
              </a:rPr>
              <a:t> </a:t>
            </a:r>
            <a:endParaRPr lang="en-US" sz="1800">
              <a:solidFill>
                <a:schemeClr val="accent3"/>
              </a:solidFill>
            </a:endParaRPr>
          </a:p>
        </p:txBody>
      </p:sp>
    </p:spTree>
    <p:extLst>
      <p:ext uri="{BB962C8B-B14F-4D97-AF65-F5344CB8AC3E}">
        <p14:creationId xmlns:p14="http://schemas.microsoft.com/office/powerpoint/2010/main" val="108195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a:t>QUESTIONS?</a:t>
            </a:r>
          </a:p>
        </p:txBody>
      </p:sp>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4294967295"/>
          </p:nvPr>
        </p:nvSpPr>
        <p:spPr>
          <a:xfrm>
            <a:off x="0" y="117475"/>
            <a:ext cx="4114800" cy="331788"/>
          </a:xfrm>
        </p:spPr>
        <p:txBody>
          <a:bodyPr/>
          <a:lstStyle/>
          <a:p>
            <a:r>
              <a:rPr lang="en-US"/>
              <a:t>THANKS FOR REGISTERING!</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2.xml><?xml version="1.0" encoding="utf-8"?>
<ds:datastoreItem xmlns:ds="http://schemas.openxmlformats.org/officeDocument/2006/customXml" ds:itemID="{44FB1409-6A3F-404B-9217-7ED1FD83E38F}">
  <ds:schemaRefs>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purl.org/dc/dcmitype/"/>
    <ds:schemaRef ds:uri="http://schemas.microsoft.com/office/infopath/2007/PartnerControls"/>
    <ds:schemaRef ds:uri="4f83251b-4d3b-4580-8981-be5e2b08b791"/>
    <ds:schemaRef ds:uri="55eee036-b312-4691-be2e-efe9fdaf1737"/>
    <ds:schemaRef ds:uri="http://schemas.microsoft.com/office/2006/metadata/properties"/>
  </ds:schemaRefs>
</ds:datastoreItem>
</file>

<file path=customXml/itemProps3.xml><?xml version="1.0" encoding="utf-8"?>
<ds:datastoreItem xmlns:ds="http://schemas.openxmlformats.org/officeDocument/2006/customXml" ds:itemID="{80C8FB24-F914-4F65-BE97-B3DE1B01FFB4}">
  <ds:schemaRefs>
    <ds:schemaRef ds:uri="4f83251b-4d3b-4580-8981-be5e2b08b791"/>
    <ds:schemaRef ds:uri="55eee036-b312-4691-be2e-efe9fdaf173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0</TotalTime>
  <Words>303</Words>
  <Application>Microsoft Office PowerPoint</Application>
  <PresentationFormat>Widescreen</PresentationFormat>
  <Paragraphs>40</Paragraphs>
  <Slides>8</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8</vt:i4>
      </vt:variant>
    </vt:vector>
  </HeadingPairs>
  <TitlesOfParts>
    <vt:vector size="17" baseType="lpstr">
      <vt:lpstr>Arial</vt:lpstr>
      <vt:lpstr>Arial Black</vt:lpstr>
      <vt:lpstr>Arial,Sans-Serif</vt:lpstr>
      <vt:lpstr>Calibri</vt:lpstr>
      <vt:lpstr>Segoe UI</vt:lpstr>
      <vt:lpstr>Cover Slides</vt:lpstr>
      <vt:lpstr>1_Cover Slides</vt:lpstr>
      <vt:lpstr>Master Slide White Header</vt:lpstr>
      <vt:lpstr>Master Slide Gray Header</vt:lpstr>
      <vt:lpstr>SIMnet®</vt:lpstr>
      <vt:lpstr>Benefits of Registering</vt:lpstr>
      <vt:lpstr>Step 1</vt:lpstr>
      <vt:lpstr>Step 2</vt:lpstr>
      <vt:lpstr>Step 3</vt:lpstr>
      <vt:lpstr>Step 4</vt:lpstr>
      <vt:lpstr>Support &amp;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Moodle with Inclusive Access</dc:title>
  <dc:creator>Herrig, Meghan</dc:creator>
  <cp:lastModifiedBy>Herrig, Meghan</cp:lastModifiedBy>
  <cp:revision>1</cp:revision>
  <dcterms:created xsi:type="dcterms:W3CDTF">2022-02-17T20:16:12Z</dcterms:created>
  <dcterms:modified xsi:type="dcterms:W3CDTF">2024-05-01T14:17:09Z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