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5"/>
  </p:notesMasterIdLst>
  <p:handoutMasterIdLst>
    <p:handoutMasterId r:id="rId16"/>
  </p:handoutMasterIdLst>
  <p:sldIdLst>
    <p:sldId id="462" r:id="rId8"/>
    <p:sldId id="673" r:id="rId9"/>
    <p:sldId id="660" r:id="rId10"/>
    <p:sldId id="662" r:id="rId11"/>
    <p:sldId id="664" r:id="rId12"/>
    <p:sldId id="674" r:id="rId13"/>
    <p:sldId id="6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AC73B-9C3E-3DA7-36CC-F6A97C80BBFB}" v="57" dt="2024-04-30T16:00:24.172"/>
    <p1510:client id="{AC63FDB6-C1B2-4818-BC59-E2DEFC94CCD7}" v="1" dt="2024-05-01T14:11:59.709"/>
    <p1510:client id="{E76E7BB3-79CC-BCBE-815C-54A6C18638FD}" v="31" dt="2024-04-30T19:30:10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>
      <p:cViewPr varScale="1">
        <p:scale>
          <a:sx n="62" d="100"/>
          <a:sy n="62" d="100"/>
        </p:scale>
        <p:origin x="258" y="7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06/05/2024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/>
                <a:cs typeface="Arial"/>
              </a:rPr>
              <a:t>SIMnet</a:t>
            </a:r>
            <a:r>
              <a:rPr lang="en-US" baseline="30000" dirty="0">
                <a:latin typeface="Arial"/>
                <a:cs typeface="Arial"/>
              </a:rPr>
              <a:t>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Blackboard with Inclusive Access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Benefits of Registering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0" i="0" u="none" strike="noStrike" dirty="0">
                <a:effectLst/>
                <a:latin typeface="Arial"/>
                <a:cs typeface="Arial"/>
              </a:rPr>
              <a:t>What do you get when you register for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?</a:t>
            </a:r>
            <a:r>
              <a:rPr lang="en-US" dirty="0">
                <a:latin typeface="Arial"/>
                <a:cs typeface="Arial"/>
              </a:rPr>
              <a:t> </a:t>
            </a:r>
            <a:endParaRPr lang="en-US" sz="1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US" sz="1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latin typeface="Arial"/>
                <a:cs typeface="Arial"/>
              </a:rPr>
              <a:t>Hands-on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practice with the </a:t>
            </a:r>
            <a:r>
              <a:rPr lang="en-US" dirty="0">
                <a:latin typeface="Arial"/>
                <a:cs typeface="Arial"/>
              </a:rPr>
              <a:t>Microsoft applications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 will </a:t>
            </a:r>
            <a:r>
              <a:rPr lang="en-US" dirty="0">
                <a:latin typeface="Arial"/>
                <a:cs typeface="Arial"/>
              </a:rPr>
              <a:t>use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in </a:t>
            </a:r>
            <a:r>
              <a:rPr lang="en-US" dirty="0">
                <a:latin typeface="Arial"/>
                <a:cs typeface="Arial"/>
              </a:rPr>
              <a:t>college and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your career.  </a:t>
            </a:r>
            <a:br>
              <a:rPr lang="en-US" dirty="0">
                <a:latin typeface="Arial"/>
                <a:cs typeface="Arial"/>
              </a:rPr>
            </a:br>
            <a:endParaRPr lang="en-US" sz="1800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earn digital badges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to 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showcase on LinkedIn, resumes, and more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continue accessing content 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in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 your </a:t>
            </a:r>
            <a:r>
              <a:rPr lang="en-US" dirty="0" err="1">
                <a:solidFill>
                  <a:srgbClr val="333333"/>
                </a:solidFill>
                <a:latin typeface="Arial"/>
                <a:cs typeface="Arial"/>
              </a:rPr>
              <a:t>SIMnet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library after your course ends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Login into your Blackboard account and navigate to your course.</a:t>
            </a:r>
          </a:p>
          <a:p>
            <a:r>
              <a:rPr lang="en-US" dirty="0"/>
              <a:t>  </a:t>
            </a:r>
          </a:p>
          <a:p>
            <a:r>
              <a:rPr lang="en-US" dirty="0"/>
              <a:t>If you are not sure if you have a Blackboard account, check with your instructor.</a:t>
            </a:r>
          </a:p>
        </p:txBody>
      </p:sp>
      <p:pic>
        <p:nvPicPr>
          <p:cNvPr id="9" name="Picture 4" descr="Blackboard Account login screen where username and password are entered.&#10;">
            <a:extLst>
              <a:ext uri="{FF2B5EF4-FFF2-40B4-BE49-F238E27FC236}">
                <a16:creationId xmlns:a16="http://schemas.microsoft.com/office/drawing/2014/main" id="{DD9516A2-FAFC-4785-9681-DBB20DC5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679" y="1385496"/>
            <a:ext cx="4222471" cy="183051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Blackboard Account screen with course listings.">
            <a:extLst>
              <a:ext uri="{FF2B5EF4-FFF2-40B4-BE49-F238E27FC236}">
                <a16:creationId xmlns:a16="http://schemas.microsoft.com/office/drawing/2014/main" id="{6C72D983-420D-4ED3-B872-F50C891F9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678" y="3581392"/>
            <a:ext cx="6346157" cy="252919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349" y="1712306"/>
            <a:ext cx="3787853" cy="4398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In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your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course,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navigate to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 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 link. If you are not sure where to find the link, ask your instructor.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Locate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assignment,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then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click on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link to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start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 the registration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process.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1026" name="Picture 2" descr="Screen showing assignment links for SIMnet.  Click on an assignment link to begin the registration process.">
            <a:extLst>
              <a:ext uri="{FF2B5EF4-FFF2-40B4-BE49-F238E27FC236}">
                <a16:creationId xmlns:a16="http://schemas.microsoft.com/office/drawing/2014/main" id="{1CEA37AF-D70D-1B8C-D5F0-A113C4C1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38" y="1714767"/>
            <a:ext cx="5686425" cy="28289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Blackboard with Inclusive Access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C18169-C397-43EA-BFFD-9E5CF35B31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201987" cy="4373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Existing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 login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: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Yes, Sign in Now.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Enter your username and password and click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Sign-in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 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New to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:  </a:t>
            </a:r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No,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Create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new </a:t>
            </a:r>
            <a:br>
              <a:rPr lang="en-US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account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fontAlgn="base"/>
            <a:br>
              <a:rPr lang="en-US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Create Account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to have your account automatically created for you.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2050" name="Picture 2" descr="SIMnet Login page.  Select Yes if you have an account and No if you need to create an account.   Existing users enter username and password. Sign-in and cancel buttons. ">
            <a:extLst>
              <a:ext uri="{FF2B5EF4-FFF2-40B4-BE49-F238E27FC236}">
                <a16:creationId xmlns:a16="http://schemas.microsoft.com/office/drawing/2014/main" id="{BC96CF92-9D4B-A435-D998-1840A8AC0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248" y="1201592"/>
            <a:ext cx="3240768" cy="292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IMnet Login page.  Select Yes if you have an account and No if you need to create an account.   No button selected create account button appears in low right corner. ">
            <a:extLst>
              <a:ext uri="{FF2B5EF4-FFF2-40B4-BE49-F238E27FC236}">
                <a16:creationId xmlns:a16="http://schemas.microsoft.com/office/drawing/2014/main" id="{0A806BD2-7DAC-6B90-F7BE-000E71E8D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158" y="3359258"/>
            <a:ext cx="3263749" cy="27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50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77747-54EB-4019-AD16-095DD7E76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Blackboard with Inclusive Access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798552-EE20-18CA-F294-A3D0BAF3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25" y="1334593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Support &amp; Resources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3E1A7C-D0E9-A247-920F-F7FF2701DB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1114" y="1930854"/>
            <a:ext cx="7081838" cy="40878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rial"/>
                <a:cs typeface="Arial"/>
              </a:rPr>
              <a:t>Tech Support &amp; FAQ:</a:t>
            </a:r>
            <a:endParaRPr lang="en-US" sz="1800">
              <a:solidFill>
                <a:srgbClr val="C000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/>
                <a:cs typeface="Arial"/>
              </a:rPr>
              <a:t>Call:</a:t>
            </a:r>
            <a:r>
              <a:rPr lang="en-US" sz="1800" dirty="0">
                <a:latin typeface="Arial"/>
                <a:cs typeface="Arial"/>
              </a:rPr>
              <a:t>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</a:rPr>
              <a:t>(800) 331-5094</a:t>
            </a:r>
            <a:br>
              <a:rPr lang="en-US" sz="1800" dirty="0">
                <a:latin typeface="Arial"/>
                <a:cs typeface="Arial"/>
              </a:rPr>
            </a:br>
            <a:br>
              <a:rPr lang="en-US" sz="1800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Email &amp; Chat: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18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</a:pPr>
            <a:br>
              <a:rPr lang="en-US" sz="1800" b="1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Find More Tips:</a:t>
            </a:r>
            <a:endParaRPr lang="en-US" sz="1800" b="1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1800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http://www.supportateverystep.com/</a:t>
            </a:r>
            <a:r>
              <a:rPr lang="en-US" sz="1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18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5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C8FB24-F914-4F65-BE97-B3DE1B01FF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FB1409-6A3F-404B-9217-7ED1FD83E38F}">
  <ds:schemaRefs>
    <ds:schemaRef ds:uri="4f83251b-4d3b-4580-8981-be5e2b08b791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55eee036-b312-4691-be2e-efe9fdaf1737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420</TotalTime>
  <Words>269</Words>
  <Application>Microsoft Office PowerPoint</Application>
  <PresentationFormat>Widescreen</PresentationFormat>
  <Paragraphs>34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Cover Slides</vt:lpstr>
      <vt:lpstr>1_Cover Slides</vt:lpstr>
      <vt:lpstr>Master Slide White Header</vt:lpstr>
      <vt:lpstr>Master Slide Gray Header</vt:lpstr>
      <vt:lpstr>SIMnet®</vt:lpstr>
      <vt:lpstr>Benefits of Registering</vt:lpstr>
      <vt:lpstr>Step 1</vt:lpstr>
      <vt:lpstr>Step 2</vt:lpstr>
      <vt:lpstr>Step 3</vt:lpstr>
      <vt:lpstr>Support &amp;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Blackboard with Inclusive Access</dc:title>
  <dc:creator>Herrig, Meghan</dc:creator>
  <cp:lastModifiedBy>Herrig, Meghan</cp:lastModifiedBy>
  <cp:revision>78</cp:revision>
  <dcterms:created xsi:type="dcterms:W3CDTF">2022-02-17T20:16:12Z</dcterms:created>
  <dcterms:modified xsi:type="dcterms:W3CDTF">2024-05-06T14:34:02Z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