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32" r:id="rId7"/>
    <p:sldMasterId id="2147484036" r:id="rId8"/>
    <p:sldMasterId id="2147483742" r:id="rId9"/>
    <p:sldMasterId id="2147483824" r:id="rId10"/>
    <p:sldMasterId id="2147483984" r:id="rId11"/>
    <p:sldMasterId id="2147483859" r:id="rId12"/>
    <p:sldMasterId id="2147483929" r:id="rId13"/>
    <p:sldMasterId id="2147483783" r:id="rId14"/>
  </p:sldMasterIdLst>
  <p:notesMasterIdLst>
    <p:notesMasterId r:id="rId28"/>
  </p:notesMasterIdLst>
  <p:handoutMasterIdLst>
    <p:handoutMasterId r:id="rId29"/>
  </p:handoutMasterIdLst>
  <p:sldIdLst>
    <p:sldId id="891" r:id="rId15"/>
    <p:sldId id="11512" r:id="rId16"/>
    <p:sldId id="11513" r:id="rId17"/>
    <p:sldId id="11515" r:id="rId18"/>
    <p:sldId id="11514" r:id="rId19"/>
    <p:sldId id="11495" r:id="rId20"/>
    <p:sldId id="11496" r:id="rId21"/>
    <p:sldId id="932" r:id="rId22"/>
    <p:sldId id="933" r:id="rId23"/>
    <p:sldId id="11480" r:id="rId24"/>
    <p:sldId id="11505" r:id="rId25"/>
    <p:sldId id="11506" r:id="rId26"/>
    <p:sldId id="1150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DCE14A7B-D859-4193-9209-7B9CD241FF7E}">
          <p14:sldIdLst>
            <p14:sldId id="891"/>
            <p14:sldId id="11512"/>
            <p14:sldId id="11513"/>
            <p14:sldId id="11515"/>
            <p14:sldId id="11514"/>
            <p14:sldId id="11495"/>
            <p14:sldId id="11496"/>
            <p14:sldId id="932"/>
            <p14:sldId id="933"/>
            <p14:sldId id="11480"/>
            <p14:sldId id="11505"/>
            <p14:sldId id="11506"/>
            <p14:sldId id="11504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9175FA-60EA-69D0-8855-8BDBE2DC8B0B}" v="10" dt="2026-06-24T19:53:35.830"/>
    <p1510:client id="{CC5C54D8-B88D-24BF-3BEA-C6D9C2B1AF80}" v="129" dt="2026-06-24T21:33:40.2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50"/>
    <p:restoredTop sz="94676"/>
  </p:normalViewPr>
  <p:slideViewPr>
    <p:cSldViewPr snapToGrid="0">
      <p:cViewPr varScale="1">
        <p:scale>
          <a:sx n="74" d="100"/>
          <a:sy n="74" d="100"/>
        </p:scale>
        <p:origin x="200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483D7870-D4B6-BB74-1BBD-BC0EA9606008}"/>
    <pc:docChg chg="modSld">
      <pc:chgData name="Henig, Sarit" userId="S::sarit.henig@mheducation.com::ad83c6bf-9a7d-4a88-b545-e6e8836bd6ee" providerId="AD" clId="Web-{483D7870-D4B6-BB74-1BBD-BC0EA9606008}" dt="2026-06-12T19:51:02.279" v="2" actId="20577"/>
      <pc:docMkLst>
        <pc:docMk/>
      </pc:docMkLst>
      <pc:sldChg chg="modSp modCm">
        <pc:chgData name="Henig, Sarit" userId="S::sarit.henig@mheducation.com::ad83c6bf-9a7d-4a88-b545-e6e8836bd6ee" providerId="AD" clId="Web-{483D7870-D4B6-BB74-1BBD-BC0EA9606008}" dt="2026-06-12T19:51:02.279" v="2" actId="20577"/>
        <pc:sldMkLst>
          <pc:docMk/>
          <pc:sldMk cId="2687483951" sldId="891"/>
        </pc:sldMkLst>
        <pc:spChg chg="mod">
          <ac:chgData name="Henig, Sarit" userId="S::sarit.henig@mheducation.com::ad83c6bf-9a7d-4a88-b545-e6e8836bd6ee" providerId="AD" clId="Web-{483D7870-D4B6-BB74-1BBD-BC0EA9606008}" dt="2026-06-12T19:51:02.279" v="2" actId="20577"/>
          <ac:spMkLst>
            <pc:docMk/>
            <pc:sldMk cId="2687483951" sldId="891"/>
            <ac:spMk id="5" creationId="{8D3854BF-806A-2A50-6E0D-2B5A784E1D5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enig, Sarit" userId="S::sarit.henig@mheducation.com::ad83c6bf-9a7d-4a88-b545-e6e8836bd6ee" providerId="AD" clId="Web-{483D7870-D4B6-BB74-1BBD-BC0EA9606008}" dt="2026-06-12T19:47:00.311" v="0" actId="20577"/>
              <pc2:cmMkLst xmlns:pc2="http://schemas.microsoft.com/office/powerpoint/2019/9/main/command">
                <pc:docMk/>
                <pc:sldMk cId="2687483951" sldId="891"/>
                <pc2:cmMk id="{D9364957-48E1-4C16-A40F-160EDC431F33}"/>
              </pc2:cmMkLst>
            </pc226:cmChg>
          </p:ext>
        </pc:extLst>
      </pc:sldChg>
    </pc:docChg>
  </pc:docChgLst>
  <pc:docChgLst>
    <pc:chgData name="Henig, Sarit" userId="S::sarit.henig@mheducation.com::ad83c6bf-9a7d-4a88-b545-e6e8836bd6ee" providerId="AD" clId="Web-{74C4BA94-493C-197E-0F98-711656B224F3}"/>
    <pc:docChg chg="delSld modSld modSection">
      <pc:chgData name="Henig, Sarit" userId="S::sarit.henig@mheducation.com::ad83c6bf-9a7d-4a88-b545-e6e8836bd6ee" providerId="AD" clId="Web-{74C4BA94-493C-197E-0F98-711656B224F3}" dt="2026-06-12T19:37:38.278" v="38"/>
      <pc:docMkLst>
        <pc:docMk/>
      </pc:docMkLst>
      <pc:sldChg chg="modSp">
        <pc:chgData name="Henig, Sarit" userId="S::sarit.henig@mheducation.com::ad83c6bf-9a7d-4a88-b545-e6e8836bd6ee" providerId="AD" clId="Web-{74C4BA94-493C-197E-0F98-711656B224F3}" dt="2026-06-12T19:18:49.021" v="26" actId="20577"/>
        <pc:sldMkLst>
          <pc:docMk/>
          <pc:sldMk cId="2687483951" sldId="891"/>
        </pc:sldMkLst>
        <pc:spChg chg="mod">
          <ac:chgData name="Henig, Sarit" userId="S::sarit.henig@mheducation.com::ad83c6bf-9a7d-4a88-b545-e6e8836bd6ee" providerId="AD" clId="Web-{74C4BA94-493C-197E-0F98-711656B224F3}" dt="2026-06-12T19:18:49.021" v="26" actId="20577"/>
          <ac:spMkLst>
            <pc:docMk/>
            <pc:sldMk cId="2687483951" sldId="891"/>
            <ac:spMk id="5" creationId="{8D3854BF-806A-2A50-6E0D-2B5A784E1D51}"/>
          </ac:spMkLst>
        </pc:spChg>
      </pc:sldChg>
      <pc:sldChg chg="addSp delSp modSp">
        <pc:chgData name="Henig, Sarit" userId="S::sarit.henig@mheducation.com::ad83c6bf-9a7d-4a88-b545-e6e8836bd6ee" providerId="AD" clId="Web-{74C4BA94-493C-197E-0F98-711656B224F3}" dt="2026-06-12T18:29:36.720" v="24" actId="14100"/>
        <pc:sldMkLst>
          <pc:docMk/>
          <pc:sldMk cId="1146002347" sldId="927"/>
        </pc:sldMkLst>
        <pc:picChg chg="add del mod">
          <ac:chgData name="Henig, Sarit" userId="S::sarit.henig@mheducation.com::ad83c6bf-9a7d-4a88-b545-e6e8836bd6ee" providerId="AD" clId="Web-{74C4BA94-493C-197E-0F98-711656B224F3}" dt="2026-06-12T18:29:36.720" v="24" actId="14100"/>
          <ac:picMkLst>
            <pc:docMk/>
            <pc:sldMk cId="1146002347" sldId="927"/>
            <ac:picMk id="11" creationId="{96EF572D-B315-A5A4-7B4B-BD20D190948D}"/>
          </ac:picMkLst>
        </pc:picChg>
      </pc:sldChg>
      <pc:sldChg chg="delSp">
        <pc:chgData name="Henig, Sarit" userId="S::sarit.henig@mheducation.com::ad83c6bf-9a7d-4a88-b545-e6e8836bd6ee" providerId="AD" clId="Web-{74C4BA94-493C-197E-0F98-711656B224F3}" dt="2026-06-12T18:28:42.672" v="20"/>
        <pc:sldMkLst>
          <pc:docMk/>
          <pc:sldMk cId="2205954096" sldId="930"/>
        </pc:sldMkLst>
      </pc:sldChg>
      <pc:sldChg chg="delSp">
        <pc:chgData name="Henig, Sarit" userId="S::sarit.henig@mheducation.com::ad83c6bf-9a7d-4a88-b545-e6e8836bd6ee" providerId="AD" clId="Web-{74C4BA94-493C-197E-0F98-711656B224F3}" dt="2026-06-12T18:29:38.063" v="25"/>
        <pc:sldMkLst>
          <pc:docMk/>
          <pc:sldMk cId="3378024933" sldId="11496"/>
        </pc:sldMkLst>
      </pc:sldChg>
      <pc:sldChg chg="delSp">
        <pc:chgData name="Henig, Sarit" userId="S::sarit.henig@mheducation.com::ad83c6bf-9a7d-4a88-b545-e6e8836bd6ee" providerId="AD" clId="Web-{74C4BA94-493C-197E-0F98-711656B224F3}" dt="2026-06-12T19:37:38.278" v="38"/>
        <pc:sldMkLst>
          <pc:docMk/>
          <pc:sldMk cId="2709098062" sldId="11512"/>
        </pc:sldMkLst>
      </pc:sldChg>
    </pc:docChg>
  </pc:docChgLst>
  <pc:docChgLst>
    <pc:chgData name="Henig, Sarit" userId="S::sarit.henig@mheducation.com::ad83c6bf-9a7d-4a88-b545-e6e8836bd6ee" providerId="AD" clId="Web-{A4CF66D2-FD36-1B63-5267-7278D8706EDC}"/>
    <pc:docChg chg="addSld modSld sldOrd modSection">
      <pc:chgData name="Henig, Sarit" userId="S::sarit.henig@mheducation.com::ad83c6bf-9a7d-4a88-b545-e6e8836bd6ee" providerId="AD" clId="Web-{A4CF66D2-FD36-1B63-5267-7278D8706EDC}" dt="2026-06-11T00:49:54.555" v="100" actId="1076"/>
      <pc:docMkLst>
        <pc:docMk/>
      </pc:docMkLst>
      <pc:sldChg chg="delSp modSp">
        <pc:chgData name="Henig, Sarit" userId="S::sarit.henig@mheducation.com::ad83c6bf-9a7d-4a88-b545-e6e8836bd6ee" providerId="AD" clId="Web-{A4CF66D2-FD36-1B63-5267-7278D8706EDC}" dt="2026-06-11T00:49:54.555" v="100" actId="1076"/>
        <pc:sldMkLst>
          <pc:docMk/>
          <pc:sldMk cId="2687483951" sldId="891"/>
        </pc:sldMkLst>
      </pc:sldChg>
      <pc:sldChg chg="delSp modSp">
        <pc:chgData name="Henig, Sarit" userId="S::sarit.henig@mheducation.com::ad83c6bf-9a7d-4a88-b545-e6e8836bd6ee" providerId="AD" clId="Web-{A4CF66D2-FD36-1B63-5267-7278D8706EDC}" dt="2026-06-11T00:07:36.355" v="44" actId="1076"/>
        <pc:sldMkLst>
          <pc:docMk/>
          <pc:sldMk cId="1556498143" sldId="11495"/>
        </pc:sldMkLst>
        <pc:picChg chg="mod">
          <ac:chgData name="Henig, Sarit" userId="S::sarit.henig@mheducation.com::ad83c6bf-9a7d-4a88-b545-e6e8836bd6ee" providerId="AD" clId="Web-{A4CF66D2-FD36-1B63-5267-7278D8706EDC}" dt="2026-06-11T00:07:36.355" v="44" actId="1076"/>
          <ac:picMkLst>
            <pc:docMk/>
            <pc:sldMk cId="1556498143" sldId="11495"/>
            <ac:picMk id="5" creationId="{9F591EB2-D1D6-34CC-D903-4FA35245A2D3}"/>
          </ac:picMkLst>
        </pc:picChg>
        <pc:picChg chg="mod ord">
          <ac:chgData name="Henig, Sarit" userId="S::sarit.henig@mheducation.com::ad83c6bf-9a7d-4a88-b545-e6e8836bd6ee" providerId="AD" clId="Web-{A4CF66D2-FD36-1B63-5267-7278D8706EDC}" dt="2026-06-11T00:07:25.167" v="39"/>
          <ac:picMkLst>
            <pc:docMk/>
            <pc:sldMk cId="1556498143" sldId="11495"/>
            <ac:picMk id="7" creationId="{E5A6CADA-E5CE-37EC-0867-63C956675AFB}"/>
          </ac:picMkLst>
        </pc:picChg>
      </pc:sldChg>
      <pc:sldChg chg="modSp">
        <pc:chgData name="Henig, Sarit" userId="S::sarit.henig@mheducation.com::ad83c6bf-9a7d-4a88-b545-e6e8836bd6ee" providerId="AD" clId="Web-{A4CF66D2-FD36-1B63-5267-7278D8706EDC}" dt="2026-06-10T23:58:15.023" v="7" actId="1076"/>
        <pc:sldMkLst>
          <pc:docMk/>
          <pc:sldMk cId="3378024933" sldId="11496"/>
        </pc:sldMkLst>
      </pc:sldChg>
      <pc:sldChg chg="ord">
        <pc:chgData name="Henig, Sarit" userId="S::sarit.henig@mheducation.com::ad83c6bf-9a7d-4a88-b545-e6e8836bd6ee" providerId="AD" clId="Web-{A4CF66D2-FD36-1B63-5267-7278D8706EDC}" dt="2026-06-10T23:57:54.506" v="5"/>
        <pc:sldMkLst>
          <pc:docMk/>
          <pc:sldMk cId="2714259122" sldId="11504"/>
        </pc:sldMkLst>
      </pc:sldChg>
      <pc:sldChg chg="add">
        <pc:chgData name="Henig, Sarit" userId="S::sarit.henig@mheducation.com::ad83c6bf-9a7d-4a88-b545-e6e8836bd6ee" providerId="AD" clId="Web-{A4CF66D2-FD36-1B63-5267-7278D8706EDC}" dt="2026-06-10T23:57:47.412" v="3"/>
        <pc:sldMkLst>
          <pc:docMk/>
          <pc:sldMk cId="306718688" sldId="11505"/>
        </pc:sldMkLst>
      </pc:sldChg>
      <pc:sldChg chg="modSp add">
        <pc:chgData name="Henig, Sarit" userId="S::sarit.henig@mheducation.com::ad83c6bf-9a7d-4a88-b545-e6e8836bd6ee" providerId="AD" clId="Web-{A4CF66D2-FD36-1B63-5267-7278D8706EDC}" dt="2026-06-11T00:11:58.130" v="66" actId="1076"/>
        <pc:sldMkLst>
          <pc:docMk/>
          <pc:sldMk cId="3076666481" sldId="11506"/>
        </pc:sldMkLst>
        <pc:picChg chg="mod">
          <ac:chgData name="Henig, Sarit" userId="S::sarit.henig@mheducation.com::ad83c6bf-9a7d-4a88-b545-e6e8836bd6ee" providerId="AD" clId="Web-{A4CF66D2-FD36-1B63-5267-7278D8706EDC}" dt="2026-06-11T00:11:55.286" v="65" actId="1076"/>
          <ac:picMkLst>
            <pc:docMk/>
            <pc:sldMk cId="3076666481" sldId="11506"/>
            <ac:picMk id="3" creationId="{10CF7B58-86B1-1F8C-8671-95E777074885}"/>
          </ac:picMkLst>
        </pc:picChg>
        <pc:picChg chg="mod">
          <ac:chgData name="Henig, Sarit" userId="S::sarit.henig@mheducation.com::ad83c6bf-9a7d-4a88-b545-e6e8836bd6ee" providerId="AD" clId="Web-{A4CF66D2-FD36-1B63-5267-7278D8706EDC}" dt="2026-06-11T00:11:58.130" v="66" actId="1076"/>
          <ac:picMkLst>
            <pc:docMk/>
            <pc:sldMk cId="3076666481" sldId="11506"/>
            <ac:picMk id="18" creationId="{F036529B-A516-201D-A5B4-B5AAEB99B8B1}"/>
          </ac:picMkLst>
        </pc:picChg>
      </pc:sldChg>
      <pc:sldChg chg="add">
        <pc:chgData name="Henig, Sarit" userId="S::sarit.henig@mheducation.com::ad83c6bf-9a7d-4a88-b545-e6e8836bd6ee" providerId="AD" clId="Web-{A4CF66D2-FD36-1B63-5267-7278D8706EDC}" dt="2026-06-11T00:00:14.339" v="18"/>
        <pc:sldMkLst>
          <pc:docMk/>
          <pc:sldMk cId="2709098062" sldId="11512"/>
        </pc:sldMkLst>
      </pc:sldChg>
      <pc:sldChg chg="modSp add">
        <pc:chgData name="Henig, Sarit" userId="S::sarit.henig@mheducation.com::ad83c6bf-9a7d-4a88-b545-e6e8836bd6ee" providerId="AD" clId="Web-{A4CF66D2-FD36-1B63-5267-7278D8706EDC}" dt="2026-06-11T00:47:52.832" v="86" actId="1076"/>
        <pc:sldMkLst>
          <pc:docMk/>
          <pc:sldMk cId="3604468203" sldId="11513"/>
        </pc:sldMkLst>
        <pc:picChg chg="mod">
          <ac:chgData name="Henig, Sarit" userId="S::sarit.henig@mheducation.com::ad83c6bf-9a7d-4a88-b545-e6e8836bd6ee" providerId="AD" clId="Web-{A4CF66D2-FD36-1B63-5267-7278D8706EDC}" dt="2026-06-11T00:47:40.238" v="81" actId="14100"/>
          <ac:picMkLst>
            <pc:docMk/>
            <pc:sldMk cId="3604468203" sldId="11513"/>
            <ac:picMk id="5" creationId="{07A2F1A7-41C7-81D6-0DC9-57152D80CBAD}"/>
          </ac:picMkLst>
        </pc:picChg>
        <pc:picChg chg="mod">
          <ac:chgData name="Henig, Sarit" userId="S::sarit.henig@mheducation.com::ad83c6bf-9a7d-4a88-b545-e6e8836bd6ee" providerId="AD" clId="Web-{A4CF66D2-FD36-1B63-5267-7278D8706EDC}" dt="2026-06-11T00:47:52.832" v="86" actId="1076"/>
          <ac:picMkLst>
            <pc:docMk/>
            <pc:sldMk cId="3604468203" sldId="11513"/>
            <ac:picMk id="6" creationId="{2006555C-4E00-A595-0503-14D6C745B19D}"/>
          </ac:picMkLst>
        </pc:picChg>
        <pc:picChg chg="mod ord">
          <ac:chgData name="Henig, Sarit" userId="S::sarit.henig@mheducation.com::ad83c6bf-9a7d-4a88-b545-e6e8836bd6ee" providerId="AD" clId="Web-{A4CF66D2-FD36-1B63-5267-7278D8706EDC}" dt="2026-06-11T00:47:50.879" v="85"/>
          <ac:picMkLst>
            <pc:docMk/>
            <pc:sldMk cId="3604468203" sldId="11513"/>
            <ac:picMk id="7" creationId="{2F3C3617-9FFE-59E6-1412-D781F32615CC}"/>
          </ac:picMkLst>
        </pc:picChg>
      </pc:sldChg>
      <pc:sldChg chg="modSp add">
        <pc:chgData name="Henig, Sarit" userId="S::sarit.henig@mheducation.com::ad83c6bf-9a7d-4a88-b545-e6e8836bd6ee" providerId="AD" clId="Web-{A4CF66D2-FD36-1B63-5267-7278D8706EDC}" dt="2026-06-11T00:48:39.630" v="99" actId="1076"/>
        <pc:sldMkLst>
          <pc:docMk/>
          <pc:sldMk cId="2349626573" sldId="11514"/>
        </pc:sldMkLst>
        <pc:spChg chg="mod">
          <ac:chgData name="Henig, Sarit" userId="S::sarit.henig@mheducation.com::ad83c6bf-9a7d-4a88-b545-e6e8836bd6ee" providerId="AD" clId="Web-{A4CF66D2-FD36-1B63-5267-7278D8706EDC}" dt="2026-06-11T00:38:54.156" v="79" actId="20577"/>
          <ac:spMkLst>
            <pc:docMk/>
            <pc:sldMk cId="2349626573" sldId="11514"/>
            <ac:spMk id="4" creationId="{625A078B-D429-D24F-6765-4F99AB4F4503}"/>
          </ac:spMkLst>
        </pc:spChg>
        <pc:picChg chg="mod">
          <ac:chgData name="Henig, Sarit" userId="S::sarit.henig@mheducation.com::ad83c6bf-9a7d-4a88-b545-e6e8836bd6ee" providerId="AD" clId="Web-{A4CF66D2-FD36-1B63-5267-7278D8706EDC}" dt="2026-06-11T00:48:39.630" v="99" actId="1076"/>
          <ac:picMkLst>
            <pc:docMk/>
            <pc:sldMk cId="2349626573" sldId="11514"/>
            <ac:picMk id="3" creationId="{65605EF1-F155-3545-779B-EBF8B2EEA00A}"/>
          </ac:picMkLst>
        </pc:picChg>
        <pc:picChg chg="mod">
          <ac:chgData name="Henig, Sarit" userId="S::sarit.henig@mheducation.com::ad83c6bf-9a7d-4a88-b545-e6e8836bd6ee" providerId="AD" clId="Web-{A4CF66D2-FD36-1B63-5267-7278D8706EDC}" dt="2026-06-11T00:48:36.490" v="97" actId="1076"/>
          <ac:picMkLst>
            <pc:docMk/>
            <pc:sldMk cId="2349626573" sldId="11514"/>
            <ac:picMk id="5" creationId="{47F1FBBE-45C8-7FAE-B80A-372FC11DEA78}"/>
          </ac:picMkLst>
        </pc:picChg>
      </pc:sldChg>
      <pc:sldChg chg="modSp add ord">
        <pc:chgData name="Henig, Sarit" userId="S::sarit.henig@mheducation.com::ad83c6bf-9a7d-4a88-b545-e6e8836bd6ee" providerId="AD" clId="Web-{A4CF66D2-FD36-1B63-5267-7278D8706EDC}" dt="2026-06-11T00:48:07.098" v="92" actId="1076"/>
        <pc:sldMkLst>
          <pc:docMk/>
          <pc:sldMk cId="2050071853" sldId="11515"/>
        </pc:sldMkLst>
        <pc:spChg chg="mod">
          <ac:chgData name="Henig, Sarit" userId="S::sarit.henig@mheducation.com::ad83c6bf-9a7d-4a88-b545-e6e8836bd6ee" providerId="AD" clId="Web-{A4CF66D2-FD36-1B63-5267-7278D8706EDC}" dt="2026-06-11T00:38:54.125" v="78" actId="20577"/>
          <ac:spMkLst>
            <pc:docMk/>
            <pc:sldMk cId="2050071853" sldId="11515"/>
            <ac:spMk id="4" creationId="{1540DF41-1CD9-7EF8-AB6A-EE132501C58C}"/>
          </ac:spMkLst>
        </pc:spChg>
        <pc:spChg chg="mod">
          <ac:chgData name="Henig, Sarit" userId="S::sarit.henig@mheducation.com::ad83c6bf-9a7d-4a88-b545-e6e8836bd6ee" providerId="AD" clId="Web-{A4CF66D2-FD36-1B63-5267-7278D8706EDC}" dt="2026-06-11T00:39:00.078" v="80" actId="20577"/>
          <ac:spMkLst>
            <pc:docMk/>
            <pc:sldMk cId="2050071853" sldId="11515"/>
            <ac:spMk id="13" creationId="{95D135D8-134C-1F61-7A74-5D4BD86CBD87}"/>
          </ac:spMkLst>
        </pc:spChg>
        <pc:picChg chg="mod">
          <ac:chgData name="Henig, Sarit" userId="S::sarit.henig@mheducation.com::ad83c6bf-9a7d-4a88-b545-e6e8836bd6ee" providerId="AD" clId="Web-{A4CF66D2-FD36-1B63-5267-7278D8706EDC}" dt="2026-06-11T00:48:02.582" v="90" actId="14100"/>
          <ac:picMkLst>
            <pc:docMk/>
            <pc:sldMk cId="2050071853" sldId="11515"/>
            <ac:picMk id="3" creationId="{30EAA0EC-999C-4F76-ABE6-6FC02C8C1820}"/>
          </ac:picMkLst>
        </pc:picChg>
        <pc:picChg chg="mod">
          <ac:chgData name="Henig, Sarit" userId="S::sarit.henig@mheducation.com::ad83c6bf-9a7d-4a88-b545-e6e8836bd6ee" providerId="AD" clId="Web-{A4CF66D2-FD36-1B63-5267-7278D8706EDC}" dt="2026-06-11T00:47:57.504" v="88" actId="1076"/>
          <ac:picMkLst>
            <pc:docMk/>
            <pc:sldMk cId="2050071853" sldId="11515"/>
            <ac:picMk id="5" creationId="{0183DEFB-80A9-976E-93AB-7D47E79541C5}"/>
          </ac:picMkLst>
        </pc:picChg>
        <pc:picChg chg="mod">
          <ac:chgData name="Henig, Sarit" userId="S::sarit.henig@mheducation.com::ad83c6bf-9a7d-4a88-b545-e6e8836bd6ee" providerId="AD" clId="Web-{A4CF66D2-FD36-1B63-5267-7278D8706EDC}" dt="2026-06-11T00:48:07.098" v="92" actId="1076"/>
          <ac:picMkLst>
            <pc:docMk/>
            <pc:sldMk cId="2050071853" sldId="11515"/>
            <ac:picMk id="6" creationId="{845DB475-C2EE-3A08-1953-1A4DCC27BACB}"/>
          </ac:picMkLst>
        </pc:picChg>
      </pc:sldChg>
    </pc:docChg>
  </pc:docChgLst>
  <pc:docChgLst>
    <pc:chgData name="Henig, Sarit" userId="S::sarit.henig@mheducation.com::ad83c6bf-9a7d-4a88-b545-e6e8836bd6ee" providerId="AD" clId="Web-{CC5C54D8-B88D-24BF-3BEA-C6D9C2B1AF80}"/>
    <pc:docChg chg="modSld sldOrd">
      <pc:chgData name="Henig, Sarit" userId="S::sarit.henig@mheducation.com::ad83c6bf-9a7d-4a88-b545-e6e8836bd6ee" providerId="AD" clId="Web-{CC5C54D8-B88D-24BF-3BEA-C6D9C2B1AF80}" dt="2026-06-24T21:33:40.223" v="126"/>
      <pc:docMkLst>
        <pc:docMk/>
      </pc:docMkLst>
      <pc:sldChg chg="modSp">
        <pc:chgData name="Henig, Sarit" userId="S::sarit.henig@mheducation.com::ad83c6bf-9a7d-4a88-b545-e6e8836bd6ee" providerId="AD" clId="Web-{CC5C54D8-B88D-24BF-3BEA-C6D9C2B1AF80}" dt="2026-06-24T21:31:55.422" v="95"/>
        <pc:sldMkLst>
          <pc:docMk/>
          <pc:sldMk cId="1146002347" sldId="927"/>
        </pc:sldMkLst>
        <pc:spChg chg="ord">
          <ac:chgData name="Henig, Sarit" userId="S::sarit.henig@mheducation.com::ad83c6bf-9a7d-4a88-b545-e6e8836bd6ee" providerId="AD" clId="Web-{CC5C54D8-B88D-24BF-3BEA-C6D9C2B1AF80}" dt="2026-06-24T21:31:43.938" v="92"/>
          <ac:spMkLst>
            <pc:docMk/>
            <pc:sldMk cId="1146002347" sldId="927"/>
            <ac:spMk id="13" creationId="{3698D86C-B75D-8B96-EB53-E988F8D5FEA5}"/>
          </ac:spMkLst>
        </pc:spChg>
        <pc:picChg chg="ord">
          <ac:chgData name="Henig, Sarit" userId="S::sarit.henig@mheducation.com::ad83c6bf-9a7d-4a88-b545-e6e8836bd6ee" providerId="AD" clId="Web-{CC5C54D8-B88D-24BF-3BEA-C6D9C2B1AF80}" dt="2026-06-24T21:31:48.297" v="93"/>
          <ac:picMkLst>
            <pc:docMk/>
            <pc:sldMk cId="1146002347" sldId="927"/>
            <ac:picMk id="2" creationId="{A60730C2-0A82-83E1-010B-74A03C564B04}"/>
          </ac:picMkLst>
        </pc:picChg>
        <pc:picChg chg="mod ord">
          <ac:chgData name="Henig, Sarit" userId="S::sarit.henig@mheducation.com::ad83c6bf-9a7d-4a88-b545-e6e8836bd6ee" providerId="AD" clId="Web-{CC5C54D8-B88D-24BF-3BEA-C6D9C2B1AF80}" dt="2026-06-24T21:31:55.422" v="95"/>
          <ac:picMkLst>
            <pc:docMk/>
            <pc:sldMk cId="1146002347" sldId="927"/>
            <ac:picMk id="11" creationId="{96EF572D-B315-A5A4-7B4B-BD20D190948D}"/>
          </ac:picMkLst>
        </pc:picChg>
      </pc:sldChg>
      <pc:sldChg chg="modSp ord">
        <pc:chgData name="Henig, Sarit" userId="S::sarit.henig@mheducation.com::ad83c6bf-9a7d-4a88-b545-e6e8836bd6ee" providerId="AD" clId="Web-{CC5C54D8-B88D-24BF-3BEA-C6D9C2B1AF80}" dt="2026-06-24T21:32:22.517" v="107"/>
        <pc:sldMkLst>
          <pc:docMk/>
          <pc:sldMk cId="2205954096" sldId="930"/>
        </pc:sldMkLst>
        <pc:spChg chg="ord">
          <ac:chgData name="Henig, Sarit" userId="S::sarit.henig@mheducation.com::ad83c6bf-9a7d-4a88-b545-e6e8836bd6ee" providerId="AD" clId="Web-{CC5C54D8-B88D-24BF-3BEA-C6D9C2B1AF80}" dt="2026-06-24T21:32:19.392" v="104"/>
          <ac:spMkLst>
            <pc:docMk/>
            <pc:sldMk cId="2205954096" sldId="930"/>
            <ac:spMk id="4" creationId="{49E5923E-6670-3F17-4BA3-DE2721430D07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2:09.360" v="101"/>
          <ac:spMkLst>
            <pc:docMk/>
            <pc:sldMk cId="2205954096" sldId="930"/>
            <ac:spMk id="11" creationId="{C4723818-BF3C-712C-A3EB-1E9D02DF5638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2:22.517" v="107"/>
          <ac:spMkLst>
            <pc:docMk/>
            <pc:sldMk cId="2205954096" sldId="930"/>
            <ac:spMk id="13" creationId="{7E401A4A-CBCC-6B28-3FCC-282E3EC62495}"/>
          </ac:spMkLst>
        </pc:spChg>
        <pc:picChg chg="ord">
          <ac:chgData name="Henig, Sarit" userId="S::sarit.henig@mheducation.com::ad83c6bf-9a7d-4a88-b545-e6e8836bd6ee" providerId="AD" clId="Web-{CC5C54D8-B88D-24BF-3BEA-C6D9C2B1AF80}" dt="2026-06-24T21:32:07.110" v="97"/>
          <ac:picMkLst>
            <pc:docMk/>
            <pc:sldMk cId="2205954096" sldId="930"/>
            <ac:picMk id="7" creationId="{5CE46EC1-439E-A824-199B-C9FA1C60538C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8:54.056" v="59"/>
          <ac:picMkLst>
            <pc:docMk/>
            <pc:sldMk cId="2205954096" sldId="930"/>
            <ac:picMk id="8" creationId="{06057048-8E61-4078-BD24-EE1FA9753D07}"/>
          </ac:picMkLst>
        </pc:picChg>
      </pc:sldChg>
      <pc:sldChg chg="modSp">
        <pc:chgData name="Henig, Sarit" userId="S::sarit.henig@mheducation.com::ad83c6bf-9a7d-4a88-b545-e6e8836bd6ee" providerId="AD" clId="Web-{CC5C54D8-B88D-24BF-3BEA-C6D9C2B1AF80}" dt="2026-06-24T21:32:47.721" v="114"/>
        <pc:sldMkLst>
          <pc:docMk/>
          <pc:sldMk cId="1536446242" sldId="11480"/>
        </pc:sldMkLst>
        <pc:spChg chg="ord">
          <ac:chgData name="Henig, Sarit" userId="S::sarit.henig@mheducation.com::ad83c6bf-9a7d-4a88-b545-e6e8836bd6ee" providerId="AD" clId="Web-{CC5C54D8-B88D-24BF-3BEA-C6D9C2B1AF80}" dt="2026-06-24T21:32:41.127" v="111"/>
          <ac:spMkLst>
            <pc:docMk/>
            <pc:sldMk cId="1536446242" sldId="11480"/>
            <ac:spMk id="5" creationId="{DA6EE572-9EC7-1B66-88F3-F2C925BC5597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2:47.721" v="114"/>
          <ac:spMkLst>
            <pc:docMk/>
            <pc:sldMk cId="1536446242" sldId="11480"/>
            <ac:spMk id="7" creationId="{DF495124-7D83-C78B-E5C2-611E13F1D279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2:35.252" v="108"/>
          <ac:spMkLst>
            <pc:docMk/>
            <pc:sldMk cId="1536446242" sldId="11480"/>
            <ac:spMk id="12" creationId="{48E89D20-0534-3B8B-5C63-8AD4D1A2904E}"/>
          </ac:spMkLst>
        </pc:spChg>
        <pc:picChg chg="ord">
          <ac:chgData name="Henig, Sarit" userId="S::sarit.henig@mheducation.com::ad83c6bf-9a7d-4a88-b545-e6e8836bd6ee" providerId="AD" clId="Web-{CC5C54D8-B88D-24BF-3BEA-C6D9C2B1AF80}" dt="2026-06-24T21:32:45.956" v="112"/>
          <ac:picMkLst>
            <pc:docMk/>
            <pc:sldMk cId="1536446242" sldId="11480"/>
            <ac:picMk id="2" creationId="{1C35DFE8-B36E-AE34-22C5-282B3753473E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8:15.101" v="56"/>
          <ac:picMkLst>
            <pc:docMk/>
            <pc:sldMk cId="1536446242" sldId="11480"/>
            <ac:picMk id="6" creationId="{590ADDAF-3CF8-A4F3-CCD3-465609C9D826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8:09.335" v="55"/>
          <ac:picMkLst>
            <pc:docMk/>
            <pc:sldMk cId="1536446242" sldId="11480"/>
            <ac:picMk id="16" creationId="{27C600BD-8670-B8DA-6537-3536075C0279}"/>
          </ac:picMkLst>
        </pc:picChg>
      </pc:sldChg>
      <pc:sldChg chg="modSp">
        <pc:chgData name="Henig, Sarit" userId="S::sarit.henig@mheducation.com::ad83c6bf-9a7d-4a88-b545-e6e8836bd6ee" providerId="AD" clId="Web-{CC5C54D8-B88D-24BF-3BEA-C6D9C2B1AF80}" dt="2026-06-24T21:31:15.030" v="88"/>
        <pc:sldMkLst>
          <pc:docMk/>
          <pc:sldMk cId="1556498143" sldId="11495"/>
        </pc:sldMkLst>
        <pc:spChg chg="ord">
          <ac:chgData name="Henig, Sarit" userId="S::sarit.henig@mheducation.com::ad83c6bf-9a7d-4a88-b545-e6e8836bd6ee" providerId="AD" clId="Web-{CC5C54D8-B88D-24BF-3BEA-C6D9C2B1AF80}" dt="2026-06-24T21:31:15.030" v="88"/>
          <ac:spMkLst>
            <pc:docMk/>
            <pc:sldMk cId="1556498143" sldId="11495"/>
            <ac:spMk id="12" creationId="{B8A218A3-E611-7556-6789-C5D805211A6B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1:09.999" v="85"/>
          <ac:spMkLst>
            <pc:docMk/>
            <pc:sldMk cId="1556498143" sldId="11495"/>
            <ac:spMk id="13" creationId="{6B941393-78B7-54EF-512E-227DB1DE7352}"/>
          </ac:spMkLst>
        </pc:spChg>
        <pc:picChg chg="ord">
          <ac:chgData name="Henig, Sarit" userId="S::sarit.henig@mheducation.com::ad83c6bf-9a7d-4a88-b545-e6e8836bd6ee" providerId="AD" clId="Web-{CC5C54D8-B88D-24BF-3BEA-C6D9C2B1AF80}" dt="2026-06-24T21:31:12.796" v="86"/>
          <ac:picMkLst>
            <pc:docMk/>
            <pc:sldMk cId="1556498143" sldId="11495"/>
            <ac:picMk id="2" creationId="{4BFAAD51-45D0-02FB-298A-80DAEEB8E2C0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2:56.526" v="49"/>
          <ac:picMkLst>
            <pc:docMk/>
            <pc:sldMk cId="1556498143" sldId="11495"/>
            <ac:picMk id="7" creationId="{E5A6CADA-E5CE-37EC-0867-63C956675AFB}"/>
          </ac:picMkLst>
        </pc:picChg>
      </pc:sldChg>
      <pc:sldChg chg="modSp">
        <pc:chgData name="Henig, Sarit" userId="S::sarit.henig@mheducation.com::ad83c6bf-9a7d-4a88-b545-e6e8836bd6ee" providerId="AD" clId="Web-{CC5C54D8-B88D-24BF-3BEA-C6D9C2B1AF80}" dt="2026-06-24T21:31:33.062" v="91"/>
        <pc:sldMkLst>
          <pc:docMk/>
          <pc:sldMk cId="3378024933" sldId="11496"/>
        </pc:sldMkLst>
        <pc:spChg chg="ord">
          <ac:chgData name="Henig, Sarit" userId="S::sarit.henig@mheducation.com::ad83c6bf-9a7d-4a88-b545-e6e8836bd6ee" providerId="AD" clId="Web-{CC5C54D8-B88D-24BF-3BEA-C6D9C2B1AF80}" dt="2026-06-24T21:31:28.703" v="89"/>
          <ac:spMkLst>
            <pc:docMk/>
            <pc:sldMk cId="3378024933" sldId="11496"/>
            <ac:spMk id="13" creationId="{C3B8788B-E1A4-9E88-568B-CF59ECACBACF}"/>
          </ac:spMkLst>
        </pc:spChg>
        <pc:picChg chg="ord">
          <ac:chgData name="Henig, Sarit" userId="S::sarit.henig@mheducation.com::ad83c6bf-9a7d-4a88-b545-e6e8836bd6ee" providerId="AD" clId="Web-{CC5C54D8-B88D-24BF-3BEA-C6D9C2B1AF80}" dt="2026-06-24T21:31:31.265" v="90"/>
          <ac:picMkLst>
            <pc:docMk/>
            <pc:sldMk cId="3378024933" sldId="11496"/>
            <ac:picMk id="2" creationId="{6DC96180-8EE8-BAAB-84A6-D560024E3E70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3:03.573" v="50"/>
          <ac:picMkLst>
            <pc:docMk/>
            <pc:sldMk cId="3378024933" sldId="11496"/>
            <ac:picMk id="3" creationId="{C623B7D8-B1F4-A604-0522-4116B166BECF}"/>
          </ac:picMkLst>
        </pc:picChg>
        <pc:picChg chg="ord">
          <ac:chgData name="Henig, Sarit" userId="S::sarit.henig@mheducation.com::ad83c6bf-9a7d-4a88-b545-e6e8836bd6ee" providerId="AD" clId="Web-{CC5C54D8-B88D-24BF-3BEA-C6D9C2B1AF80}" dt="2026-06-24T21:31:33.062" v="91"/>
          <ac:picMkLst>
            <pc:docMk/>
            <pc:sldMk cId="3378024933" sldId="11496"/>
            <ac:picMk id="5" creationId="{A4ED0877-9592-24ED-21D9-8D55BCCA93C7}"/>
          </ac:picMkLst>
        </pc:picChg>
      </pc:sldChg>
      <pc:sldChg chg="modSp">
        <pc:chgData name="Henig, Sarit" userId="S::sarit.henig@mheducation.com::ad83c6bf-9a7d-4a88-b545-e6e8836bd6ee" providerId="AD" clId="Web-{CC5C54D8-B88D-24BF-3BEA-C6D9C2B1AF80}" dt="2026-06-24T21:33:40.223" v="126"/>
        <pc:sldMkLst>
          <pc:docMk/>
          <pc:sldMk cId="2714259122" sldId="11504"/>
        </pc:sldMkLst>
        <pc:spChg chg="ord">
          <ac:chgData name="Henig, Sarit" userId="S::sarit.henig@mheducation.com::ad83c6bf-9a7d-4a88-b545-e6e8836bd6ee" providerId="AD" clId="Web-{CC5C54D8-B88D-24BF-3BEA-C6D9C2B1AF80}" dt="2026-06-24T21:33:31.379" v="123"/>
          <ac:spMkLst>
            <pc:docMk/>
            <pc:sldMk cId="2714259122" sldId="11504"/>
            <ac:spMk id="7" creationId="{E27CEFC2-13BF-6343-E79A-2B99200415CF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3:40.223" v="126"/>
          <ac:spMkLst>
            <pc:docMk/>
            <pc:sldMk cId="2714259122" sldId="11504"/>
            <ac:spMk id="12" creationId="{933A3325-AA10-7B36-E05D-3C53A8F79468}"/>
          </ac:spMkLst>
        </pc:spChg>
        <pc:picChg chg="ord">
          <ac:chgData name="Henig, Sarit" userId="S::sarit.henig@mheducation.com::ad83c6bf-9a7d-4a88-b545-e6e8836bd6ee" providerId="AD" clId="Web-{CC5C54D8-B88D-24BF-3BEA-C6D9C2B1AF80}" dt="2026-06-24T21:33:33.895" v="125"/>
          <ac:picMkLst>
            <pc:docMk/>
            <pc:sldMk cId="2714259122" sldId="11504"/>
            <ac:picMk id="2" creationId="{CA393DD4-A342-8366-2F08-D7E9C019F5D1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8:28.196" v="57"/>
          <ac:picMkLst>
            <pc:docMk/>
            <pc:sldMk cId="2714259122" sldId="11504"/>
            <ac:picMk id="14" creationId="{FAE0E38D-A43A-5FFC-AE4E-9DE6F419A2AC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8:35.040" v="58"/>
          <ac:picMkLst>
            <pc:docMk/>
            <pc:sldMk cId="2714259122" sldId="11504"/>
            <ac:picMk id="16" creationId="{2A62535E-BD81-5F71-AF5A-C432F6974FB1}"/>
          </ac:picMkLst>
        </pc:picChg>
      </pc:sldChg>
      <pc:sldChg chg="modSp">
        <pc:chgData name="Henig, Sarit" userId="S::sarit.henig@mheducation.com::ad83c6bf-9a7d-4a88-b545-e6e8836bd6ee" providerId="AD" clId="Web-{CC5C54D8-B88D-24BF-3BEA-C6D9C2B1AF80}" dt="2026-06-24T21:33:08.644" v="118"/>
        <pc:sldMkLst>
          <pc:docMk/>
          <pc:sldMk cId="306718688" sldId="11505"/>
        </pc:sldMkLst>
        <pc:spChg chg="ord">
          <ac:chgData name="Henig, Sarit" userId="S::sarit.henig@mheducation.com::ad83c6bf-9a7d-4a88-b545-e6e8836bd6ee" providerId="AD" clId="Web-{CC5C54D8-B88D-24BF-3BEA-C6D9C2B1AF80}" dt="2026-06-24T21:33:01.128" v="115"/>
          <ac:spMkLst>
            <pc:docMk/>
            <pc:sldMk cId="306718688" sldId="11505"/>
            <ac:spMk id="12" creationId="{26A56220-102F-D1B2-E969-009AF9408D83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3:08.644" v="118"/>
          <ac:spMkLst>
            <pc:docMk/>
            <pc:sldMk cId="306718688" sldId="11505"/>
            <ac:spMk id="13" creationId="{2FB7704B-9317-35E2-0EB4-AF92BFB9F248}"/>
          </ac:spMkLst>
        </pc:spChg>
        <pc:picChg chg="ord">
          <ac:chgData name="Henig, Sarit" userId="S::sarit.henig@mheducation.com::ad83c6bf-9a7d-4a88-b545-e6e8836bd6ee" providerId="AD" clId="Web-{CC5C54D8-B88D-24BF-3BEA-C6D9C2B1AF80}" dt="2026-06-24T21:33:03.003" v="117"/>
          <ac:picMkLst>
            <pc:docMk/>
            <pc:sldMk cId="306718688" sldId="11505"/>
            <ac:picMk id="2" creationId="{705C6F56-5213-762F-BEF1-18548C9D176B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3:20.949" v="52"/>
          <ac:picMkLst>
            <pc:docMk/>
            <pc:sldMk cId="306718688" sldId="11505"/>
            <ac:picMk id="3" creationId="{23B9BB2E-F061-5123-CB36-6356CE59670A}"/>
          </ac:picMkLst>
        </pc:picChg>
      </pc:sldChg>
      <pc:sldChg chg="modSp">
        <pc:chgData name="Henig, Sarit" userId="S::sarit.henig@mheducation.com::ad83c6bf-9a7d-4a88-b545-e6e8836bd6ee" providerId="AD" clId="Web-{CC5C54D8-B88D-24BF-3BEA-C6D9C2B1AF80}" dt="2026-06-24T21:33:21.691" v="122"/>
        <pc:sldMkLst>
          <pc:docMk/>
          <pc:sldMk cId="3076666481" sldId="11506"/>
        </pc:sldMkLst>
        <pc:spChg chg="mod">
          <ac:chgData name="Henig, Sarit" userId="S::sarit.henig@mheducation.com::ad83c6bf-9a7d-4a88-b545-e6e8836bd6ee" providerId="AD" clId="Web-{CC5C54D8-B88D-24BF-3BEA-C6D9C2B1AF80}" dt="2026-06-24T21:29:44.933" v="61" actId="1076"/>
          <ac:spMkLst>
            <pc:docMk/>
            <pc:sldMk cId="3076666481" sldId="11506"/>
            <ac:spMk id="4" creationId="{F803396F-7182-9941-4E39-F5B51B89F32C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3:21.691" v="122"/>
          <ac:spMkLst>
            <pc:docMk/>
            <pc:sldMk cId="3076666481" sldId="11506"/>
            <ac:spMk id="12" creationId="{0F751FB9-ED93-1201-50A8-FFD7EEDA4169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3:14.519" v="119"/>
          <ac:spMkLst>
            <pc:docMk/>
            <pc:sldMk cId="3076666481" sldId="11506"/>
            <ac:spMk id="13" creationId="{EDDF94CB-6EA2-AFAA-FD0E-288B938977AC}"/>
          </ac:spMkLst>
        </pc:spChg>
        <pc:picChg chg="ord">
          <ac:chgData name="Henig, Sarit" userId="S::sarit.henig@mheducation.com::ad83c6bf-9a7d-4a88-b545-e6e8836bd6ee" providerId="AD" clId="Web-{CC5C54D8-B88D-24BF-3BEA-C6D9C2B1AF80}" dt="2026-06-24T21:33:19.488" v="120"/>
          <ac:picMkLst>
            <pc:docMk/>
            <pc:sldMk cId="3076666481" sldId="11506"/>
            <ac:picMk id="2" creationId="{34B1BD5C-3E02-0536-DEC9-8BECA0A4A16B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3:29.918" v="53"/>
          <ac:picMkLst>
            <pc:docMk/>
            <pc:sldMk cId="3076666481" sldId="11506"/>
            <ac:picMk id="3" creationId="{10CF7B58-86B1-1F8C-8671-95E777074885}"/>
          </ac:picMkLst>
        </pc:picChg>
      </pc:sldChg>
      <pc:sldChg chg="modSp">
        <pc:chgData name="Henig, Sarit" userId="S::sarit.henig@mheducation.com::ad83c6bf-9a7d-4a88-b545-e6e8836bd6ee" providerId="AD" clId="Web-{CC5C54D8-B88D-24BF-3BEA-C6D9C2B1AF80}" dt="2026-06-24T21:30:06.278" v="66"/>
        <pc:sldMkLst>
          <pc:docMk/>
          <pc:sldMk cId="2709098062" sldId="11512"/>
        </pc:sldMkLst>
        <pc:spChg chg="ord">
          <ac:chgData name="Henig, Sarit" userId="S::sarit.henig@mheducation.com::ad83c6bf-9a7d-4a88-b545-e6e8836bd6ee" providerId="AD" clId="Web-{CC5C54D8-B88D-24BF-3BEA-C6D9C2B1AF80}" dt="2026-06-24T21:30:03.231" v="65"/>
          <ac:spMkLst>
            <pc:docMk/>
            <pc:sldMk cId="2709098062" sldId="11512"/>
            <ac:spMk id="9" creationId="{11D0FEB6-A7FD-EBDE-9334-FB87CD78FAF6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0:06.278" v="66"/>
          <ac:spMkLst>
            <pc:docMk/>
            <pc:sldMk cId="2709098062" sldId="11512"/>
            <ac:spMk id="13" creationId="{EB14B62C-8096-F78B-4370-71F99DC4704A}"/>
          </ac:spMkLst>
        </pc:spChg>
        <pc:picChg chg="mod">
          <ac:chgData name="Henig, Sarit" userId="S::sarit.henig@mheducation.com::ad83c6bf-9a7d-4a88-b545-e6e8836bd6ee" providerId="AD" clId="Web-{CC5C54D8-B88D-24BF-3BEA-C6D9C2B1AF80}" dt="2026-06-24T21:20:35.786" v="1"/>
          <ac:picMkLst>
            <pc:docMk/>
            <pc:sldMk cId="2709098062" sldId="11512"/>
            <ac:picMk id="3" creationId="{45A47027-36B9-E3C3-995E-1A0F8818B776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0:42.225" v="3"/>
          <ac:picMkLst>
            <pc:docMk/>
            <pc:sldMk cId="2709098062" sldId="11512"/>
            <ac:picMk id="7" creationId="{E2B8141D-4711-17C5-C83F-793D22714DE8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0:48.318" v="4"/>
          <ac:picMkLst>
            <pc:docMk/>
            <pc:sldMk cId="2709098062" sldId="11512"/>
            <ac:picMk id="10" creationId="{83ECFE90-CEC5-F1BF-58E3-CB0F4AD775C7}"/>
          </ac:picMkLst>
        </pc:picChg>
        <pc:picChg chg="ord">
          <ac:chgData name="Henig, Sarit" userId="S::sarit.henig@mheducation.com::ad83c6bf-9a7d-4a88-b545-e6e8836bd6ee" providerId="AD" clId="Web-{CC5C54D8-B88D-24BF-3BEA-C6D9C2B1AF80}" dt="2026-06-24T21:30:00.715" v="62"/>
          <ac:picMkLst>
            <pc:docMk/>
            <pc:sldMk cId="2709098062" sldId="11512"/>
            <ac:picMk id="11" creationId="{D69B1320-776D-77EC-5957-1B166C2C5301}"/>
          </ac:picMkLst>
        </pc:picChg>
      </pc:sldChg>
      <pc:sldChg chg="modSp">
        <pc:chgData name="Henig, Sarit" userId="S::sarit.henig@mheducation.com::ad83c6bf-9a7d-4a88-b545-e6e8836bd6ee" providerId="AD" clId="Web-{CC5C54D8-B88D-24BF-3BEA-C6D9C2B1AF80}" dt="2026-06-24T21:30:24.684" v="73"/>
        <pc:sldMkLst>
          <pc:docMk/>
          <pc:sldMk cId="3604468203" sldId="11513"/>
        </pc:sldMkLst>
        <pc:spChg chg="mod">
          <ac:chgData name="Henig, Sarit" userId="S::sarit.henig@mheducation.com::ad83c6bf-9a7d-4a88-b545-e6e8836bd6ee" providerId="AD" clId="Web-{CC5C54D8-B88D-24BF-3BEA-C6D9C2B1AF80}" dt="2026-06-24T21:21:07.178" v="27"/>
          <ac:spMkLst>
            <pc:docMk/>
            <pc:sldMk cId="3604468203" sldId="11513"/>
            <ac:spMk id="4" creationId="{CA6D6903-A559-2F19-E766-A8DFC705F01E}"/>
          </ac:spMkLst>
        </pc:spChg>
        <pc:spChg chg="mod ord">
          <ac:chgData name="Henig, Sarit" userId="S::sarit.henig@mheducation.com::ad83c6bf-9a7d-4a88-b545-e6e8836bd6ee" providerId="AD" clId="Web-{CC5C54D8-B88D-24BF-3BEA-C6D9C2B1AF80}" dt="2026-06-24T21:30:16.684" v="68"/>
          <ac:spMkLst>
            <pc:docMk/>
            <pc:sldMk cId="3604468203" sldId="11513"/>
            <ac:spMk id="9" creationId="{F6F6D560-2176-394F-6E64-D9C736D8804F}"/>
          </ac:spMkLst>
        </pc:spChg>
        <pc:spChg chg="mod ord">
          <ac:chgData name="Henig, Sarit" userId="S::sarit.henig@mheducation.com::ad83c6bf-9a7d-4a88-b545-e6e8836bd6ee" providerId="AD" clId="Web-{CC5C54D8-B88D-24BF-3BEA-C6D9C2B1AF80}" dt="2026-06-24T21:30:14.215" v="67"/>
          <ac:spMkLst>
            <pc:docMk/>
            <pc:sldMk cId="3604468203" sldId="11513"/>
            <ac:spMk id="13" creationId="{0E453AC2-8E91-96C3-E1E3-5882854815EA}"/>
          </ac:spMkLst>
        </pc:spChg>
        <pc:picChg chg="mod ord">
          <ac:chgData name="Henig, Sarit" userId="S::sarit.henig@mheducation.com::ad83c6bf-9a7d-4a88-b545-e6e8836bd6ee" providerId="AD" clId="Web-{CC5C54D8-B88D-24BF-3BEA-C6D9C2B1AF80}" dt="2026-06-24T21:30:24.684" v="73"/>
          <ac:picMkLst>
            <pc:docMk/>
            <pc:sldMk cId="3604468203" sldId="11513"/>
            <ac:picMk id="5" creationId="{07A2F1A7-41C7-81D6-0DC9-57152D80CBAD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1:17.085" v="34"/>
          <ac:picMkLst>
            <pc:docMk/>
            <pc:sldMk cId="3604468203" sldId="11513"/>
            <ac:picMk id="6" creationId="{2006555C-4E00-A595-0503-14D6C745B19D}"/>
          </ac:picMkLst>
        </pc:picChg>
        <pc:picChg chg="mod">
          <ac:chgData name="Henig, Sarit" userId="S::sarit.henig@mheducation.com::ad83c6bf-9a7d-4a88-b545-e6e8836bd6ee" providerId="AD" clId="Web-{CC5C54D8-B88D-24BF-3BEA-C6D9C2B1AF80}" dt="2026-06-24T21:21:26.569" v="38"/>
          <ac:picMkLst>
            <pc:docMk/>
            <pc:sldMk cId="3604468203" sldId="11513"/>
            <ac:picMk id="7" creationId="{2F3C3617-9FFE-59E6-1412-D781F32615CC}"/>
          </ac:picMkLst>
        </pc:picChg>
        <pc:picChg chg="mod ord">
          <ac:chgData name="Henig, Sarit" userId="S::sarit.henig@mheducation.com::ad83c6bf-9a7d-4a88-b545-e6e8836bd6ee" providerId="AD" clId="Web-{CC5C54D8-B88D-24BF-3BEA-C6D9C2B1AF80}" dt="2026-06-24T21:30:18.966" v="71"/>
          <ac:picMkLst>
            <pc:docMk/>
            <pc:sldMk cId="3604468203" sldId="11513"/>
            <ac:picMk id="11" creationId="{FA01EA27-BD82-3B4C-B122-955D26336878}"/>
          </ac:picMkLst>
        </pc:picChg>
      </pc:sldChg>
      <pc:sldChg chg="modSp ord">
        <pc:chgData name="Henig, Sarit" userId="S::sarit.henig@mheducation.com::ad83c6bf-9a7d-4a88-b545-e6e8836bd6ee" providerId="AD" clId="Web-{CC5C54D8-B88D-24BF-3BEA-C6D9C2B1AF80}" dt="2026-06-24T21:31:00.686" v="84"/>
        <pc:sldMkLst>
          <pc:docMk/>
          <pc:sldMk cId="2349626573" sldId="11514"/>
        </pc:sldMkLst>
        <pc:spChg chg="ord">
          <ac:chgData name="Henig, Sarit" userId="S::sarit.henig@mheducation.com::ad83c6bf-9a7d-4a88-b545-e6e8836bd6ee" providerId="AD" clId="Web-{CC5C54D8-B88D-24BF-3BEA-C6D9C2B1AF80}" dt="2026-06-24T21:30:55.529" v="82"/>
          <ac:spMkLst>
            <pc:docMk/>
            <pc:sldMk cId="2349626573" sldId="11514"/>
            <ac:spMk id="9" creationId="{5AF30E2B-C65A-C9FC-C0D1-89F3942D90F0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0:52.639" v="81"/>
          <ac:spMkLst>
            <pc:docMk/>
            <pc:sldMk cId="2349626573" sldId="11514"/>
            <ac:spMk id="13" creationId="{4091FDE2-00AB-9438-1325-0000492ADEDE}"/>
          </ac:spMkLst>
        </pc:spChg>
        <pc:picChg chg="mod">
          <ac:chgData name="Henig, Sarit" userId="S::sarit.henig@mheducation.com::ad83c6bf-9a7d-4a88-b545-e6e8836bd6ee" providerId="AD" clId="Web-{CC5C54D8-B88D-24BF-3BEA-C6D9C2B1AF80}" dt="2026-06-24T21:22:34.416" v="43"/>
          <ac:picMkLst>
            <pc:docMk/>
            <pc:sldMk cId="2349626573" sldId="11514"/>
            <ac:picMk id="3" creationId="{65605EF1-F155-3545-779B-EBF8B2EEA00A}"/>
          </ac:picMkLst>
        </pc:picChg>
        <pc:picChg chg="mod ord">
          <ac:chgData name="Henig, Sarit" userId="S::sarit.henig@mheducation.com::ad83c6bf-9a7d-4a88-b545-e6e8836bd6ee" providerId="AD" clId="Web-{CC5C54D8-B88D-24BF-3BEA-C6D9C2B1AF80}" dt="2026-06-24T21:31:00.686" v="84"/>
          <ac:picMkLst>
            <pc:docMk/>
            <pc:sldMk cId="2349626573" sldId="11514"/>
            <ac:picMk id="5" creationId="{47F1FBBE-45C8-7FAE-B80A-372FC11DEA78}"/>
          </ac:picMkLst>
        </pc:picChg>
        <pc:picChg chg="ord">
          <ac:chgData name="Henig, Sarit" userId="S::sarit.henig@mheducation.com::ad83c6bf-9a7d-4a88-b545-e6e8836bd6ee" providerId="AD" clId="Web-{CC5C54D8-B88D-24BF-3BEA-C6D9C2B1AF80}" dt="2026-06-24T21:30:57.530" v="83"/>
          <ac:picMkLst>
            <pc:docMk/>
            <pc:sldMk cId="2349626573" sldId="11514"/>
            <ac:picMk id="11" creationId="{EA239C87-13F5-9ED4-8EC5-9475A59C0469}"/>
          </ac:picMkLst>
        </pc:picChg>
      </pc:sldChg>
      <pc:sldChg chg="modSp">
        <pc:chgData name="Henig, Sarit" userId="S::sarit.henig@mheducation.com::ad83c6bf-9a7d-4a88-b545-e6e8836bd6ee" providerId="AD" clId="Web-{CC5C54D8-B88D-24BF-3BEA-C6D9C2B1AF80}" dt="2026-06-24T21:30:43.732" v="79"/>
        <pc:sldMkLst>
          <pc:docMk/>
          <pc:sldMk cId="2050071853" sldId="11515"/>
        </pc:sldMkLst>
        <pc:spChg chg="ord">
          <ac:chgData name="Henig, Sarit" userId="S::sarit.henig@mheducation.com::ad83c6bf-9a7d-4a88-b545-e6e8836bd6ee" providerId="AD" clId="Web-{CC5C54D8-B88D-24BF-3BEA-C6D9C2B1AF80}" dt="2026-06-24T21:30:35.826" v="75"/>
          <ac:spMkLst>
            <pc:docMk/>
            <pc:sldMk cId="2050071853" sldId="11515"/>
            <ac:spMk id="9" creationId="{A6A892EE-2E8B-916F-AF20-498F0BE436A9}"/>
          </ac:spMkLst>
        </pc:spChg>
        <pc:spChg chg="ord">
          <ac:chgData name="Henig, Sarit" userId="S::sarit.henig@mheducation.com::ad83c6bf-9a7d-4a88-b545-e6e8836bd6ee" providerId="AD" clId="Web-{CC5C54D8-B88D-24BF-3BEA-C6D9C2B1AF80}" dt="2026-06-24T21:30:33.419" v="74"/>
          <ac:spMkLst>
            <pc:docMk/>
            <pc:sldMk cId="2050071853" sldId="11515"/>
            <ac:spMk id="13" creationId="{95D135D8-134C-1F61-7A74-5D4BD86CBD87}"/>
          </ac:spMkLst>
        </pc:spChg>
        <pc:picChg chg="mod">
          <ac:chgData name="Henig, Sarit" userId="S::sarit.henig@mheducation.com::ad83c6bf-9a7d-4a88-b545-e6e8836bd6ee" providerId="AD" clId="Web-{CC5C54D8-B88D-24BF-3BEA-C6D9C2B1AF80}" dt="2026-06-24T21:21:36.742" v="39"/>
          <ac:picMkLst>
            <pc:docMk/>
            <pc:sldMk cId="2050071853" sldId="11515"/>
            <ac:picMk id="3" creationId="{30EAA0EC-999C-4F76-ABE6-6FC02C8C1820}"/>
          </ac:picMkLst>
        </pc:picChg>
        <pc:picChg chg="mod ord">
          <ac:chgData name="Henig, Sarit" userId="S::sarit.henig@mheducation.com::ad83c6bf-9a7d-4a88-b545-e6e8836bd6ee" providerId="AD" clId="Web-{CC5C54D8-B88D-24BF-3BEA-C6D9C2B1AF80}" dt="2026-06-24T21:30:43.732" v="79"/>
          <ac:picMkLst>
            <pc:docMk/>
            <pc:sldMk cId="2050071853" sldId="11515"/>
            <ac:picMk id="5" creationId="{0183DEFB-80A9-976E-93AB-7D47E79541C5}"/>
          </ac:picMkLst>
        </pc:picChg>
        <pc:picChg chg="mod ord">
          <ac:chgData name="Henig, Sarit" userId="S::sarit.henig@mheducation.com::ad83c6bf-9a7d-4a88-b545-e6e8836bd6ee" providerId="AD" clId="Web-{CC5C54D8-B88D-24BF-3BEA-C6D9C2B1AF80}" dt="2026-06-24T21:30:41.779" v="78"/>
          <ac:picMkLst>
            <pc:docMk/>
            <pc:sldMk cId="2050071853" sldId="11515"/>
            <ac:picMk id="6" creationId="{845DB475-C2EE-3A08-1953-1A4DCC27BACB}"/>
          </ac:picMkLst>
        </pc:picChg>
        <pc:picChg chg="ord">
          <ac:chgData name="Henig, Sarit" userId="S::sarit.henig@mheducation.com::ad83c6bf-9a7d-4a88-b545-e6e8836bd6ee" providerId="AD" clId="Web-{CC5C54D8-B88D-24BF-3BEA-C6D9C2B1AF80}" dt="2026-06-24T21:30:38.029" v="76"/>
          <ac:picMkLst>
            <pc:docMk/>
            <pc:sldMk cId="2050071853" sldId="11515"/>
            <ac:picMk id="11" creationId="{8541B0FC-A51D-18F7-56FC-BB16D144AB92}"/>
          </ac:picMkLst>
        </pc:picChg>
      </pc:sldChg>
    </pc:docChg>
  </pc:docChgLst>
  <pc:docChgLst>
    <pc:chgData name="Henig, Sarit" userId="S::sarit.henig@mheducation.com::ad83c6bf-9a7d-4a88-b545-e6e8836bd6ee" providerId="AD" clId="Web-{D6119438-F86F-206A-6581-A00370EBA4A7}"/>
    <pc:docChg chg="modSld">
      <pc:chgData name="Henig, Sarit" userId="S::sarit.henig@mheducation.com::ad83c6bf-9a7d-4a88-b545-e6e8836bd6ee" providerId="AD" clId="Web-{D6119438-F86F-206A-6581-A00370EBA4A7}" dt="2026-06-11T22:38:55.410" v="85" actId="1076"/>
      <pc:docMkLst>
        <pc:docMk/>
      </pc:docMkLst>
      <pc:sldChg chg="addSp delSp modSp">
        <pc:chgData name="Henig, Sarit" userId="S::sarit.henig@mheducation.com::ad83c6bf-9a7d-4a88-b545-e6e8836bd6ee" providerId="AD" clId="Web-{D6119438-F86F-206A-6581-A00370EBA4A7}" dt="2026-06-11T22:33:36.944" v="52" actId="1076"/>
        <pc:sldMkLst>
          <pc:docMk/>
          <pc:sldMk cId="2687483951" sldId="891"/>
        </pc:sldMkLst>
        <pc:picChg chg="add mod">
          <ac:chgData name="Henig, Sarit" userId="S::sarit.henig@mheducation.com::ad83c6bf-9a7d-4a88-b545-e6e8836bd6ee" providerId="AD" clId="Web-{D6119438-F86F-206A-6581-A00370EBA4A7}" dt="2026-06-11T22:33:36.944" v="52" actId="1076"/>
          <ac:picMkLst>
            <pc:docMk/>
            <pc:sldMk cId="2687483951" sldId="891"/>
            <ac:picMk id="13" creationId="{9234C704-45D7-E0C9-CFBC-1870DC976A54}"/>
          </ac:picMkLst>
        </pc:picChg>
      </pc:sldChg>
      <pc:sldChg chg="addSp delSp modSp">
        <pc:chgData name="Henig, Sarit" userId="S::sarit.henig@mheducation.com::ad83c6bf-9a7d-4a88-b545-e6e8836bd6ee" providerId="AD" clId="Web-{D6119438-F86F-206A-6581-A00370EBA4A7}" dt="2026-06-11T22:38:55.410" v="85" actId="1076"/>
        <pc:sldMkLst>
          <pc:docMk/>
          <pc:sldMk cId="1146002347" sldId="927"/>
        </pc:sldMkLst>
        <pc:picChg chg="add mod">
          <ac:chgData name="Henig, Sarit" userId="S::sarit.henig@mheducation.com::ad83c6bf-9a7d-4a88-b545-e6e8836bd6ee" providerId="AD" clId="Web-{D6119438-F86F-206A-6581-A00370EBA4A7}" dt="2026-06-11T22:38:55.410" v="85" actId="1076"/>
          <ac:picMkLst>
            <pc:docMk/>
            <pc:sldMk cId="1146002347" sldId="927"/>
            <ac:picMk id="11" creationId="{96EF572D-B315-A5A4-7B4B-BD20D190948D}"/>
          </ac:picMkLst>
        </pc:picChg>
      </pc:sldChg>
      <pc:sldChg chg="addSp delSp modSp">
        <pc:chgData name="Henig, Sarit" userId="S::sarit.henig@mheducation.com::ad83c6bf-9a7d-4a88-b545-e6e8836bd6ee" providerId="AD" clId="Web-{D6119438-F86F-206A-6581-A00370EBA4A7}" dt="2026-06-11T22:33:18.146" v="49" actId="1076"/>
        <pc:sldMkLst>
          <pc:docMk/>
          <pc:sldMk cId="1536446242" sldId="11480"/>
        </pc:sldMkLst>
        <pc:picChg chg="add mod">
          <ac:chgData name="Henig, Sarit" userId="S::sarit.henig@mheducation.com::ad83c6bf-9a7d-4a88-b545-e6e8836bd6ee" providerId="AD" clId="Web-{D6119438-F86F-206A-6581-A00370EBA4A7}" dt="2026-06-11T22:29:05.886" v="23" actId="1076"/>
          <ac:picMkLst>
            <pc:docMk/>
            <pc:sldMk cId="1536446242" sldId="11480"/>
            <ac:picMk id="6" creationId="{590ADDAF-3CF8-A4F3-CCD3-465609C9D826}"/>
          </ac:picMkLst>
        </pc:picChg>
        <pc:picChg chg="add mod">
          <ac:chgData name="Henig, Sarit" userId="S::sarit.henig@mheducation.com::ad83c6bf-9a7d-4a88-b545-e6e8836bd6ee" providerId="AD" clId="Web-{D6119438-F86F-206A-6581-A00370EBA4A7}" dt="2026-06-11T22:33:18.146" v="49" actId="1076"/>
          <ac:picMkLst>
            <pc:docMk/>
            <pc:sldMk cId="1536446242" sldId="11480"/>
            <ac:picMk id="16" creationId="{27C600BD-8670-B8DA-6537-3536075C0279}"/>
          </ac:picMkLst>
        </pc:picChg>
      </pc:sldChg>
      <pc:sldChg chg="addSp delSp modSp">
        <pc:chgData name="Henig, Sarit" userId="S::sarit.henig@mheducation.com::ad83c6bf-9a7d-4a88-b545-e6e8836bd6ee" providerId="AD" clId="Web-{D6119438-F86F-206A-6581-A00370EBA4A7}" dt="2026-06-11T22:33:10.599" v="46" actId="14100"/>
        <pc:sldMkLst>
          <pc:docMk/>
          <pc:sldMk cId="2714259122" sldId="11504"/>
        </pc:sldMkLst>
        <pc:picChg chg="add mod">
          <ac:chgData name="Henig, Sarit" userId="S::sarit.henig@mheducation.com::ad83c6bf-9a7d-4a88-b545-e6e8836bd6ee" providerId="AD" clId="Web-{D6119438-F86F-206A-6581-A00370EBA4A7}" dt="2026-06-11T22:31:46.283" v="37" actId="1076"/>
          <ac:picMkLst>
            <pc:docMk/>
            <pc:sldMk cId="2714259122" sldId="11504"/>
            <ac:picMk id="14" creationId="{FAE0E38D-A43A-5FFC-AE4E-9DE6F419A2AC}"/>
          </ac:picMkLst>
        </pc:picChg>
        <pc:picChg chg="add mod">
          <ac:chgData name="Henig, Sarit" userId="S::sarit.henig@mheducation.com::ad83c6bf-9a7d-4a88-b545-e6e8836bd6ee" providerId="AD" clId="Web-{D6119438-F86F-206A-6581-A00370EBA4A7}" dt="2026-06-11T22:33:10.599" v="46" actId="14100"/>
          <ac:picMkLst>
            <pc:docMk/>
            <pc:sldMk cId="2714259122" sldId="11504"/>
            <ac:picMk id="16" creationId="{2A62535E-BD81-5F71-AF5A-C432F6974FB1}"/>
          </ac:picMkLst>
        </pc:picChg>
      </pc:sldChg>
    </pc:docChg>
  </pc:docChgLst>
  <pc:docChgLst>
    <pc:chgData name="Henig, Sarit" userId="S::sarit.henig@mheducation.com::ad83c6bf-9a7d-4a88-b545-e6e8836bd6ee" providerId="AD" clId="Web-{1AB4D5B1-6CE5-D030-2FC1-0341D313D0E5}"/>
    <pc:docChg chg="modSld">
      <pc:chgData name="Henig, Sarit" userId="S::sarit.henig@mheducation.com::ad83c6bf-9a7d-4a88-b545-e6e8836bd6ee" providerId="AD" clId="Web-{1AB4D5B1-6CE5-D030-2FC1-0341D313D0E5}" dt="2026-06-12T23:09:29.561" v="20" actId="1076"/>
      <pc:docMkLst>
        <pc:docMk/>
      </pc:docMkLst>
      <pc:sldChg chg="addSp delSp modSp">
        <pc:chgData name="Henig, Sarit" userId="S::sarit.henig@mheducation.com::ad83c6bf-9a7d-4a88-b545-e6e8836bd6ee" providerId="AD" clId="Web-{1AB4D5B1-6CE5-D030-2FC1-0341D313D0E5}" dt="2026-06-12T23:09:29.561" v="20" actId="1076"/>
        <pc:sldMkLst>
          <pc:docMk/>
          <pc:sldMk cId="3378024933" sldId="11496"/>
        </pc:sldMkLst>
        <pc:picChg chg="add mod ord">
          <ac:chgData name="Henig, Sarit" userId="S::sarit.henig@mheducation.com::ad83c6bf-9a7d-4a88-b545-e6e8836bd6ee" providerId="AD" clId="Web-{1AB4D5B1-6CE5-D030-2FC1-0341D313D0E5}" dt="2026-06-12T23:07:06.900" v="13"/>
          <ac:picMkLst>
            <pc:docMk/>
            <pc:sldMk cId="3378024933" sldId="11496"/>
            <ac:picMk id="3" creationId="{C623B7D8-B1F4-A604-0522-4116B166BECF}"/>
          </ac:picMkLst>
        </pc:picChg>
        <pc:picChg chg="mod">
          <ac:chgData name="Henig, Sarit" userId="S::sarit.henig@mheducation.com::ad83c6bf-9a7d-4a88-b545-e6e8836bd6ee" providerId="AD" clId="Web-{1AB4D5B1-6CE5-D030-2FC1-0341D313D0E5}" dt="2026-06-12T23:09:29.561" v="20" actId="1076"/>
          <ac:picMkLst>
            <pc:docMk/>
            <pc:sldMk cId="3378024933" sldId="11496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CB9175FA-60EA-69D0-8855-8BDBE2DC8B0B}"/>
    <pc:docChg chg="modSld">
      <pc:chgData name="Henig, Sarit" userId="S::sarit.henig@mheducation.com::ad83c6bf-9a7d-4a88-b545-e6e8836bd6ee" providerId="AD" clId="Web-{CB9175FA-60EA-69D0-8855-8BDBE2DC8B0B}" dt="2026-06-24T19:53:35.830" v="9"/>
      <pc:docMkLst>
        <pc:docMk/>
      </pc:docMkLst>
      <pc:sldChg chg="modSp">
        <pc:chgData name="Henig, Sarit" userId="S::sarit.henig@mheducation.com::ad83c6bf-9a7d-4a88-b545-e6e8836bd6ee" providerId="AD" clId="Web-{CB9175FA-60EA-69D0-8855-8BDBE2DC8B0B}" dt="2026-06-24T19:53:35.830" v="9"/>
        <pc:sldMkLst>
          <pc:docMk/>
          <pc:sldMk cId="2687483951" sldId="891"/>
        </pc:sldMkLst>
        <pc:picChg chg="mod">
          <ac:chgData name="Henig, Sarit" userId="S::sarit.henig@mheducation.com::ad83c6bf-9a7d-4a88-b545-e6e8836bd6ee" providerId="AD" clId="Web-{CB9175FA-60EA-69D0-8855-8BDBE2DC8B0B}" dt="2026-06-24T19:53:35.830" v="9"/>
          <ac:picMkLst>
            <pc:docMk/>
            <pc:sldMk cId="2687483951" sldId="891"/>
            <ac:picMk id="13" creationId="{9234C704-45D7-E0C9-CFBC-1870DC976A54}"/>
          </ac:picMkLst>
        </pc:picChg>
      </pc:sldChg>
      <pc:sldChg chg="addSp delSp modSp">
        <pc:chgData name="Henig, Sarit" userId="S::sarit.henig@mheducation.com::ad83c6bf-9a7d-4a88-b545-e6e8836bd6ee" providerId="AD" clId="Web-{CB9175FA-60EA-69D0-8855-8BDBE2DC8B0B}" dt="2026-06-24T19:50:15.905" v="4" actId="1076"/>
        <pc:sldMkLst>
          <pc:docMk/>
          <pc:sldMk cId="2205954096" sldId="930"/>
        </pc:sldMkLst>
        <pc:picChg chg="add mod">
          <ac:chgData name="Henig, Sarit" userId="S::sarit.henig@mheducation.com::ad83c6bf-9a7d-4a88-b545-e6e8836bd6ee" providerId="AD" clId="Web-{CB9175FA-60EA-69D0-8855-8BDBE2DC8B0B}" dt="2026-06-24T19:50:15.905" v="4" actId="1076"/>
          <ac:picMkLst>
            <pc:docMk/>
            <pc:sldMk cId="2205954096" sldId="930"/>
            <ac:picMk id="2" creationId="{FACB1533-48A4-A478-9B7F-75FEE3DDF664}"/>
          </ac:picMkLst>
        </pc:picChg>
        <pc:picChg chg="del">
          <ac:chgData name="Henig, Sarit" userId="S::sarit.henig@mheducation.com::ad83c6bf-9a7d-4a88-b545-e6e8836bd6ee" providerId="AD" clId="Web-{CB9175FA-60EA-69D0-8855-8BDBE2DC8B0B}" dt="2026-06-24T19:45:34.760" v="0"/>
          <ac:picMkLst>
            <pc:docMk/>
            <pc:sldMk cId="2205954096" sldId="930"/>
            <ac:picMk id="5" creationId="{55ACA7FA-4E8C-371C-D6D5-F7F91DC0514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42F60-6CEA-D884-A059-68C2B380B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0325D4-B990-F6A5-1534-2695B2FC1D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825EA1-F8A3-7EBC-A7E3-0578FAB1E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56C6C-F97C-9DD9-19DA-8B49453539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08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A3C6-88BB-D338-3224-4F5F56BCB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957B85-66E7-91FB-0B51-2B8FEA481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5320DB-2364-F4B1-22F7-58D9537C3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0B37E-CC30-3618-BB56-19999D24E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2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B4937-0924-440E-E2C2-D84A348C9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D84524-8149-8E45-C249-62DBD4140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43D414-A584-941C-B8E9-BF24C8598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39E3A5-9FAB-A9BD-D3CE-6BE6FA70A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50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474613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980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639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09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theme" Target="../theme/theme10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27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92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99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1" r:id="rId12"/>
    <p:sldLayoutId id="2147484042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9.png"/><Relationship Id="rId5" Type="http://schemas.openxmlformats.org/officeDocument/2006/relationships/image" Target="../media/image25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9.png"/><Relationship Id="rId5" Type="http://schemas.openxmlformats.org/officeDocument/2006/relationships/image" Target="../media/image25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4.sv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4.sv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4.sv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4.sv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73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39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DB255-9C2D-9876-FAB5-D9C76B3FB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88C49-657A-1CCB-0BF7-E47DECA70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0125" y="267700"/>
            <a:ext cx="3391612" cy="30201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 </a:t>
            </a:r>
            <a:r>
              <a:rPr lang="en-US">
                <a:latin typeface="Arial"/>
                <a:cs typeface="Arial"/>
              </a:rPr>
              <a:t>and Sharpen</a:t>
            </a:r>
            <a:endParaRPr lang="en-US" baseline="30000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62CADB-7BAD-830D-1968-10342493C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600" b="0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9CA9A14-B9A7-C9DB-0FEC-A717300A7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3854BF-806A-2A50-6E0D-2B5A784E1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n-US">
                <a:latin typeface="Arial"/>
                <a:ea typeface="+mn-ea"/>
                <a:cs typeface="Arial"/>
              </a:rPr>
              <a:t>ALEKS</a:t>
            </a:r>
            <a:r>
              <a:rPr lang="en-US" sz="1600" b="0" baseline="3000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</a:t>
            </a:r>
            <a:r>
              <a:rPr lang="en-US">
                <a:latin typeface="Arial"/>
                <a:ea typeface="+mn-ea"/>
                <a:cs typeface="Arial"/>
              </a:rPr>
              <a:t> and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Sharpen Companion </a:t>
            </a:r>
            <a:r>
              <a:rPr lang="en-US">
                <a:latin typeface="Arial"/>
                <a:ea typeface="+mn-ea"/>
                <a:cs typeface="Arial"/>
              </a:rPr>
              <a:t>Login</a:t>
            </a:r>
            <a:endParaRPr 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Arial"/>
                <a:ea typeface="+mn-ea"/>
                <a:cs typeface="Arial"/>
              </a:rPr>
              <a:t>Inclusive Access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Registration: </a:t>
            </a:r>
            <a:r>
              <a:rPr lang="en-US" sz="200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</a:t>
            </a:r>
            <a:r>
              <a:rPr lang="en-US" sz="2000">
                <a:latin typeface="Arial"/>
                <a:ea typeface="+mn-ea"/>
                <a:cs typeface="Arial"/>
              </a:rPr>
              <a:t> 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without a </a:t>
            </a:r>
            <a:r>
              <a:rPr lang="en-US" sz="2000">
                <a:latin typeface="Arial"/>
                <a:ea typeface="+mn-ea"/>
                <a:cs typeface="Arial"/>
              </a:rPr>
              <a:t>Learning Management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System (LMS)</a:t>
            </a:r>
            <a:endParaRPr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highlight>
                <a:srgbClr val="FF00FF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0BB22-B333-DA57-3130-46F831757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22" t="15233" b="246"/>
          <a:stretch/>
        </p:blipFill>
        <p:spPr>
          <a:xfrm>
            <a:off x="3884263" y="3002037"/>
            <a:ext cx="4834427" cy="3846317"/>
          </a:xfrm>
          <a:prstGeom prst="rect">
            <a:avLst/>
          </a:prstGeom>
        </p:spPr>
      </p:pic>
      <p:pic>
        <p:nvPicPr>
          <p:cNvPr id="6" name="Graphic 5" descr="ALEKS Microsite logo">
            <a:extLst>
              <a:ext uri="{FF2B5EF4-FFF2-40B4-BE49-F238E27FC236}">
                <a16:creationId xmlns:a16="http://schemas.microsoft.com/office/drawing/2014/main" id="{8425E365-E80D-5836-17EA-5C58AB97B4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13" name="Picture 12" descr="ALEKS on computer, Sharpen on mobile phone&#10;&#10;">
            <a:extLst>
              <a:ext uri="{FF2B5EF4-FFF2-40B4-BE49-F238E27FC236}">
                <a16:creationId xmlns:a16="http://schemas.microsoft.com/office/drawing/2014/main" id="{9234C704-45D7-E0C9-CFBC-1870DC976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5" y="3428999"/>
            <a:ext cx="2912022" cy="2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83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>
                <a:latin typeface="Arial"/>
                <a:ea typeface="+mn-ea"/>
                <a:cs typeface="Arial"/>
              </a:rPr>
              <a:t>Appendix</a:t>
            </a:r>
            <a:endParaRPr lang="en-US">
              <a:ea typeface="+mn-ea"/>
            </a:endParaRPr>
          </a:p>
        </p:txBody>
      </p:sp>
      <p:pic>
        <p:nvPicPr>
          <p:cNvPr id="6" name="Picture 5" descr="Sharpen on computer and mobile phone">
            <a:extLst>
              <a:ext uri="{FF2B5EF4-FFF2-40B4-BE49-F238E27FC236}">
                <a16:creationId xmlns:a16="http://schemas.microsoft.com/office/drawing/2014/main" id="{590ADDAF-3CF8-A4F3-CCD3-465609C9D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2980" y="3949389"/>
            <a:ext cx="2921771" cy="1923587"/>
          </a:xfrm>
          <a:prstGeom prst="rect">
            <a:avLst/>
          </a:prstGeom>
        </p:spPr>
      </p:pic>
      <p:pic>
        <p:nvPicPr>
          <p:cNvPr id="16" name="Picture 15" descr="ALEKS on computer Sharpen on mobile phone">
            <a:extLst>
              <a:ext uri="{FF2B5EF4-FFF2-40B4-BE49-F238E27FC236}">
                <a16:creationId xmlns:a16="http://schemas.microsoft.com/office/drawing/2014/main" id="{27C600BD-8670-B8DA-6537-3536075C02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4550" y="1263804"/>
            <a:ext cx="2912022" cy="2165196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718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39" y="1572074"/>
            <a:ext cx="5802257" cy="42328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610" y="2976823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A6A20-20A6-B7D5-D360-2238C1857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B5F3A-0F8E-C161-7610-C19291418B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33A3325-AA10-7B36-E05D-3C53A8F79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A0B495-73A9-E506-3109-662481F80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AA6035-8060-E403-A346-7FE97ED14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14" name="Picture 13" descr="Sharpen on computer and mobile phone">
            <a:extLst>
              <a:ext uri="{FF2B5EF4-FFF2-40B4-BE49-F238E27FC236}">
                <a16:creationId xmlns:a16="http://schemas.microsoft.com/office/drawing/2014/main" id="{FAE0E38D-A43A-5FFC-AE4E-9DE6F419A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24" y="1129060"/>
            <a:ext cx="2624407" cy="1719148"/>
          </a:xfrm>
          <a:prstGeom prst="rect">
            <a:avLst/>
          </a:prstGeom>
        </p:spPr>
      </p:pic>
      <p:pic>
        <p:nvPicPr>
          <p:cNvPr id="16" name="Picture 15" descr="ALEKS on computer Sharpen on mobile phone">
            <a:extLst>
              <a:ext uri="{FF2B5EF4-FFF2-40B4-BE49-F238E27FC236}">
                <a16:creationId xmlns:a16="http://schemas.microsoft.com/office/drawing/2014/main" id="{2A62535E-BD81-5F71-AF5A-C432F6974F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3526" y="3298902"/>
            <a:ext cx="2912022" cy="21651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393DD4-A342-8366-2F08-D7E9C019F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27CEFC2-13BF-6343-E79A-2B9920041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4259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0E798-A9F1-F480-0F96-8E24907F8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1228FB-679D-866B-FCC6-BB33129E08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1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B14B62C-8096-F78B-4370-71F99DC4704A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To begin, you will need the 10-character course code from your instructor. 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 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Go to ALEKS.com and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Sign Up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or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Log In 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 the top right.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Enter your ten-digit course code and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 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Check that you are enrolling in the correct class. If all the information is correct,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Confirm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A47027-36B9-E3C3-995E-1A0F8818B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-388"/>
          <a:stretch>
            <a:fillRect/>
          </a:stretch>
        </p:blipFill>
        <p:spPr>
          <a:xfrm>
            <a:off x="142875" y="933768"/>
            <a:ext cx="2904490" cy="1565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B8141D-4711-17C5-C83F-793D22714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6575" y="2590800"/>
            <a:ext cx="3145730" cy="16865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ECFE90-CEC5-F1BF-58E3-CB0F4AD77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015" y="4419600"/>
            <a:ext cx="3012370" cy="227584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1D0FEB6-A7FD-EBDE-9334-FB87CD78FA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69B1320-776D-77EC-5957-1B166C2C5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098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Welcome to ALEKS page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 descr="Welcome to ALEKS page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666" y="3739833"/>
            <a:ext cx="3205480" cy="2950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015" y="2308860"/>
            <a:ext cx="3190484" cy="2905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72" y="863600"/>
            <a:ext cx="3560485" cy="26993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446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04" y="3792855"/>
            <a:ext cx="3241372" cy="3007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17"/>
          <a:stretch>
            <a:fillRect/>
          </a:stretch>
        </p:blipFill>
        <p:spPr>
          <a:xfrm>
            <a:off x="3398202" y="2159000"/>
            <a:ext cx="3622040" cy="32732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572" y="873760"/>
            <a:ext cx="3417260" cy="313182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71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02" y="3642995"/>
            <a:ext cx="3427816" cy="30772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989" y="754380"/>
            <a:ext cx="3422423" cy="288036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5: How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 see the most direct flow here.</a:t>
            </a:r>
            <a:endParaRPr lang="en-US" sz="1800" dirty="0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Start by entering your class. Under My Classes on the ALEKS class homepage, click to open your class that includes Sharpen. </a:t>
            </a:r>
            <a:endParaRPr lang="en-US" sz="1800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A6CADA-E5CE-37EC-0867-63C956675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60" y="1282142"/>
            <a:ext cx="5118114" cy="47113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59" y="2127444"/>
            <a:ext cx="1201041" cy="1217778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23B7D8-B1F4-A604-0522-4116B166B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27" y="1877122"/>
            <a:ext cx="5644038" cy="329890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>
                <a:latin typeface="Arial"/>
                <a:ea typeface="Calibri"/>
                <a:cs typeface="Arial"/>
              </a:rPr>
              <a:t>Step 6: How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603436" y="3525708"/>
            <a:ext cx="1443223" cy="298385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2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1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5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6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7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8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ppt/theme/theme9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CF9F13-FE2F-43B2-9E52-AE88CDF895BA}"/>
</file>

<file path=customXml/itemProps2.xml><?xml version="1.0" encoding="utf-8"?>
<ds:datastoreItem xmlns:ds="http://schemas.openxmlformats.org/officeDocument/2006/customXml" ds:itemID="{14F98F79-CDE5-4D73-B2C6-1BC6C1BC02F1}">
  <ds:schemaRefs>
    <ds:schemaRef ds:uri="039f617d-5fcb-4d48-a4b2-5743382eb8ce"/>
    <ds:schemaRef ds:uri="3767d3fa-aa38-437c-af68-b0c98120407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0</TotalTime>
  <Words>942</Words>
  <Application>Microsoft Macintosh PowerPoint</Application>
  <PresentationFormat>Widescreen</PresentationFormat>
  <Paragraphs>111</Paragraphs>
  <Slides>13</Slides>
  <Notes>13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Arial</vt:lpstr>
      <vt:lpstr>Arial Black</vt:lpstr>
      <vt:lpstr>Calibri</vt:lpstr>
      <vt:lpstr>Magazine Grotesque</vt:lpstr>
      <vt:lpstr>Magazine Grotesque Bold</vt:lpstr>
      <vt:lpstr>Cover Slides</vt:lpstr>
      <vt:lpstr>Table of Contents Slides</vt:lpstr>
      <vt:lpstr>Chapter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ALEKS® and Sharpen Companion Login Inclusive Access Registration: ALEKS® without a Learning Management System (LMS)   </vt:lpstr>
      <vt:lpstr>Step 1:  </vt:lpstr>
      <vt:lpstr>Step 2:  </vt:lpstr>
      <vt:lpstr>Step 3:  </vt:lpstr>
      <vt:lpstr>Step 4:  </vt:lpstr>
      <vt:lpstr>Step 5: How to Access Sharpen</vt:lpstr>
      <vt:lpstr>Step 6: 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318</cp:revision>
  <dcterms:created xsi:type="dcterms:W3CDTF">2023-07-10T01:20:11Z</dcterms:created>
  <dcterms:modified xsi:type="dcterms:W3CDTF">2026-07-20T15:41:48Z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r8>2220300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_SourceUrl">
    <vt:lpwstr/>
  </property>
  <property fmtid="{D5CDD505-2E9C-101B-9397-08002B2CF9AE}" pid="12" name="_SharedFileIndex">
    <vt:lpwstr/>
  </property>
</Properties>
</file>