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8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20" r:id="rId7"/>
    <p:sldMasterId id="2147483732" r:id="rId8"/>
    <p:sldMasterId id="2147484036" r:id="rId9"/>
    <p:sldMasterId id="2147483742" r:id="rId10"/>
    <p:sldMasterId id="2147483824" r:id="rId11"/>
    <p:sldMasterId id="2147483984" r:id="rId12"/>
    <p:sldMasterId id="2147483859" r:id="rId13"/>
    <p:sldMasterId id="2147483929" r:id="rId14"/>
    <p:sldMasterId id="2147483783" r:id="rId15"/>
  </p:sldMasterIdLst>
  <p:notesMasterIdLst>
    <p:notesMasterId r:id="rId33"/>
  </p:notesMasterIdLst>
  <p:handoutMasterIdLst>
    <p:handoutMasterId r:id="rId34"/>
  </p:handoutMasterIdLst>
  <p:sldIdLst>
    <p:sldId id="832" r:id="rId16"/>
    <p:sldId id="11506" r:id="rId17"/>
    <p:sldId id="11494" r:id="rId18"/>
    <p:sldId id="11490" r:id="rId19"/>
    <p:sldId id="11499" r:id="rId20"/>
    <p:sldId id="11485" r:id="rId21"/>
    <p:sldId id="11507" r:id="rId22"/>
    <p:sldId id="11482" r:id="rId23"/>
    <p:sldId id="11508" r:id="rId24"/>
    <p:sldId id="11495" r:id="rId25"/>
    <p:sldId id="11501" r:id="rId26"/>
    <p:sldId id="932" r:id="rId27"/>
    <p:sldId id="933" r:id="rId28"/>
    <p:sldId id="11480" r:id="rId29"/>
    <p:sldId id="11503" r:id="rId30"/>
    <p:sldId id="11504" r:id="rId31"/>
    <p:sldId id="115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53C6C3A9-B3E0-4122-97C9-6E1E6D7D61D3}">
          <p14:sldIdLst>
            <p14:sldId id="832"/>
            <p14:sldId id="11506"/>
            <p14:sldId id="11494"/>
            <p14:sldId id="11490"/>
            <p14:sldId id="11499"/>
            <p14:sldId id="11485"/>
            <p14:sldId id="11507"/>
            <p14:sldId id="11482"/>
            <p14:sldId id="11508"/>
            <p14:sldId id="11495"/>
            <p14:sldId id="11501"/>
            <p14:sldId id="932"/>
            <p14:sldId id="933"/>
            <p14:sldId id="11480"/>
            <p14:sldId id="11503"/>
            <p14:sldId id="11504"/>
            <p14:sldId id="11500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3D10EE-0613-FA0F-882B-A7EBCE6236CE}" v="1" dt="2026-06-24T22:40:58.288"/>
    <p1510:client id="{B6A56D17-9BFA-5FC2-F0A4-0D9A0310F1C0}" v="4" dt="2026-06-24T19:52:50.9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9"/>
    <p:restoredTop sz="86420"/>
  </p:normalViewPr>
  <p:slideViewPr>
    <p:cSldViewPr snapToGrid="0">
      <p:cViewPr varScale="1">
        <p:scale>
          <a:sx n="63" d="100"/>
          <a:sy n="63" d="100"/>
        </p:scale>
        <p:origin x="208" y="8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microsoft.com/office/2016/11/relationships/changesInfo" Target="changesInfos/changesInfo1.xml"/><Relationship Id="rId21" Type="http://schemas.openxmlformats.org/officeDocument/2006/relationships/slide" Target="slides/slide6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2E838954-931D-F9FF-C174-DEE17CAED145}"/>
    <pc:docChg chg="delSld modSection">
      <pc:chgData name="Henig, Sarit" userId="S::sarit.henig@mheducation.com::ad83c6bf-9a7d-4a88-b545-e6e8836bd6ee" providerId="AD" clId="Web-{2E838954-931D-F9FF-C174-DEE17CAED145}" dt="2026-06-12T18:51:32.311" v="6"/>
      <pc:docMkLst>
        <pc:docMk/>
      </pc:docMkLst>
    </pc:docChg>
  </pc:docChgLst>
  <pc:docChgLst>
    <pc:chgData name="Henig, Sarit" userId="S::sarit.henig@mheducation.com::ad83c6bf-9a7d-4a88-b545-e6e8836bd6ee" providerId="AD" clId="Web-{823D10EE-0613-FA0F-882B-A7EBCE6236CE}"/>
    <pc:docChg chg="modSection">
      <pc:chgData name="Henig, Sarit" userId="S::sarit.henig@mheducation.com::ad83c6bf-9a7d-4a88-b545-e6e8836bd6ee" providerId="AD" clId="Web-{823D10EE-0613-FA0F-882B-A7EBCE6236CE}" dt="2026-06-24T22:40:58.288" v="0"/>
      <pc:docMkLst>
        <pc:docMk/>
      </pc:docMkLst>
    </pc:docChg>
  </pc:docChgLst>
  <pc:docChgLst>
    <pc:chgData name="Henig, Sarit" userId="S::sarit.henig@mheducation.com::ad83c6bf-9a7d-4a88-b545-e6e8836bd6ee" providerId="AD" clId="Web-{1508465E-9098-FF86-739C-15F3BDB66332}"/>
    <pc:docChg chg="modSld">
      <pc:chgData name="Henig, Sarit" userId="S::sarit.henig@mheducation.com::ad83c6bf-9a7d-4a88-b545-e6e8836bd6ee" providerId="AD" clId="Web-{1508465E-9098-FF86-739C-15F3BDB66332}" dt="2026-06-12T19:43:14.136" v="2" actId="20577"/>
      <pc:docMkLst>
        <pc:docMk/>
      </pc:docMkLst>
      <pc:sldChg chg="modSp">
        <pc:chgData name="Henig, Sarit" userId="S::sarit.henig@mheducation.com::ad83c6bf-9a7d-4a88-b545-e6e8836bd6ee" providerId="AD" clId="Web-{1508465E-9098-FF86-739C-15F3BDB66332}" dt="2026-06-12T19:43:14.136" v="2" actId="20577"/>
        <pc:sldMkLst>
          <pc:docMk/>
          <pc:sldMk cId="1557239451" sldId="832"/>
        </pc:sldMkLst>
        <pc:spChg chg="mod">
          <ac:chgData name="Henig, Sarit" userId="S::sarit.henig@mheducation.com::ad83c6bf-9a7d-4a88-b545-e6e8836bd6ee" providerId="AD" clId="Web-{1508465E-9098-FF86-739C-15F3BDB66332}" dt="2026-06-12T19:43:14.136" v="2" actId="20577"/>
          <ac:spMkLst>
            <pc:docMk/>
            <pc:sldMk cId="1557239451" sldId="832"/>
            <ac:spMk id="5" creationId="{C656E0BA-3400-31A1-885E-50BE516D9354}"/>
          </ac:spMkLst>
        </pc:spChg>
      </pc:sldChg>
    </pc:docChg>
  </pc:docChgLst>
  <pc:docChgLst>
    <pc:chgData name="Henig, Sarit" userId="S::sarit.henig@mheducation.com::ad83c6bf-9a7d-4a88-b545-e6e8836bd6ee" providerId="AD" clId="Web-{A04308AF-303E-4331-B944-C9227CD48665}"/>
    <pc:docChg chg="addSld modSld modSection">
      <pc:chgData name="Henig, Sarit" userId="S::sarit.henig@mheducation.com::ad83c6bf-9a7d-4a88-b545-e6e8836bd6ee" providerId="AD" clId="Web-{A04308AF-303E-4331-B944-C9227CD48665}" dt="2026-06-12T18:40:51.707" v="34"/>
      <pc:docMkLst>
        <pc:docMk/>
      </pc:docMkLst>
      <pc:sldChg chg="addSp delSp modSp">
        <pc:chgData name="Henig, Sarit" userId="S::sarit.henig@mheducation.com::ad83c6bf-9a7d-4a88-b545-e6e8836bd6ee" providerId="AD" clId="Web-{A04308AF-303E-4331-B944-C9227CD48665}" dt="2026-06-12T18:40:51.707" v="34"/>
        <pc:sldMkLst>
          <pc:docMk/>
          <pc:sldMk cId="1557239451" sldId="832"/>
        </pc:sldMkLst>
        <pc:spChg chg="mod">
          <ac:chgData name="Henig, Sarit" userId="S::sarit.henig@mheducation.com::ad83c6bf-9a7d-4a88-b545-e6e8836bd6ee" providerId="AD" clId="Web-{A04308AF-303E-4331-B944-C9227CD48665}" dt="2026-06-12T18:39:49.251" v="27" actId="20577"/>
          <ac:spMkLst>
            <pc:docMk/>
            <pc:sldMk cId="1557239451" sldId="832"/>
            <ac:spMk id="5" creationId="{C656E0BA-3400-31A1-885E-50BE516D9354}"/>
          </ac:spMkLst>
        </pc:spChg>
        <pc:spChg chg="add">
          <ac:chgData name="Henig, Sarit" userId="S::sarit.henig@mheducation.com::ad83c6bf-9a7d-4a88-b545-e6e8836bd6ee" providerId="AD" clId="Web-{A04308AF-303E-4331-B944-C9227CD48665}" dt="2026-06-12T18:40:42.894" v="32"/>
          <ac:spMkLst>
            <pc:docMk/>
            <pc:sldMk cId="1557239451" sldId="832"/>
            <ac:spMk id="8" creationId="{87BD3DBD-EF88-33EC-E71E-15773B0712FB}"/>
          </ac:spMkLst>
        </pc:spChg>
        <pc:spChg chg="mod">
          <ac:chgData name="Henig, Sarit" userId="S::sarit.henig@mheducation.com::ad83c6bf-9a7d-4a88-b545-e6e8836bd6ee" providerId="AD" clId="Web-{A04308AF-303E-4331-B944-C9227CD48665}" dt="2026-06-12T18:39:49.204" v="26" actId="20577"/>
          <ac:spMkLst>
            <pc:docMk/>
            <pc:sldMk cId="1557239451" sldId="832"/>
            <ac:spMk id="10" creationId="{EB34A92C-1959-BED0-600B-4E790B250D9E}"/>
          </ac:spMkLst>
        </pc:spChg>
      </pc:sldChg>
      <pc:sldChg chg="add">
        <pc:chgData name="Henig, Sarit" userId="S::sarit.henig@mheducation.com::ad83c6bf-9a7d-4a88-b545-e6e8836bd6ee" providerId="AD" clId="Web-{A04308AF-303E-4331-B944-C9227CD48665}" dt="2026-06-12T18:35:37.678" v="17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8.288" v="19"/>
        <pc:sldMkLst>
          <pc:docMk/>
          <pc:sldMk cId="1536446242" sldId="11480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6.897" v="13"/>
        <pc:sldMkLst>
          <pc:docMk/>
          <pc:sldMk cId="853431891" sldId="11482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6.444" v="11"/>
        <pc:sldMkLst>
          <pc:docMk/>
          <pc:sldMk cId="2956305648" sldId="11485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5.975" v="9"/>
        <pc:sldMkLst>
          <pc:docMk/>
          <pc:sldMk cId="2942568616" sldId="11490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5.725" v="8"/>
        <pc:sldMkLst>
          <pc:docMk/>
          <pc:sldMk cId="4057046392" sldId="11494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7.272" v="15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6.194" v="10"/>
        <pc:sldMkLst>
          <pc:docMk/>
          <pc:sldMk cId="2349626573" sldId="11499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8.944" v="22"/>
        <pc:sldMkLst>
          <pc:docMk/>
          <pc:sldMk cId="4021428165" sldId="11500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7.397" v="16"/>
        <pc:sldMkLst>
          <pc:docMk/>
          <pc:sldMk cId="3621028463" sldId="11501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8.460" v="20"/>
        <pc:sldMkLst>
          <pc:docMk/>
          <pc:sldMk cId="3340209295" sldId="11503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8.632" v="21"/>
        <pc:sldMkLst>
          <pc:docMk/>
          <pc:sldMk cId="3076666481" sldId="11504"/>
        </pc:sldMkLst>
      </pc:sldChg>
      <pc:sldChg chg="delSp add">
        <pc:chgData name="Henig, Sarit" userId="S::sarit.henig@mheducation.com::ad83c6bf-9a7d-4a88-b545-e6e8836bd6ee" providerId="AD" clId="Web-{A04308AF-303E-4331-B944-C9227CD48665}" dt="2026-06-12T18:36:24.524" v="24"/>
        <pc:sldMkLst>
          <pc:docMk/>
          <pc:sldMk cId="529259394" sldId="11506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6.694" v="12"/>
        <pc:sldMkLst>
          <pc:docMk/>
          <pc:sldMk cId="304617127" sldId="11507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7.116" v="14"/>
        <pc:sldMkLst>
          <pc:docMk/>
          <pc:sldMk cId="2821628256" sldId="11508"/>
        </pc:sldMkLst>
      </pc:sldChg>
      <pc:sldChg chg="add">
        <pc:chgData name="Henig, Sarit" userId="S::sarit.henig@mheducation.com::ad83c6bf-9a7d-4a88-b545-e6e8836bd6ee" providerId="AD" clId="Web-{A04308AF-303E-4331-B944-C9227CD48665}" dt="2026-06-12T18:35:37.819" v="18"/>
        <pc:sldMkLst>
          <pc:docMk/>
          <pc:sldMk cId="1649625630" sldId="11509"/>
        </pc:sldMkLst>
      </pc:sldChg>
    </pc:docChg>
  </pc:docChgLst>
  <pc:docChgLst>
    <pc:chgData name="Henig, Sarit" userId="S::sarit.henig@mheducation.com::ad83c6bf-9a7d-4a88-b545-e6e8836bd6ee" providerId="AD" clId="Web-{F7A56856-D22F-B011-6F2E-3FE2B1F81DB2}"/>
    <pc:docChg chg="modSld">
      <pc:chgData name="Henig, Sarit" userId="S::sarit.henig@mheducation.com::ad83c6bf-9a7d-4a88-b545-e6e8836bd6ee" providerId="AD" clId="Web-{F7A56856-D22F-B011-6F2E-3FE2B1F81DB2}" dt="2026-06-12T18:46:58.152" v="12" actId="1076"/>
      <pc:docMkLst>
        <pc:docMk/>
      </pc:docMkLst>
      <pc:sldChg chg="addSp delSp modSp">
        <pc:chgData name="Henig, Sarit" userId="S::sarit.henig@mheducation.com::ad83c6bf-9a7d-4a88-b545-e6e8836bd6ee" providerId="AD" clId="Web-{F7A56856-D22F-B011-6F2E-3FE2B1F81DB2}" dt="2026-06-12T18:46:58.152" v="12" actId="1076"/>
        <pc:sldMkLst>
          <pc:docMk/>
          <pc:sldMk cId="1557239451" sldId="832"/>
        </pc:sldMkLst>
        <pc:picChg chg="mod">
          <ac:chgData name="Henig, Sarit" userId="S::sarit.henig@mheducation.com::ad83c6bf-9a7d-4a88-b545-e6e8836bd6ee" providerId="AD" clId="Web-{F7A56856-D22F-B011-6F2E-3FE2B1F81DB2}" dt="2026-06-12T18:44:34.572" v="5" actId="1076"/>
          <ac:picMkLst>
            <pc:docMk/>
            <pc:sldMk cId="1557239451" sldId="832"/>
            <ac:picMk id="3" creationId="{8425E365-E80D-5836-17EA-5C58AB97B4CD}"/>
          </ac:picMkLst>
        </pc:picChg>
        <pc:picChg chg="add mod modCrop">
          <ac:chgData name="Henig, Sarit" userId="S::sarit.henig@mheducation.com::ad83c6bf-9a7d-4a88-b545-e6e8836bd6ee" providerId="AD" clId="Web-{F7A56856-D22F-B011-6F2E-3FE2B1F81DB2}" dt="2026-06-12T18:46:58.152" v="12" actId="1076"/>
          <ac:picMkLst>
            <pc:docMk/>
            <pc:sldMk cId="1557239451" sldId="832"/>
            <ac:picMk id="6" creationId="{4B986123-FADE-F831-224E-A2BA3E086723}"/>
          </ac:picMkLst>
        </pc:picChg>
      </pc:sldChg>
    </pc:docChg>
  </pc:docChgLst>
  <pc:docChgLst>
    <pc:chgData name="Henig, Sarit" userId="S::sarit.henig@mheducation.com::ad83c6bf-9a7d-4a88-b545-e6e8836bd6ee" providerId="AD" clId="Web-{B6A56D17-9BFA-5FC2-F0A4-0D9A0310F1C0}"/>
    <pc:docChg chg="modSld">
      <pc:chgData name="Henig, Sarit" userId="S::sarit.henig@mheducation.com::ad83c6bf-9a7d-4a88-b545-e6e8836bd6ee" providerId="AD" clId="Web-{B6A56D17-9BFA-5FC2-F0A4-0D9A0310F1C0}" dt="2026-06-24T19:52:50.933" v="3" actId="1076"/>
      <pc:docMkLst>
        <pc:docMk/>
      </pc:docMkLst>
      <pc:sldChg chg="addSp delSp modSp">
        <pc:chgData name="Henig, Sarit" userId="S::sarit.henig@mheducation.com::ad83c6bf-9a7d-4a88-b545-e6e8836bd6ee" providerId="AD" clId="Web-{B6A56D17-9BFA-5FC2-F0A4-0D9A0310F1C0}" dt="2026-06-24T19:52:50.933" v="3" actId="1076"/>
        <pc:sldMkLst>
          <pc:docMk/>
          <pc:sldMk cId="1649625630" sldId="11509"/>
        </pc:sldMkLst>
        <pc:picChg chg="add mod">
          <ac:chgData name="Henig, Sarit" userId="S::sarit.henig@mheducation.com::ad83c6bf-9a7d-4a88-b545-e6e8836bd6ee" providerId="AD" clId="Web-{B6A56D17-9BFA-5FC2-F0A4-0D9A0310F1C0}" dt="2026-06-24T19:52:50.933" v="3" actId="1076"/>
          <ac:picMkLst>
            <pc:docMk/>
            <pc:sldMk cId="1649625630" sldId="11509"/>
            <ac:picMk id="2" creationId="{65166FD6-FA20-75DA-9B51-10043421201B}"/>
          </ac:picMkLst>
        </pc:picChg>
        <pc:picChg chg="del">
          <ac:chgData name="Henig, Sarit" userId="S::sarit.henig@mheducation.com::ad83c6bf-9a7d-4a88-b545-e6e8836bd6ee" providerId="AD" clId="Web-{B6A56D17-9BFA-5FC2-F0A4-0D9A0310F1C0}" dt="2026-06-24T19:47:52" v="0"/>
          <ac:picMkLst>
            <pc:docMk/>
            <pc:sldMk cId="1649625630" sldId="11509"/>
            <ac:picMk id="5" creationId="{EEB9CAAB-17FD-710E-6BE2-4003DBB847E2}"/>
          </ac:picMkLst>
        </pc:picChg>
      </pc:sldChg>
    </pc:docChg>
  </pc:docChgLst>
  <pc:docChgLst>
    <pc:chgData name="Henig, Sarit" userId="S::sarit.henig@mheducation.com::ad83c6bf-9a7d-4a88-b545-e6e8836bd6ee" providerId="AD" clId="Web-{D7AF8897-F6D4-F3F9-0BB0-CC918D3BDDD5}"/>
    <pc:docChg chg="modSld">
      <pc:chgData name="Henig, Sarit" userId="S::sarit.henig@mheducation.com::ad83c6bf-9a7d-4a88-b545-e6e8836bd6ee" providerId="AD" clId="Web-{D7AF8897-F6D4-F3F9-0BB0-CC918D3BDDD5}" dt="2026-06-12T23:13:21.343" v="11" actId="1076"/>
      <pc:docMkLst>
        <pc:docMk/>
      </pc:docMkLst>
      <pc:sldChg chg="addSp delSp modSp">
        <pc:chgData name="Henig, Sarit" userId="S::sarit.henig@mheducation.com::ad83c6bf-9a7d-4a88-b545-e6e8836bd6ee" providerId="AD" clId="Web-{D7AF8897-F6D4-F3F9-0BB0-CC918D3BDDD5}" dt="2026-06-12T23:13:21.343" v="11" actId="1076"/>
        <pc:sldMkLst>
          <pc:docMk/>
          <pc:sldMk cId="3621028463" sldId="11501"/>
        </pc:sldMkLst>
        <pc:picChg chg="add mod ord">
          <ac:chgData name="Henig, Sarit" userId="S::sarit.henig@mheducation.com::ad83c6bf-9a7d-4a88-b545-e6e8836bd6ee" providerId="AD" clId="Web-{D7AF8897-F6D4-F3F9-0BB0-CC918D3BDDD5}" dt="2026-06-12T23:13:21.327" v="10" actId="1076"/>
          <ac:picMkLst>
            <pc:docMk/>
            <pc:sldMk cId="3621028463" sldId="11501"/>
            <ac:picMk id="3" creationId="{E993B5D1-81F7-531F-5CF5-4A3B9DA4BB2E}"/>
          </ac:picMkLst>
        </pc:picChg>
        <pc:picChg chg="mod">
          <ac:chgData name="Henig, Sarit" userId="S::sarit.henig@mheducation.com::ad83c6bf-9a7d-4a88-b545-e6e8836bd6ee" providerId="AD" clId="Web-{D7AF8897-F6D4-F3F9-0BB0-CC918D3BDDD5}" dt="2026-06-12T23:13:21.343" v="11" actId="1076"/>
          <ac:picMkLst>
            <pc:docMk/>
            <pc:sldMk cId="3621028463" sldId="11501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23B263D1-A117-FC5D-76A4-840C108E30EE}"/>
    <pc:docChg chg="modSld">
      <pc:chgData name="Henig, Sarit" userId="S::sarit.henig@mheducation.com::ad83c6bf-9a7d-4a88-b545-e6e8836bd6ee" providerId="AD" clId="Web-{23B263D1-A117-FC5D-76A4-840C108E30EE}" dt="2026-06-12T18:42:17.736" v="9"/>
      <pc:docMkLst>
        <pc:docMk/>
      </pc:docMkLst>
      <pc:sldChg chg="addSp delSp modSp">
        <pc:chgData name="Henig, Sarit" userId="S::sarit.henig@mheducation.com::ad83c6bf-9a7d-4a88-b545-e6e8836bd6ee" providerId="AD" clId="Web-{23B263D1-A117-FC5D-76A4-840C108E30EE}" dt="2026-06-12T18:42:17.736" v="9"/>
        <pc:sldMkLst>
          <pc:docMk/>
          <pc:sldMk cId="1557239451" sldId="832"/>
        </pc:sldMkLst>
        <pc:spChg chg="mod">
          <ac:chgData name="Henig, Sarit" userId="S::sarit.henig@mheducation.com::ad83c6bf-9a7d-4a88-b545-e6e8836bd6ee" providerId="AD" clId="Web-{23B263D1-A117-FC5D-76A4-840C108E30EE}" dt="2026-06-12T18:41:33.721" v="4" actId="1076"/>
          <ac:spMkLst>
            <pc:docMk/>
            <pc:sldMk cId="1557239451" sldId="832"/>
            <ac:spMk id="8" creationId="{87BD3DBD-EF88-33EC-E71E-15773B0712FB}"/>
          </ac:spMkLst>
        </pc:spChg>
        <pc:picChg chg="add">
          <ac:chgData name="Henig, Sarit" userId="S::sarit.henig@mheducation.com::ad83c6bf-9a7d-4a88-b545-e6e8836bd6ee" providerId="AD" clId="Web-{23B263D1-A117-FC5D-76A4-840C108E30EE}" dt="2026-06-12T18:42:17.205" v="7"/>
          <ac:picMkLst>
            <pc:docMk/>
            <pc:sldMk cId="1557239451" sldId="832"/>
            <ac:picMk id="3" creationId="{8425E365-E80D-5836-17EA-5C58AB97B4C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C071D-1E94-E403-D848-9F2F4830B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FA0B0E-C5DB-D5A9-6F4E-0966FA329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26B9B-F990-2BF1-1FD4-100E30DD7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CC7ED-F7D1-F236-84C3-F7D796DF0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49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09D8-48B1-C813-98D5-13182BF0C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F0896-58DF-3E65-87CE-C594CE9CC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41DBB-DF41-B015-10B3-709B9AD04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C6021-03C6-5E9A-7B43-08C67CCB9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5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4E861-A037-1B14-E347-EC35ECFD1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2BDBF5-D331-C234-44BF-AE0A37517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625FD-65BF-F7F0-F464-12B6C0F2F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D016C1-022A-90FE-6FBB-00AB1CE58C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3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 </a:t>
            </a:r>
            <a:r>
              <a:rPr lang="en-US" b="1"/>
              <a:t>Continue </a:t>
            </a:r>
            <a:r>
              <a:rPr lang="en-US"/>
              <a:t>to be taken to your My </a:t>
            </a:r>
            <a:r>
              <a:rPr lang="en-US" err="1"/>
              <a:t>Classespage</a:t>
            </a:r>
            <a:r>
              <a:rPr lang="en-US"/>
              <a:t> in ALEKS.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E7AF2-E0EA-DBCA-6030-01265BE04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71EDD-3E67-8456-9D2D-DE525BA1B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D7DEE-A63A-0ADB-F8BC-533BAFA29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trike="sngStrike"/>
              <a:t>Select </a:t>
            </a:r>
            <a:r>
              <a:rPr lang="en-US" b="1" strike="sngStrike"/>
              <a:t>I need to purchase an access code</a:t>
            </a:r>
            <a:r>
              <a:rPr lang="en-US" strike="sngStrike"/>
              <a:t> and click </a:t>
            </a:r>
            <a:r>
              <a:rPr lang="en-US" b="1" strike="sngStrike"/>
              <a:t>Continue</a:t>
            </a:r>
            <a:r>
              <a:rPr lang="en-US" strike="sngStrike"/>
              <a:t>.</a:t>
            </a:r>
            <a:endParaRPr lang="en-US">
              <a:solidFill>
                <a:srgbClr val="444444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5546D-6BF5-B4FC-47AB-F3B4CF595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16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3DE7-1DC7-1E31-5ADB-F80FFEB5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DAA08-EC31-02F6-8229-9B38AC17C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377F32-AAC4-D4B9-1591-66A6BA3EB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9631A-9AFB-78F2-508C-8E40C52BF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0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3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6BC6A701-16E4-384A-B480-07F21A4EB6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3" name="Headline 2">
            <a:extLst>
              <a:ext uri="{FF2B5EF4-FFF2-40B4-BE49-F238E27FC236}">
                <a16:creationId xmlns:a16="http://schemas.microsoft.com/office/drawing/2014/main" id="{5F149B35-BE87-6D4B-A76F-EE326743B2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8AAD9075-C0FD-4F01-4CCF-5A2EB36744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A8ABF64-91D8-2F48-97D4-73DC521F4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83309-70D3-0340-B14E-BE30AF3BD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95487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5D06A-C660-304A-BF51-E53969C245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A407A57A-3991-234C-BB4D-C76AA72241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7613E3-528C-4B48-962F-218DA3062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341A4-E791-D44E-AC57-83B8D467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84127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200" cy="6131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5E1BBCE-1234-3F43-9A61-5DFC3A3C1E1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A78ABDEE-3F66-9544-9A11-A8EE097D1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459054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129857A-4191-9E44-B536-ECD8F78696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50FC85D-27CD-FF4D-8BFA-DF4E67E5B43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799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092D0355-EC65-A840-8C46-2F2D005A4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5827C1-94DC-5940-A85A-10CDA96F2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921348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48158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909D505E-311A-9742-9802-6BA20700E6E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E5E1A-83D6-C743-AA00-2266C72F07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Column 1">
            <a:extLst>
              <a:ext uri="{FF2B5EF4-FFF2-40B4-BE49-F238E27FC236}">
                <a16:creationId xmlns:a16="http://schemas.microsoft.com/office/drawing/2014/main" id="{84811588-2F3A-374E-A3FD-346248EA13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93A090-B6E4-C645-ACB7-BA8B5BBC5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B60C-87AB-3B4D-9FA6-2E22249D4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230493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199" cy="61314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B24EE79-0614-1C44-9851-9AF8AE45475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7BE2A8A8-9F48-D340-BBE6-3CCC22FF30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359663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6C2F877-471D-F64A-908A-B18F17859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87EC-ADB8-8D41-852E-6A8DD6FB36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800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83F9BD00-9860-B24B-A115-ADCF1F873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715F7-79AE-4445-BAD3-85182EECD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5966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C4D0ECBF-4E72-77E1-6744-5633305B89F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06282726-7744-71C7-52A7-0E097341F0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Headline 2">
            <a:extLst>
              <a:ext uri="{FF2B5EF4-FFF2-40B4-BE49-F238E27FC236}">
                <a16:creationId xmlns:a16="http://schemas.microsoft.com/office/drawing/2014/main" id="{3B9320FD-ECFE-2547-B24C-41807BE745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26A6B253-D5CC-3F6C-B9F3-19D6063668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E612916-D698-B646-8E99-73538FEC0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hapter Title">
            <a:extLst>
              <a:ext uri="{FF2B5EF4-FFF2-40B4-BE49-F238E27FC236}">
                <a16:creationId xmlns:a16="http://schemas.microsoft.com/office/drawing/2014/main" id="{3B15BE9E-15AB-6248-BC6C-65FA9B41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D7113C-B06C-114F-9BC4-D9927D5ED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507016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7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792063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0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38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36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108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FEEBE7-2301-DAE8-5FED-C2008DAEA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5" r:id="rId2"/>
    <p:sldLayoutId id="2147483729" r:id="rId3"/>
    <p:sldLayoutId id="2147483724" r:id="rId4"/>
    <p:sldLayoutId id="2147483726" r:id="rId5"/>
    <p:sldLayoutId id="2147483728" r:id="rId6"/>
    <p:sldLayoutId id="2147483727" r:id="rId7"/>
    <p:sldLayoutId id="2147483730" r:id="rId8"/>
    <p:sldLayoutId id="214748373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5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82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45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7.sv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BBB1-F691-2DBB-0E41-0C1A4A14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B34A92C-1959-BED0-600B-4E790B250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403C93B-0C5C-6EBA-38B9-CDC91690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798DD6-469C-DC2A-93A7-786B9D829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51"/>
          <a:stretch/>
        </p:blipFill>
        <p:spPr>
          <a:xfrm>
            <a:off x="3884263" y="2307272"/>
            <a:ext cx="4832074" cy="455072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6E0BA-3400-31A1-885E-50BE516D9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46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Sharpen Companion Purchase Flow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Regular Integration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lang="en-US" sz="2000" dirty="0">
                <a:latin typeface="Arial"/>
                <a:ea typeface="+mn-ea"/>
                <a:cs typeface="Arial"/>
              </a:rPr>
              <a:t>ALE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KS</a:t>
            </a:r>
            <a:r>
              <a:rPr lang="en-US" sz="2000" baseline="300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®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rated with </a:t>
            </a:r>
            <a:r>
              <a:rPr lang="en-US" sz="2000" dirty="0">
                <a:latin typeface="Arial"/>
                <a:ea typeface="+mn-ea"/>
                <a:cs typeface="Arial"/>
              </a:rPr>
              <a:t>the Moodle Learning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Management System (LMS)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7BD3DBD-EF88-33EC-E71E-15773B071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912052" y="217902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Graphic 5" descr="ALEKS Microsite logo">
            <a:extLst>
              <a:ext uri="{FF2B5EF4-FFF2-40B4-BE49-F238E27FC236}">
                <a16:creationId xmlns:a16="http://schemas.microsoft.com/office/drawing/2014/main" id="{8425E365-E80D-5836-17EA-5C58AB97B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511" y="129284"/>
            <a:ext cx="1343025" cy="447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86123-FADE-F831-224E-A2BA3E086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-429"/>
          <a:stretch>
            <a:fillRect/>
          </a:stretch>
        </p:blipFill>
        <p:spPr>
          <a:xfrm>
            <a:off x="8411272" y="3341998"/>
            <a:ext cx="2933700" cy="219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39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8.1: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You'll see the most direct flow here.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Start by entering your class. Under My Classes on the ALEKS class homepage, click to open your class that includes Sharpen. 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202DEB-D9C4-4DD0-6702-525A7AB46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99" y="1234687"/>
            <a:ext cx="5320937" cy="4907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819" y="2066484"/>
            <a:ext cx="1231521" cy="1360018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8.2: 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Access Point 1</a:t>
            </a:r>
            <a:r>
              <a:rPr lang="en-US" sz="180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>
                <a:latin typeface="Arial"/>
                <a:cs typeface="Arial"/>
              </a:rPr>
              <a:t>Go To Sharpen Companion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93B5D1-81F7-531F-5CF5-4A3B9DA4B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76" y="1719146"/>
            <a:ext cx="5504647" cy="32896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742827" y="3367733"/>
            <a:ext cx="1294540" cy="27050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62102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Appendix</a:t>
            </a:r>
            <a:endParaRPr lang="en-US" dirty="0">
              <a:ea typeface="+mn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504CE9-F640-3DA0-2972-47C25B4EA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8161" y="3949388"/>
            <a:ext cx="2865560" cy="20722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845E1C-AF37-9052-3F55-78A1FEEA7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2907" y="1319561"/>
            <a:ext cx="2791674" cy="184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Access Point 2</a:t>
            </a:r>
            <a:r>
              <a:rPr lang="en-US" sz="180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340209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Access Point 3</a:t>
            </a:r>
            <a:r>
              <a:rPr lang="en-US" sz="1800">
                <a:latin typeface="Arial"/>
                <a:cs typeface="Arial"/>
              </a:rPr>
              <a:t>: Under the assignment list, you'll see the </a:t>
            </a:r>
            <a:r>
              <a:rPr lang="en-US" sz="1800" b="1">
                <a:latin typeface="Arial"/>
                <a:cs typeface="Arial"/>
              </a:rPr>
              <a:t>Sharpen Companion Assignment</a:t>
            </a:r>
            <a:r>
              <a:rPr lang="en-US" sz="1800">
                <a:latin typeface="Arial"/>
                <a:cs typeface="Arial"/>
              </a:rPr>
              <a:t>. 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49" y="1516318"/>
            <a:ext cx="4984500" cy="36474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927" y="2698042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E004-6A85-13F8-B0EA-F17B6A8F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A70EA-A859-1492-D2A7-3674628BD7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9BB4B24-EE20-C9DE-047D-9A25A9CE6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90750DC-C2E6-037E-E5DE-E9EFBE387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2DB01-AB20-4287-1BD0-A812017E6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FE9319-00EB-1733-609F-6B0245DEA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110DC86-9523-B46E-91EA-EA8C71E89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BE0EF5-42C2-0077-F2F8-C08AFC16A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138" y="1290320"/>
            <a:ext cx="2591323" cy="17170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1BE63-2A51-60F1-C96E-A63AFD099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540" y="3423920"/>
            <a:ext cx="3039641" cy="225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28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2AF2D-21AD-0B34-DF72-44FBA9BD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30F17981-5201-86A5-7A16-7874A1F0DB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258243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  Moodle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5D78B42-BEB2-7FDB-78FA-C94FE7912647}"/>
              </a:ext>
            </a:extLst>
          </p:cNvPr>
          <p:cNvSpPr txBox="1">
            <a:spLocks/>
          </p:cNvSpPr>
          <p:nvPr/>
        </p:nvSpPr>
        <p:spPr>
          <a:xfrm>
            <a:off x="6563597" y="154768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Log into your Moodle account.</a:t>
            </a:r>
            <a:endParaRPr lang="en-US"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your course My Courses and then select the tool link ALEKS.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 link tool may vary depending on your school and class.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59DDAEF-C575-447A-7A60-4D9AD8C1F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633E5E5-79DA-EA83-1B06-83EA4E70B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8FF1B44-69B5-332A-F6E8-F5372D251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78"/>
          <a:stretch>
            <a:fillRect/>
          </a:stretch>
        </p:blipFill>
        <p:spPr>
          <a:xfrm>
            <a:off x="811947" y="1146484"/>
            <a:ext cx="4473963" cy="229371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0109F98-0DC9-7E41-C3DE-A082D559F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6880" y="3878408"/>
            <a:ext cx="5222240" cy="13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5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72" y="863600"/>
            <a:ext cx="3830809" cy="2944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918" y="1960384"/>
            <a:ext cx="3224169" cy="29503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6532" y="3889104"/>
            <a:ext cx="3113405" cy="286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4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email address and check your inbox for a 6-digit code. Enter the code to verify your email. </a:t>
            </a:r>
            <a:endParaRPr lang="en-US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63" y="827296"/>
            <a:ext cx="3151258" cy="29134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51" y="3857208"/>
            <a:ext cx="3156345" cy="2913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-217"/>
          <a:stretch>
            <a:fillRect/>
          </a:stretch>
        </p:blipFill>
        <p:spPr>
          <a:xfrm>
            <a:off x="3670246" y="2233108"/>
            <a:ext cx="3324906" cy="291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6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02" y="3525768"/>
            <a:ext cx="3601960" cy="32611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054" y="811437"/>
            <a:ext cx="3493079" cy="299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13024" y="892259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5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409571" y="1358633"/>
            <a:ext cx="5589100" cy="5044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 You may be in a license-based class and if so, you'll have access to ALEKS immediately. If you're in an access code-based class, you'll need to enter a 20-digit access code. </a:t>
            </a:r>
          </a:p>
          <a:p>
            <a:pPr marL="0" indent="0">
              <a:buNone/>
            </a:pPr>
            <a:endParaRPr lang="en-US" sz="1800" strike="sngStrike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have 3 options: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>
                <a:solidFill>
                  <a:srgbClr val="692146"/>
                </a:solidFill>
                <a:latin typeface="Arial"/>
                <a:cs typeface="Arial"/>
              </a:rPr>
              <a:t>ALEKS Code</a:t>
            </a:r>
            <a:r>
              <a:rPr lang="en-US" sz="1800" b="1">
                <a:solidFill>
                  <a:srgbClr val="7030A0"/>
                </a:solidFill>
                <a:latin typeface="Arial"/>
                <a:cs typeface="Arial"/>
              </a:rPr>
              <a:t>: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Enter the code and click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Review your access code expiration date and 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Confirm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be taken to your ALEKS Student Account Home.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>
                <a:solidFill>
                  <a:srgbClr val="EC7700"/>
                </a:solidFill>
                <a:latin typeface="Arial"/>
                <a:cs typeface="Arial"/>
              </a:rPr>
              <a:t>Purchase Online:</a:t>
            </a:r>
            <a:r>
              <a:rPr lang="en-US" sz="1800" b="1">
                <a:solidFill>
                  <a:srgbClr val="ED7D31"/>
                </a:solidFill>
                <a:latin typeface="Arial"/>
                <a:cs typeface="Arial"/>
              </a:rPr>
              <a:t>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No, I need to purchase an access code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pay with a credit card or PayPal. Click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>
                <a:solidFill>
                  <a:srgbClr val="C00000"/>
                </a:solidFill>
                <a:latin typeface="Arial"/>
                <a:cs typeface="Arial"/>
              </a:rPr>
              <a:t>Temporary Access: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Then enter the code provided by your instructor for two-week temporary access.*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C31A86-24A4-F44E-1570-84CFEF92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AA2B7E-4F5B-88D1-9D76-D3D269E96DB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514295" y="6484434"/>
            <a:ext cx="451178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latin typeface="Arial"/>
                <a:ea typeface="Calibri"/>
                <a:cs typeface="Arial"/>
              </a:rPr>
              <a:t>*Temporary access is available for ALEKS only and does not include Sharpen.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702BF-9599-89F8-75B1-82F368474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77" y="894080"/>
            <a:ext cx="3422087" cy="3139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7452FF-CCB1-64B0-EFD0-D126F737B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4127" y="3453656"/>
            <a:ext cx="3491538" cy="313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1EE5-ED50-208C-FC0B-A16419D8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425A-0C73-CC7C-5773-3680E5210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E3F882-F2EC-B160-CD05-6503C0C83C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6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36308B-171E-8F99-17C6-4EEEA7B0EAF9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868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>
                <a:solidFill>
                  <a:srgbClr val="EC7700"/>
                </a:solidFill>
                <a:latin typeface="Arial"/>
                <a:cs typeface="Arial"/>
              </a:rPr>
              <a:t>2. Purchase Online</a:t>
            </a:r>
            <a:endParaRPr lang="en-US" sz="1800" b="1">
              <a:solidFill>
                <a:srgbClr val="EC77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On the next step, select the access length that corresponds to your course from the drop-down menu. Then pick the course type.</a:t>
            </a:r>
            <a:endParaRPr lang="en-US" sz="1800">
              <a:solidFill>
                <a:srgbClr val="444444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Click </a:t>
            </a:r>
            <a:r>
              <a:rPr lang="en-US" sz="1800" b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Continue </a:t>
            </a: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and you'll be taken to </a:t>
            </a:r>
            <a:r>
              <a:rPr lang="en-US" sz="1800" u="sng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ea typeface="Calibri"/>
                <a:cs typeface="Arial"/>
              </a:rPr>
              <a:t>mheducation.com </a:t>
            </a: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to complete your purchase.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Your email, school, and ALEKS product information will be automatically passed from ALEKS to mheducation.com. Confirm these are correct and click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B439E14-7B2E-05AC-BB5D-5E92ED82B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0E3825-7F36-FEA1-12A5-A08E7863D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71" y="873760"/>
            <a:ext cx="3060889" cy="2899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FD8B8B-57E2-B74D-D5D0-8D80BE47E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861" y="4023856"/>
            <a:ext cx="3058617" cy="2651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C5B5E3-B53E-853D-CB08-52838E082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4279" y="1911319"/>
            <a:ext cx="3191839" cy="303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7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3834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payment information and complete check-out.</a:t>
            </a: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After you complete your purchase, you'll see a confirmation page with ALEKS and Sharpen access instructions. </a:t>
            </a:r>
            <a:endParaRPr lang="en-US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You'll also get an email receipt with this information.</a:t>
            </a:r>
            <a:endParaRPr lang="en-US" sz="800" strike="sngStrike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3CF40B6-1F63-F212-593B-8D1BA2F5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AFD493-1C47-C2FC-1019-916282BA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50" y="995680"/>
            <a:ext cx="4013419" cy="314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26DA60-B90D-7F19-C3F1-73CDC8E9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9740" y="4277995"/>
            <a:ext cx="4150360" cy="237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3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92B74-D9D2-8691-D9A8-85FA4B83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745926-269B-F52C-7AD9-15C2EBDAD1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542613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8</a:t>
            </a:r>
            <a:r>
              <a:rPr kumimoji="0" lang="en-US" sz="24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  <a:r>
              <a:rPr lang="en-US" dirty="0">
                <a:latin typeface="Arial"/>
                <a:ea typeface="Calibri"/>
                <a:cs typeface="Calibri"/>
              </a:rPr>
              <a:t> How to Access Sharpen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Calibri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C80C877-A065-BC51-F984-7B68EC3A329B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242738" cy="4863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On your post-purchase confirmation page,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Access Now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 and you'll be taken back to ALEKS.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 ALEKS,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go to your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My Classes page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800" strike="sngStrike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E0E005-7718-C441-D6CF-7F5CE78C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92481" y="340271"/>
            <a:ext cx="3446042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574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E77F849-2F70-D5E6-C9DA-46504BC0D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5F7C5B-690B-71E1-E92E-5930F7681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75" y="2685834"/>
            <a:ext cx="3468799" cy="3164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67CFB2-11CB-79B1-6F0F-DECFED62A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21" y="3688080"/>
            <a:ext cx="3292678" cy="3078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C12C13-EF4D-E09A-042D-58A842E3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340" y="772176"/>
            <a:ext cx="3632200" cy="211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28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ppt/theme/theme11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2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Split Conten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C3BA3656-BF0F-DA41-B94C-4D0F4B5A7075}"/>
    </a:ext>
  </a:extLst>
</a:theme>
</file>

<file path=ppt/theme/theme5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6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7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8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9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F98F79-CDE5-4D73-B2C6-1BC6C1BC02F1}">
  <ds:schemaRefs>
    <ds:schemaRef ds:uri="039f617d-5fcb-4d48-a4b2-5743382eb8ce"/>
    <ds:schemaRef ds:uri="3767d3fa-aa38-437c-af68-b0c98120407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6B2D76B-3FF3-4E25-BAD2-D922A86E4540}"/>
</file>

<file path=customXml/itemProps3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0</TotalTime>
  <Words>1259</Words>
  <Application>Microsoft Macintosh PowerPoint</Application>
  <PresentationFormat>Widescreen</PresentationFormat>
  <Paragraphs>147</Paragraphs>
  <Slides>17</Slides>
  <Notes>17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Arial</vt:lpstr>
      <vt:lpstr>Arial Black</vt:lpstr>
      <vt:lpstr>Calibri</vt:lpstr>
      <vt:lpstr>Courier New</vt:lpstr>
      <vt:lpstr>Magazine Grotesque</vt:lpstr>
      <vt:lpstr>Magazine Grotesque Bold</vt:lpstr>
      <vt:lpstr>Cover Slides</vt:lpstr>
      <vt:lpstr>Table of Contents Slides</vt:lpstr>
      <vt:lpstr>Chapter Slides</vt:lpstr>
      <vt:lpstr>Split Content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Sharpen Companion Purchase Flow Regular Integration: ALEKS® Integrated with the Moodle Learning Management System (LMS)</vt:lpstr>
      <vt:lpstr>Step 1:  Moodle</vt:lpstr>
      <vt:lpstr>Step 2:  </vt:lpstr>
      <vt:lpstr>Step 3:  </vt:lpstr>
      <vt:lpstr>Step 4:  </vt:lpstr>
      <vt:lpstr>Step 5:</vt:lpstr>
      <vt:lpstr>Step 6:</vt:lpstr>
      <vt:lpstr>Step 7:</vt:lpstr>
      <vt:lpstr>Step 8: How to Access Sharpen</vt:lpstr>
      <vt:lpstr>Step 8.1: How to Access Sharpen</vt:lpstr>
      <vt:lpstr>Step 8.2: 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11</cp:revision>
  <dcterms:created xsi:type="dcterms:W3CDTF">2023-07-10T01:20:11Z</dcterms:created>
  <dcterms:modified xsi:type="dcterms:W3CDTF">2026-07-20T15:34:22Z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