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32" r:id="rId7"/>
    <p:sldMasterId id="2147484036" r:id="rId8"/>
    <p:sldMasterId id="2147483742" r:id="rId9"/>
    <p:sldMasterId id="2147483824" r:id="rId10"/>
    <p:sldMasterId id="2147483984" r:id="rId11"/>
    <p:sldMasterId id="2147483859" r:id="rId12"/>
    <p:sldMasterId id="2147483929" r:id="rId13"/>
    <p:sldMasterId id="2147483783" r:id="rId14"/>
  </p:sldMasterIdLst>
  <p:notesMasterIdLst>
    <p:notesMasterId r:id="rId28"/>
  </p:notesMasterIdLst>
  <p:handoutMasterIdLst>
    <p:handoutMasterId r:id="rId29"/>
  </p:handoutMasterIdLst>
  <p:sldIdLst>
    <p:sldId id="11481" r:id="rId15"/>
    <p:sldId id="11510" r:id="rId16"/>
    <p:sldId id="11513" r:id="rId17"/>
    <p:sldId id="11515" r:id="rId18"/>
    <p:sldId id="11514" r:id="rId19"/>
    <p:sldId id="11495" r:id="rId20"/>
    <p:sldId id="11496" r:id="rId21"/>
    <p:sldId id="932" r:id="rId22"/>
    <p:sldId id="933" r:id="rId23"/>
    <p:sldId id="11480" r:id="rId24"/>
    <p:sldId id="11505" r:id="rId25"/>
    <p:sldId id="11506" r:id="rId26"/>
    <p:sldId id="1150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7D808E64-C6DA-4A55-8CE0-47A491B9FF7F}">
          <p14:sldIdLst>
            <p14:sldId id="11481"/>
            <p14:sldId id="11510"/>
            <p14:sldId id="11513"/>
            <p14:sldId id="11515"/>
            <p14:sldId id="11514"/>
            <p14:sldId id="11495"/>
            <p14:sldId id="11496"/>
            <p14:sldId id="932"/>
            <p14:sldId id="933"/>
            <p14:sldId id="11480"/>
            <p14:sldId id="11505"/>
            <p14:sldId id="11506"/>
            <p14:sldId id="1150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85EA8-395F-55B6-0B77-506B8DFEA772}" v="4" dt="2026-06-24T19:52:12.137"/>
    <p1510:client id="{2D304A63-F1B1-59D1-82F0-A32F38A1B470}" v="1" dt="2026-06-24T22:40:53.8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2"/>
    <p:restoredTop sz="86420"/>
  </p:normalViewPr>
  <p:slideViewPr>
    <p:cSldViewPr snapToGrid="0">
      <p:cViewPr varScale="1">
        <p:scale>
          <a:sx n="64" d="100"/>
          <a:sy n="64" d="100"/>
        </p:scale>
        <p:origin x="184" y="8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7B1172B1-08C0-6A56-75AE-B38A6417BE7F}"/>
    <pc:docChg chg="modSld">
      <pc:chgData name="Henig, Sarit" userId="S::sarit.henig@mheducation.com::ad83c6bf-9a7d-4a88-b545-e6e8836bd6ee" providerId="AD" clId="Web-{7B1172B1-08C0-6A56-75AE-B38A6417BE7F}" dt="2026-06-12T19:18:49.581" v="0" actId="20577"/>
      <pc:docMkLst>
        <pc:docMk/>
      </pc:docMkLst>
      <pc:sldChg chg="modSp">
        <pc:chgData name="Henig, Sarit" userId="S::sarit.henig@mheducation.com::ad83c6bf-9a7d-4a88-b545-e6e8836bd6ee" providerId="AD" clId="Web-{7B1172B1-08C0-6A56-75AE-B38A6417BE7F}" dt="2026-06-12T19:18:49.581" v="0" actId="20577"/>
        <pc:sldMkLst>
          <pc:docMk/>
          <pc:sldMk cId="987130847" sldId="11481"/>
        </pc:sldMkLst>
        <pc:spChg chg="mod">
          <ac:chgData name="Henig, Sarit" userId="S::sarit.henig@mheducation.com::ad83c6bf-9a7d-4a88-b545-e6e8836bd6ee" providerId="AD" clId="Web-{7B1172B1-08C0-6A56-75AE-B38A6417BE7F}" dt="2026-06-12T19:18:49.581" v="0" actId="20577"/>
          <ac:spMkLst>
            <pc:docMk/>
            <pc:sldMk cId="987130847" sldId="11481"/>
            <ac:spMk id="5" creationId="{D86BE680-F286-5F0A-67B2-3AC64F795257}"/>
          </ac:spMkLst>
        </pc:spChg>
      </pc:sldChg>
    </pc:docChg>
  </pc:docChgLst>
  <pc:docChgLst>
    <pc:chgData name="Henig, Sarit" userId="S::sarit.henig@mheducation.com::ad83c6bf-9a7d-4a88-b545-e6e8836bd6ee" providerId="AD" clId="Web-{2D304A63-F1B1-59D1-82F0-A32F38A1B470}"/>
    <pc:docChg chg="modSection">
      <pc:chgData name="Henig, Sarit" userId="S::sarit.henig@mheducation.com::ad83c6bf-9a7d-4a88-b545-e6e8836bd6ee" providerId="AD" clId="Web-{2D304A63-F1B1-59D1-82F0-A32F38A1B470}" dt="2026-06-24T22:40:53.842" v="0"/>
      <pc:docMkLst>
        <pc:docMk/>
      </pc:docMkLst>
    </pc:docChg>
  </pc:docChgLst>
  <pc:docChgLst>
    <pc:chgData name="Henig, Sarit" userId="S::sarit.henig@mheducation.com::ad83c6bf-9a7d-4a88-b545-e6e8836bd6ee" providerId="AD" clId="Web-{D8766888-792C-1074-CACC-A7F5A80D19B3}"/>
    <pc:docChg chg="addSld delSld modSld sldOrd modSection">
      <pc:chgData name="Henig, Sarit" userId="S::sarit.henig@mheducation.com::ad83c6bf-9a7d-4a88-b545-e6e8836bd6ee" providerId="AD" clId="Web-{D8766888-792C-1074-CACC-A7F5A80D19B3}" dt="2026-06-12T18:48:41.079" v="47" actId="20577"/>
      <pc:docMkLst>
        <pc:docMk/>
      </pc:docMkLst>
      <pc:sldChg chg="add">
        <pc:chgData name="Henig, Sarit" userId="S::sarit.henig@mheducation.com::ad83c6bf-9a7d-4a88-b545-e6e8836bd6ee" providerId="AD" clId="Web-{D8766888-792C-1074-CACC-A7F5A80D19B3}" dt="2026-06-12T18:31:37.785" v="14"/>
        <pc:sldMkLst>
          <pc:docMk/>
          <pc:sldMk cId="1146002347" sldId="927"/>
        </pc:sldMkLst>
      </pc:sldChg>
      <pc:sldChg chg="add">
        <pc:chgData name="Henig, Sarit" userId="S::sarit.henig@mheducation.com::ad83c6bf-9a7d-4a88-b545-e6e8836bd6ee" providerId="AD" clId="Web-{D8766888-792C-1074-CACC-A7F5A80D19B3}" dt="2026-06-12T18:31:38.410" v="16"/>
        <pc:sldMkLst>
          <pc:docMk/>
          <pc:sldMk cId="1536446242" sldId="11480"/>
        </pc:sldMkLst>
      </pc:sldChg>
      <pc:sldChg chg="addSp delSp modSp ord">
        <pc:chgData name="Henig, Sarit" userId="S::sarit.henig@mheducation.com::ad83c6bf-9a7d-4a88-b545-e6e8836bd6ee" providerId="AD" clId="Web-{D8766888-792C-1074-CACC-A7F5A80D19B3}" dt="2026-06-12T18:48:41.079" v="47" actId="20577"/>
        <pc:sldMkLst>
          <pc:docMk/>
          <pc:sldMk cId="987130847" sldId="11481"/>
        </pc:sldMkLst>
        <pc:spChg chg="mod">
          <ac:chgData name="Henig, Sarit" userId="S::sarit.henig@mheducation.com::ad83c6bf-9a7d-4a88-b545-e6e8836bd6ee" providerId="AD" clId="Web-{D8766888-792C-1074-CACC-A7F5A80D19B3}" dt="2026-06-12T18:37:57.967" v="30" actId="20577"/>
          <ac:spMkLst>
            <pc:docMk/>
            <pc:sldMk cId="987130847" sldId="11481"/>
            <ac:spMk id="3" creationId="{2603F5F1-3953-7077-094E-18C2D3265644}"/>
          </ac:spMkLst>
        </pc:spChg>
        <pc:spChg chg="mod">
          <ac:chgData name="Henig, Sarit" userId="S::sarit.henig@mheducation.com::ad83c6bf-9a7d-4a88-b545-e6e8836bd6ee" providerId="AD" clId="Web-{D8766888-792C-1074-CACC-A7F5A80D19B3}" dt="2026-06-12T18:48:41.079" v="47" actId="20577"/>
          <ac:spMkLst>
            <pc:docMk/>
            <pc:sldMk cId="987130847" sldId="11481"/>
            <ac:spMk id="5" creationId="{D86BE680-F286-5F0A-67B2-3AC64F795257}"/>
          </ac:spMkLst>
        </pc:spChg>
        <pc:spChg chg="mod">
          <ac:chgData name="Henig, Sarit" userId="S::sarit.henig@mheducation.com::ad83c6bf-9a7d-4a88-b545-e6e8836bd6ee" providerId="AD" clId="Web-{D8766888-792C-1074-CACC-A7F5A80D19B3}" dt="2026-06-12T18:37:48.951" v="27" actId="20577"/>
          <ac:spMkLst>
            <pc:docMk/>
            <pc:sldMk cId="987130847" sldId="11481"/>
            <ac:spMk id="10" creationId="{FEFFD9DE-0378-9FA1-EC12-952CED01FE1D}"/>
          </ac:spMkLst>
        </pc:spChg>
        <pc:picChg chg="add mod modCrop">
          <ac:chgData name="Henig, Sarit" userId="S::sarit.henig@mheducation.com::ad83c6bf-9a7d-4a88-b545-e6e8836bd6ee" providerId="AD" clId="Web-{D8766888-792C-1074-CACC-A7F5A80D19B3}" dt="2026-06-12T18:37:48.936" v="26" actId="1076"/>
          <ac:picMkLst>
            <pc:docMk/>
            <pc:sldMk cId="987130847" sldId="11481"/>
            <ac:picMk id="6" creationId="{0A558941-73AE-13A4-24B0-B73605CA82DC}"/>
          </ac:picMkLst>
        </pc:picChg>
        <pc:picChg chg="add">
          <ac:chgData name="Henig, Sarit" userId="S::sarit.henig@mheducation.com::ad83c6bf-9a7d-4a88-b545-e6e8836bd6ee" providerId="AD" clId="Web-{D8766888-792C-1074-CACC-A7F5A80D19B3}" dt="2026-06-12T18:38:49.218" v="35"/>
          <ac:picMkLst>
            <pc:docMk/>
            <pc:sldMk cId="987130847" sldId="11481"/>
            <ac:picMk id="8" creationId="{8425E365-E80D-5836-17EA-5C58AB97B4CD}"/>
          </ac:picMkLst>
        </pc:picChg>
        <pc:picChg chg="add">
          <ac:chgData name="Henig, Sarit" userId="S::sarit.henig@mheducation.com::ad83c6bf-9a7d-4a88-b545-e6e8836bd6ee" providerId="AD" clId="Web-{D8766888-792C-1074-CACC-A7F5A80D19B3}" dt="2026-06-12T18:38:59.499" v="36"/>
          <ac:picMkLst>
            <pc:docMk/>
            <pc:sldMk cId="987130847" sldId="11481"/>
            <ac:picMk id="9" creationId="{8425E365-E80D-5836-17EA-5C58AB97B4CD}"/>
          </ac:picMkLst>
        </pc:picChg>
      </pc:sldChg>
      <pc:sldChg chg="add">
        <pc:chgData name="Henig, Sarit" userId="S::sarit.henig@mheducation.com::ad83c6bf-9a7d-4a88-b545-e6e8836bd6ee" providerId="AD" clId="Web-{D8766888-792C-1074-CACC-A7F5A80D19B3}" dt="2026-06-12T18:31:37.363" v="12"/>
        <pc:sldMkLst>
          <pc:docMk/>
          <pc:sldMk cId="1556498143" sldId="11495"/>
        </pc:sldMkLst>
      </pc:sldChg>
      <pc:sldChg chg="add">
        <pc:chgData name="Henig, Sarit" userId="S::sarit.henig@mheducation.com::ad83c6bf-9a7d-4a88-b545-e6e8836bd6ee" providerId="AD" clId="Web-{D8766888-792C-1074-CACC-A7F5A80D19B3}" dt="2026-06-12T18:31:37.488" v="13"/>
        <pc:sldMkLst>
          <pc:docMk/>
          <pc:sldMk cId="3378024933" sldId="11496"/>
        </pc:sldMkLst>
      </pc:sldChg>
      <pc:sldChg chg="add">
        <pc:chgData name="Henig, Sarit" userId="S::sarit.henig@mheducation.com::ad83c6bf-9a7d-4a88-b545-e6e8836bd6ee" providerId="AD" clId="Web-{D8766888-792C-1074-CACC-A7F5A80D19B3}" dt="2026-06-12T18:31:38.957" v="19"/>
        <pc:sldMkLst>
          <pc:docMk/>
          <pc:sldMk cId="2714259122" sldId="11504"/>
        </pc:sldMkLst>
      </pc:sldChg>
      <pc:sldChg chg="add">
        <pc:chgData name="Henig, Sarit" userId="S::sarit.henig@mheducation.com::ad83c6bf-9a7d-4a88-b545-e6e8836bd6ee" providerId="AD" clId="Web-{D8766888-792C-1074-CACC-A7F5A80D19B3}" dt="2026-06-12T18:31:38.535" v="17"/>
        <pc:sldMkLst>
          <pc:docMk/>
          <pc:sldMk cId="306718688" sldId="11505"/>
        </pc:sldMkLst>
      </pc:sldChg>
      <pc:sldChg chg="add">
        <pc:chgData name="Henig, Sarit" userId="S::sarit.henig@mheducation.com::ad83c6bf-9a7d-4a88-b545-e6e8836bd6ee" providerId="AD" clId="Web-{D8766888-792C-1074-CACC-A7F5A80D19B3}" dt="2026-06-12T18:31:38.660" v="18"/>
        <pc:sldMkLst>
          <pc:docMk/>
          <pc:sldMk cId="3076666481" sldId="11506"/>
        </pc:sldMkLst>
      </pc:sldChg>
      <pc:sldChg chg="delSp add ord">
        <pc:chgData name="Henig, Sarit" userId="S::sarit.henig@mheducation.com::ad83c6bf-9a7d-4a88-b545-e6e8836bd6ee" providerId="AD" clId="Web-{D8766888-792C-1074-CACC-A7F5A80D19B3}" dt="2026-06-12T18:34:08.275" v="21"/>
        <pc:sldMkLst>
          <pc:docMk/>
          <pc:sldMk cId="529259394" sldId="11510"/>
        </pc:sldMkLst>
      </pc:sldChg>
      <pc:sldChg chg="add">
        <pc:chgData name="Henig, Sarit" userId="S::sarit.henig@mheducation.com::ad83c6bf-9a7d-4a88-b545-e6e8836bd6ee" providerId="AD" clId="Web-{D8766888-792C-1074-CACC-A7F5A80D19B3}" dt="2026-06-12T18:31:36.878" v="9"/>
        <pc:sldMkLst>
          <pc:docMk/>
          <pc:sldMk cId="3604468203" sldId="11513"/>
        </pc:sldMkLst>
      </pc:sldChg>
      <pc:sldChg chg="add">
        <pc:chgData name="Henig, Sarit" userId="S::sarit.henig@mheducation.com::ad83c6bf-9a7d-4a88-b545-e6e8836bd6ee" providerId="AD" clId="Web-{D8766888-792C-1074-CACC-A7F5A80D19B3}" dt="2026-06-12T18:31:37.238" v="11"/>
        <pc:sldMkLst>
          <pc:docMk/>
          <pc:sldMk cId="2349626573" sldId="11514"/>
        </pc:sldMkLst>
      </pc:sldChg>
      <pc:sldChg chg="add">
        <pc:chgData name="Henig, Sarit" userId="S::sarit.henig@mheducation.com::ad83c6bf-9a7d-4a88-b545-e6e8836bd6ee" providerId="AD" clId="Web-{D8766888-792C-1074-CACC-A7F5A80D19B3}" dt="2026-06-12T18:31:37.082" v="10"/>
        <pc:sldMkLst>
          <pc:docMk/>
          <pc:sldMk cId="2050071853" sldId="11515"/>
        </pc:sldMkLst>
      </pc:sldChg>
      <pc:sldChg chg="add">
        <pc:chgData name="Henig, Sarit" userId="S::sarit.henig@mheducation.com::ad83c6bf-9a7d-4a88-b545-e6e8836bd6ee" providerId="AD" clId="Web-{D8766888-792C-1074-CACC-A7F5A80D19B3}" dt="2026-06-12T18:31:37.925" v="15"/>
        <pc:sldMkLst>
          <pc:docMk/>
          <pc:sldMk cId="2882187980" sldId="11516"/>
        </pc:sldMkLst>
      </pc:sldChg>
    </pc:docChg>
  </pc:docChgLst>
  <pc:docChgLst>
    <pc:chgData name="Henig, Sarit" userId="S::sarit.henig@mheducation.com::ad83c6bf-9a7d-4a88-b545-e6e8836bd6ee" providerId="AD" clId="Web-{4ADCA0C0-757C-859A-B2CA-05898165BA26}"/>
    <pc:docChg chg="modSld">
      <pc:chgData name="Henig, Sarit" userId="S::sarit.henig@mheducation.com::ad83c6bf-9a7d-4a88-b545-e6e8836bd6ee" providerId="AD" clId="Web-{4ADCA0C0-757C-859A-B2CA-05898165BA26}" dt="2026-06-12T19:48:57.913" v="4" actId="20577"/>
      <pc:docMkLst>
        <pc:docMk/>
      </pc:docMkLst>
      <pc:sldChg chg="modSp">
        <pc:chgData name="Henig, Sarit" userId="S::sarit.henig@mheducation.com::ad83c6bf-9a7d-4a88-b545-e6e8836bd6ee" providerId="AD" clId="Web-{4ADCA0C0-757C-859A-B2CA-05898165BA26}" dt="2026-06-12T19:48:57.913" v="4" actId="20577"/>
        <pc:sldMkLst>
          <pc:docMk/>
          <pc:sldMk cId="987130847" sldId="11481"/>
        </pc:sldMkLst>
        <pc:spChg chg="mod">
          <ac:chgData name="Henig, Sarit" userId="S::sarit.henig@mheducation.com::ad83c6bf-9a7d-4a88-b545-e6e8836bd6ee" providerId="AD" clId="Web-{4ADCA0C0-757C-859A-B2CA-05898165BA26}" dt="2026-06-12T19:48:57.913" v="4" actId="20577"/>
          <ac:spMkLst>
            <pc:docMk/>
            <pc:sldMk cId="987130847" sldId="11481"/>
            <ac:spMk id="5" creationId="{D86BE680-F286-5F0A-67B2-3AC64F795257}"/>
          </ac:spMkLst>
        </pc:spChg>
      </pc:sldChg>
    </pc:docChg>
  </pc:docChgLst>
  <pc:docChgLst>
    <pc:chgData name="Henig, Sarit" userId="S::sarit.henig@mheducation.com::ad83c6bf-9a7d-4a88-b545-e6e8836bd6ee" providerId="AD" clId="Web-{21185EA8-395F-55B6-0B77-506B8DFEA772}"/>
    <pc:docChg chg="modSld">
      <pc:chgData name="Henig, Sarit" userId="S::sarit.henig@mheducation.com::ad83c6bf-9a7d-4a88-b545-e6e8836bd6ee" providerId="AD" clId="Web-{21185EA8-395F-55B6-0B77-506B8DFEA772}" dt="2026-06-24T19:52:12.137" v="3" actId="1076"/>
      <pc:docMkLst>
        <pc:docMk/>
      </pc:docMkLst>
      <pc:sldChg chg="addSp delSp modSp">
        <pc:chgData name="Henig, Sarit" userId="S::sarit.henig@mheducation.com::ad83c6bf-9a7d-4a88-b545-e6e8836bd6ee" providerId="AD" clId="Web-{21185EA8-395F-55B6-0B77-506B8DFEA772}" dt="2026-06-24T19:52:12.137" v="3" actId="1076"/>
        <pc:sldMkLst>
          <pc:docMk/>
          <pc:sldMk cId="2882187980" sldId="11516"/>
        </pc:sldMkLst>
        <pc:picChg chg="add mod">
          <ac:chgData name="Henig, Sarit" userId="S::sarit.henig@mheducation.com::ad83c6bf-9a7d-4a88-b545-e6e8836bd6ee" providerId="AD" clId="Web-{21185EA8-395F-55B6-0B77-506B8DFEA772}" dt="2026-06-24T19:52:12.137" v="3" actId="1076"/>
          <ac:picMkLst>
            <pc:docMk/>
            <pc:sldMk cId="2882187980" sldId="11516"/>
            <ac:picMk id="2" creationId="{321FAF84-1D07-9DC5-ECC1-23EE49A6BAF4}"/>
          </ac:picMkLst>
        </pc:picChg>
        <pc:picChg chg="del">
          <ac:chgData name="Henig, Sarit" userId="S::sarit.henig@mheducation.com::ad83c6bf-9a7d-4a88-b545-e6e8836bd6ee" providerId="AD" clId="Web-{21185EA8-395F-55B6-0B77-506B8DFEA772}" dt="2026-06-24T19:47:44.371" v="0"/>
          <ac:picMkLst>
            <pc:docMk/>
            <pc:sldMk cId="2882187980" sldId="11516"/>
            <ac:picMk id="5" creationId="{55ACA7FA-4E8C-371C-D6D5-F7F91DC05144}"/>
          </ac:picMkLst>
        </pc:picChg>
      </pc:sldChg>
    </pc:docChg>
  </pc:docChgLst>
  <pc:docChgLst>
    <pc:chgData name="Henig, Sarit" userId="S::sarit.henig@mheducation.com::ad83c6bf-9a7d-4a88-b545-e6e8836bd6ee" providerId="AD" clId="Web-{4BB16B76-6FAB-3C95-7182-CE2141C48A4C}"/>
    <pc:docChg chg="modSld">
      <pc:chgData name="Henig, Sarit" userId="S::sarit.henig@mheducation.com::ad83c6bf-9a7d-4a88-b545-e6e8836bd6ee" providerId="AD" clId="Web-{4BB16B76-6FAB-3C95-7182-CE2141C48A4C}" dt="2026-06-12T23:11:17.425" v="10" actId="1076"/>
      <pc:docMkLst>
        <pc:docMk/>
      </pc:docMkLst>
      <pc:sldChg chg="addSp delSp modSp">
        <pc:chgData name="Henig, Sarit" userId="S::sarit.henig@mheducation.com::ad83c6bf-9a7d-4a88-b545-e6e8836bd6ee" providerId="AD" clId="Web-{4BB16B76-6FAB-3C95-7182-CE2141C48A4C}" dt="2026-06-12T23:11:17.425" v="10" actId="1076"/>
        <pc:sldMkLst>
          <pc:docMk/>
          <pc:sldMk cId="3378024933" sldId="11496"/>
        </pc:sldMkLst>
        <pc:picChg chg="add mod ord">
          <ac:chgData name="Henig, Sarit" userId="S::sarit.henig@mheducation.com::ad83c6bf-9a7d-4a88-b545-e6e8836bd6ee" providerId="AD" clId="Web-{4BB16B76-6FAB-3C95-7182-CE2141C48A4C}" dt="2026-06-12T23:09:58.191" v="6" actId="1076"/>
          <ac:picMkLst>
            <pc:docMk/>
            <pc:sldMk cId="3378024933" sldId="11496"/>
            <ac:picMk id="3" creationId="{ADC55EBE-3E32-FF17-313D-CF7EC7A280A3}"/>
          </ac:picMkLst>
        </pc:picChg>
        <pc:picChg chg="mod">
          <ac:chgData name="Henig, Sarit" userId="S::sarit.henig@mheducation.com::ad83c6bf-9a7d-4a88-b545-e6e8836bd6ee" providerId="AD" clId="Web-{4BB16B76-6FAB-3C95-7182-CE2141C48A4C}" dt="2026-06-12T23:11:17.425" v="10" actId="1076"/>
          <ac:picMkLst>
            <pc:docMk/>
            <pc:sldMk cId="3378024933" sldId="11496"/>
            <ac:picMk id="5" creationId="{A4ED0877-9592-24ED-21D9-8D55BCCA93C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A7942-6653-E259-10C4-22F3E21D2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7D8C9-6D39-787E-9937-A0FDECA1FF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90215-9D81-9BCA-5D85-4BD30E590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A98B6-B218-62EC-3085-94EFEFFE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69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2A3C6-88BB-D338-3224-4F5F56BCB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957B85-66E7-91FB-0B51-2B8FEA481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5320DB-2364-F4B1-22F7-58D9537C3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0B37E-CC30-3618-BB56-19999D24E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22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4E861-A037-1B14-E347-EC35ECFD1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2BDBF5-D331-C234-44BF-AE0A375177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625FD-65BF-F7F0-F464-12B6C0F2FD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D016C1-022A-90FE-6FBB-00AB1CE58C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3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204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879750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3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083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09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theme" Target="../theme/theme10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18" Type="http://schemas.openxmlformats.org/officeDocument/2006/relationships/image" Target="../media/image21.emf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27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image" Target="../media/image14.emf"/><Relationship Id="rId8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92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99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10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06" imgH="403" progId="TCLayout.ActiveDocument.1">
                  <p:embed/>
                </p:oleObj>
              </mc:Choice>
              <mc:Fallback>
                <p:oleObj name="think-cell Slide" r:id="rId17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3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40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1" r:id="rId12"/>
    <p:sldLayoutId id="2147484042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7.sv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3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36.png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7B711-4DBF-9243-6526-349BEE169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3F5F1-3953-7077-094E-18C2D3265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17738" y="248379"/>
            <a:ext cx="3231337" cy="36302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Getting Started with ALEKS</a:t>
            </a:r>
            <a:r>
              <a:rPr lang="en-US" baseline="30000" dirty="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and Sharpen</a:t>
            </a:r>
            <a:r>
              <a:rPr lang="en-US" baseline="30000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BE680-F286-5F0A-67B2-3AC64F7952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lnSpc>
                <a:spcPts val="2460"/>
              </a:lnSpc>
              <a:spcBef>
                <a:spcPts val="2400"/>
              </a:spcBef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ALEKS</a:t>
            </a:r>
            <a:r>
              <a:rPr lang="en-US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and Sharpen Companion Login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Inclusive Access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Registration: </a:t>
            </a:r>
            <a:r>
              <a:rPr lang="en-US" sz="2000" dirty="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</a:t>
            </a:r>
            <a:r>
              <a:rPr lang="en-US" sz="2000" dirty="0">
                <a:latin typeface="Arial"/>
                <a:ea typeface="+mn-ea"/>
                <a:cs typeface="Arial"/>
              </a:rPr>
              <a:t>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Integrated with </a:t>
            </a:r>
            <a:r>
              <a:rPr lang="en-US" sz="2000" dirty="0">
                <a:solidFill>
                  <a:srgbClr val="333333"/>
                </a:solidFill>
                <a:latin typeface="Arial"/>
                <a:ea typeface="+mn-ea"/>
                <a:cs typeface="Arial"/>
              </a:rPr>
              <a:t>the Moodle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Learning Management System (LMS)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EFFD9DE-0378-9FA1-EC12-952CED01FE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DEC2852-0BC7-7C70-FE04-E31FABBB68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6624F-BBCD-4210-2044-75519B896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22" t="15233" b="246"/>
          <a:stretch/>
        </p:blipFill>
        <p:spPr>
          <a:xfrm>
            <a:off x="3884263" y="3002037"/>
            <a:ext cx="4834427" cy="38463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558941-73AE-13A4-24B0-B73605CA8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19"/>
          <a:stretch>
            <a:fillRect/>
          </a:stretch>
        </p:blipFill>
        <p:spPr>
          <a:xfrm>
            <a:off x="8722693" y="3346760"/>
            <a:ext cx="2933517" cy="2171700"/>
          </a:xfrm>
          <a:prstGeom prst="rect">
            <a:avLst/>
          </a:prstGeom>
        </p:spPr>
      </p:pic>
      <p:pic>
        <p:nvPicPr>
          <p:cNvPr id="8" name="Graphic 5">
            <a:extLst>
              <a:ext uri="{FF2B5EF4-FFF2-40B4-BE49-F238E27FC236}">
                <a16:creationId xmlns:a16="http://schemas.microsoft.com/office/drawing/2014/main" id="{8425E365-E80D-5836-17EA-5C58AB97B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9" name="Graphic 5">
            <a:extLst>
              <a:ext uri="{FF2B5EF4-FFF2-40B4-BE49-F238E27FC236}">
                <a16:creationId xmlns:a16="http://schemas.microsoft.com/office/drawing/2014/main" id="{8425E365-E80D-5836-17EA-5C58AB97B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30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Appendix</a:t>
            </a:r>
            <a:endParaRPr lang="en-US" dirty="0">
              <a:ea typeface="+mn-e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0ADDAF-3CF8-A4F3-CCD3-465609C9D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2980" y="3949389"/>
            <a:ext cx="2921771" cy="19235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C600BD-8670-B8DA-6537-3536075C0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4550" y="1263804"/>
            <a:ext cx="2912022" cy="21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06718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39" y="1572074"/>
            <a:ext cx="5802257" cy="42328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610" y="2976823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A6A20-20A6-B7D5-D360-2238C1857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B5F3A-0F8E-C161-7610-C19291418B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A0B495-73A9-E506-3109-662481F80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33A3325-AA10-7B36-E05D-3C53A8F79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AA6035-8060-E403-A346-7FE97ED14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393DD4-A342-8366-2F08-D7E9C019F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27CEFC2-13BF-6343-E79A-2B9920041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E0E38D-A43A-5FFC-AE4E-9DE6F419A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5124" y="1129060"/>
            <a:ext cx="2624407" cy="17191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62535E-BD81-5F71-AF5A-C432F6974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3526" y="3298902"/>
            <a:ext cx="2912022" cy="21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59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2AF2D-21AD-0B34-DF72-44FBA9BD5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30F17981-5201-86A5-7A16-7874A1F0DB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33350" y="917481"/>
            <a:ext cx="258243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Step 1:  Moodle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5D78B42-BEB2-7FDB-78FA-C94FE7912647}"/>
              </a:ext>
            </a:extLst>
          </p:cNvPr>
          <p:cNvSpPr txBox="1">
            <a:spLocks/>
          </p:cNvSpPr>
          <p:nvPr/>
        </p:nvSpPr>
        <p:spPr>
          <a:xfrm>
            <a:off x="6563597" y="1547687"/>
            <a:ext cx="4752881" cy="4763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Start by pairing your LMS with ALEKS.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Log into your Moodle account.</a:t>
            </a:r>
            <a:endParaRPr lang="en-US" sz="18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your course My Courses and then select the tool link ALEKS.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Note: the name of the link tool may vary depending on your school and class.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59DDAEF-C575-447A-7A60-4D9AD8C1F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633E5E5-79DA-EA83-1B06-83EA4E70B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8FF1B44-69B5-332A-F6E8-F5372D251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78"/>
          <a:stretch>
            <a:fillRect/>
          </a:stretch>
        </p:blipFill>
        <p:spPr>
          <a:xfrm>
            <a:off x="811947" y="1146484"/>
            <a:ext cx="4473963" cy="229371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50109F98-0DC9-7E41-C3DE-A082D559F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6880" y="3878408"/>
            <a:ext cx="5222240" cy="13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59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72" y="863600"/>
            <a:ext cx="3560485" cy="26993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3037" y="3739833"/>
            <a:ext cx="3205480" cy="2950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9015" y="2308860"/>
            <a:ext cx="3190484" cy="290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6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72" y="873760"/>
            <a:ext cx="3417260" cy="31318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-217"/>
          <a:stretch>
            <a:fillRect/>
          </a:stretch>
        </p:blipFill>
        <p:spPr>
          <a:xfrm>
            <a:off x="3398202" y="2159000"/>
            <a:ext cx="3622040" cy="32732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304" y="3792855"/>
            <a:ext cx="3241372" cy="300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71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989" y="754380"/>
            <a:ext cx="3422423" cy="2880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102" y="3642995"/>
            <a:ext cx="3427816" cy="307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5: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 see the most direct flow here.</a:t>
            </a:r>
            <a:endParaRPr lang="en-US" sz="1800" dirty="0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Start by entering your class. Under My Classes on the ALEKS class homepage, click to open your class that includes Sharpen. </a:t>
            </a:r>
            <a:endParaRPr lang="en-US" sz="1800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A6CADA-E5CE-37EC-0867-63C956675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60" y="1282142"/>
            <a:ext cx="5118114" cy="47113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59" y="2127444"/>
            <a:ext cx="1201041" cy="1217778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6: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C55EBE-3E32-FF17-313D-CF7EC7A28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01" y="1384610"/>
            <a:ext cx="5820599" cy="3429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03436" y="3014611"/>
            <a:ext cx="1443223" cy="316971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37802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1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5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6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7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8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ppt/theme/theme9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Props1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ACE8BD-1308-4B58-B996-7A9F03111589}"/>
</file>

<file path=customXml/itemProps3.xml><?xml version="1.0" encoding="utf-8"?>
<ds:datastoreItem xmlns:ds="http://schemas.openxmlformats.org/officeDocument/2006/customXml" ds:itemID="{14F98F79-CDE5-4D73-B2C6-1BC6C1BC02F1}">
  <ds:schemaRefs>
    <ds:schemaRef ds:uri="http://purl.org/dc/dcmitype/"/>
    <ds:schemaRef ds:uri="039f617d-5fcb-4d48-a4b2-5743382eb8ce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3767d3fa-aa38-437c-af68-b0c981204075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29</TotalTime>
  <Words>861</Words>
  <Application>Microsoft Macintosh PowerPoint</Application>
  <PresentationFormat>Widescreen</PresentationFormat>
  <Paragraphs>109</Paragraphs>
  <Slides>13</Slides>
  <Notes>13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Arial</vt:lpstr>
      <vt:lpstr>Arial Black</vt:lpstr>
      <vt:lpstr>Calibri</vt:lpstr>
      <vt:lpstr>Magazine Grotesque</vt:lpstr>
      <vt:lpstr>Magazine Grotesque Bold</vt:lpstr>
      <vt:lpstr>Cover Slides</vt:lpstr>
      <vt:lpstr>Table of Contents Slides</vt:lpstr>
      <vt:lpstr>Chapter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ALEKS® and Sharpen Companion Login Inclusive Access Registration: ALEKS® Integrated with the Moodle Learning Management System (LMS)  </vt:lpstr>
      <vt:lpstr>Step 1:  Moodle</vt:lpstr>
      <vt:lpstr>Step 2:  </vt:lpstr>
      <vt:lpstr>Step 3:  </vt:lpstr>
      <vt:lpstr>Step 4:  </vt:lpstr>
      <vt:lpstr>Step 5: How to Access Sharpen</vt:lpstr>
      <vt:lpstr>Step 6: 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98</cp:revision>
  <dcterms:created xsi:type="dcterms:W3CDTF">2023-07-10T01:20:11Z</dcterms:created>
  <dcterms:modified xsi:type="dcterms:W3CDTF">2026-07-20T15:36:43Z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r8>2220300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