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32" r:id="rId7"/>
    <p:sldMasterId id="2147484036" r:id="rId8"/>
    <p:sldMasterId id="2147483742" r:id="rId9"/>
    <p:sldMasterId id="2147483824" r:id="rId10"/>
    <p:sldMasterId id="2147483984" r:id="rId11"/>
    <p:sldMasterId id="2147483859" r:id="rId12"/>
    <p:sldMasterId id="2147483929" r:id="rId13"/>
    <p:sldMasterId id="2147483783" r:id="rId14"/>
  </p:sldMasterIdLst>
  <p:notesMasterIdLst>
    <p:notesMasterId r:id="rId28"/>
  </p:notesMasterIdLst>
  <p:handoutMasterIdLst>
    <p:handoutMasterId r:id="rId29"/>
  </p:handoutMasterIdLst>
  <p:sldIdLst>
    <p:sldId id="11481" r:id="rId15"/>
    <p:sldId id="11507" r:id="rId16"/>
    <p:sldId id="11513" r:id="rId17"/>
    <p:sldId id="11515" r:id="rId18"/>
    <p:sldId id="11514" r:id="rId19"/>
    <p:sldId id="11495" r:id="rId20"/>
    <p:sldId id="11496" r:id="rId21"/>
    <p:sldId id="932" r:id="rId22"/>
    <p:sldId id="933" r:id="rId23"/>
    <p:sldId id="11480" r:id="rId24"/>
    <p:sldId id="11505" r:id="rId25"/>
    <p:sldId id="11506" r:id="rId26"/>
    <p:sldId id="1150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7D808E64-C6DA-4A55-8CE0-47A491B9FF7F}">
          <p14:sldIdLst>
            <p14:sldId id="11481"/>
            <p14:sldId id="11507"/>
            <p14:sldId id="11513"/>
            <p14:sldId id="11515"/>
            <p14:sldId id="11514"/>
            <p14:sldId id="11495"/>
            <p14:sldId id="11496"/>
            <p14:sldId id="932"/>
            <p14:sldId id="933"/>
            <p14:sldId id="11480"/>
            <p14:sldId id="11505"/>
            <p14:sldId id="11506"/>
            <p14:sldId id="1150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3672E0-ECC7-BC97-F9F1-46374BD278F4}" v="1" dt="2026-06-24T22:41:08.701"/>
    <p1510:client id="{50F43704-DC8B-5FC5-D379-2C60F83D6080}" v="4" dt="2026-06-24T19:53:02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E9ECB42B-3E4D-E41A-9764-BE897D2B5A40}"/>
    <pc:docChg chg="modSld">
      <pc:chgData name="Henig, Sarit" userId="S::sarit.henig@mheducation.com::ad83c6bf-9a7d-4a88-b545-e6e8836bd6ee" providerId="AD" clId="Web-{E9ECB42B-3E4D-E41A-9764-BE897D2B5A40}" dt="2026-06-12T19:19:12.734" v="4"/>
      <pc:docMkLst>
        <pc:docMk/>
      </pc:docMkLst>
      <pc:sldChg chg="addSp delSp modSp">
        <pc:chgData name="Henig, Sarit" userId="S::sarit.henig@mheducation.com::ad83c6bf-9a7d-4a88-b545-e6e8836bd6ee" providerId="AD" clId="Web-{E9ECB42B-3E4D-E41A-9764-BE897D2B5A40}" dt="2026-06-12T19:19:12.734" v="4"/>
        <pc:sldMkLst>
          <pc:docMk/>
          <pc:sldMk cId="3430448369" sldId="11481"/>
        </pc:sldMkLst>
        <pc:spChg chg="mod">
          <ac:chgData name="Henig, Sarit" userId="S::sarit.henig@mheducation.com::ad83c6bf-9a7d-4a88-b545-e6e8836bd6ee" providerId="AD" clId="Web-{E9ECB42B-3E4D-E41A-9764-BE897D2B5A40}" dt="2026-06-12T19:18:45.327" v="2" actId="20577"/>
          <ac:spMkLst>
            <pc:docMk/>
            <pc:sldMk cId="3430448369" sldId="11481"/>
            <ac:spMk id="5" creationId="{D86BE680-F286-5F0A-67B2-3AC64F795257}"/>
          </ac:spMkLst>
        </pc:spChg>
        <pc:picChg chg="add">
          <ac:chgData name="Henig, Sarit" userId="S::sarit.henig@mheducation.com::ad83c6bf-9a7d-4a88-b545-e6e8836bd6ee" providerId="AD" clId="Web-{E9ECB42B-3E4D-E41A-9764-BE897D2B5A40}" dt="2026-06-12T19:19:12.734" v="4"/>
          <ac:picMkLst>
            <pc:docMk/>
            <pc:sldMk cId="3430448369" sldId="11481"/>
            <ac:picMk id="8" creationId="{FF1ACAE8-10D4-3D0F-7804-BE4CDBE88C6F}"/>
          </ac:picMkLst>
        </pc:picChg>
      </pc:sldChg>
    </pc:docChg>
  </pc:docChgLst>
  <pc:docChgLst>
    <pc:chgData name="Henig, Sarit" userId="S::sarit.henig@mheducation.com::ad83c6bf-9a7d-4a88-b545-e6e8836bd6ee" providerId="AD" clId="Web-{3D3672E0-ECC7-BC97-F9F1-46374BD278F4}"/>
    <pc:docChg chg="modSection">
      <pc:chgData name="Henig, Sarit" userId="S::sarit.henig@mheducation.com::ad83c6bf-9a7d-4a88-b545-e6e8836bd6ee" providerId="AD" clId="Web-{3D3672E0-ECC7-BC97-F9F1-46374BD278F4}" dt="2026-06-24T22:41:08.701" v="0"/>
      <pc:docMkLst>
        <pc:docMk/>
      </pc:docMkLst>
    </pc:docChg>
  </pc:docChgLst>
  <pc:docChgLst>
    <pc:chgData name="Henig, Sarit" userId="S::sarit.henig@mheducation.com::ad83c6bf-9a7d-4a88-b545-e6e8836bd6ee" providerId="AD" clId="Web-{D4CC0B0F-6C01-BDDE-BB77-B6AF50C44A02}"/>
    <pc:docChg chg="modSld">
      <pc:chgData name="Henig, Sarit" userId="S::sarit.henig@mheducation.com::ad83c6bf-9a7d-4a88-b545-e6e8836bd6ee" providerId="AD" clId="Web-{D4CC0B0F-6C01-BDDE-BB77-B6AF50C44A02}" dt="2026-06-12T19:48:57.836" v="3" actId="20577"/>
      <pc:docMkLst>
        <pc:docMk/>
      </pc:docMkLst>
      <pc:sldChg chg="modSp">
        <pc:chgData name="Henig, Sarit" userId="S::sarit.henig@mheducation.com::ad83c6bf-9a7d-4a88-b545-e6e8836bd6ee" providerId="AD" clId="Web-{D4CC0B0F-6C01-BDDE-BB77-B6AF50C44A02}" dt="2026-06-12T19:48:57.836" v="3" actId="20577"/>
        <pc:sldMkLst>
          <pc:docMk/>
          <pc:sldMk cId="3430448369" sldId="11481"/>
        </pc:sldMkLst>
        <pc:spChg chg="mod">
          <ac:chgData name="Henig, Sarit" userId="S::sarit.henig@mheducation.com::ad83c6bf-9a7d-4a88-b545-e6e8836bd6ee" providerId="AD" clId="Web-{D4CC0B0F-6C01-BDDE-BB77-B6AF50C44A02}" dt="2026-06-12T19:48:57.836" v="3" actId="20577"/>
          <ac:spMkLst>
            <pc:docMk/>
            <pc:sldMk cId="3430448369" sldId="11481"/>
            <ac:spMk id="5" creationId="{D86BE680-F286-5F0A-67B2-3AC64F795257}"/>
          </ac:spMkLst>
        </pc:spChg>
      </pc:sldChg>
    </pc:docChg>
  </pc:docChgLst>
  <pc:docChgLst>
    <pc:chgData name="Henig, Sarit" userId="S::sarit.henig@mheducation.com::ad83c6bf-9a7d-4a88-b545-e6e8836bd6ee" providerId="AD" clId="Web-{2F5AB898-07D9-77AE-BD85-B19A1DFDACF2}"/>
    <pc:docChg chg="addSld delSld modSld modSection">
      <pc:chgData name="Henig, Sarit" userId="S::sarit.henig@mheducation.com::ad83c6bf-9a7d-4a88-b545-e6e8836bd6ee" providerId="AD" clId="Web-{2F5AB898-07D9-77AE-BD85-B19A1DFDACF2}" dt="2026-06-12T19:08:27.528" v="38"/>
      <pc:docMkLst>
        <pc:docMk/>
      </pc:docMkLst>
      <pc:sldChg chg="add">
        <pc:chgData name="Henig, Sarit" userId="S::sarit.henig@mheducation.com::ad83c6bf-9a7d-4a88-b545-e6e8836bd6ee" providerId="AD" clId="Web-{2F5AB898-07D9-77AE-BD85-B19A1DFDACF2}" dt="2026-06-12T18:59:06.045" v="24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6.560" v="26"/>
        <pc:sldMkLst>
          <pc:docMk/>
          <pc:sldMk cId="1536446242" sldId="11480"/>
        </pc:sldMkLst>
      </pc:sldChg>
      <pc:sldChg chg="addSp delSp modSp">
        <pc:chgData name="Henig, Sarit" userId="S::sarit.henig@mheducation.com::ad83c6bf-9a7d-4a88-b545-e6e8836bd6ee" providerId="AD" clId="Web-{2F5AB898-07D9-77AE-BD85-B19A1DFDACF2}" dt="2026-06-12T18:58:01.998" v="17" actId="1076"/>
        <pc:sldMkLst>
          <pc:docMk/>
          <pc:sldMk cId="3430448369" sldId="11481"/>
        </pc:sldMkLst>
        <pc:spChg chg="mod">
          <ac:chgData name="Henig, Sarit" userId="S::sarit.henig@mheducation.com::ad83c6bf-9a7d-4a88-b545-e6e8836bd6ee" providerId="AD" clId="Web-{2F5AB898-07D9-77AE-BD85-B19A1DFDACF2}" dt="2026-06-12T18:57:02.529" v="11" actId="20577"/>
          <ac:spMkLst>
            <pc:docMk/>
            <pc:sldMk cId="3430448369" sldId="11481"/>
            <ac:spMk id="3" creationId="{2603F5F1-3953-7077-094E-18C2D3265644}"/>
          </ac:spMkLst>
        </pc:spChg>
        <pc:spChg chg="mod">
          <ac:chgData name="Henig, Sarit" userId="S::sarit.henig@mheducation.com::ad83c6bf-9a7d-4a88-b545-e6e8836bd6ee" providerId="AD" clId="Web-{2F5AB898-07D9-77AE-BD85-B19A1DFDACF2}" dt="2026-06-12T18:56:55.920" v="8" actId="20577"/>
          <ac:spMkLst>
            <pc:docMk/>
            <pc:sldMk cId="3430448369" sldId="11481"/>
            <ac:spMk id="5" creationId="{D86BE680-F286-5F0A-67B2-3AC64F795257}"/>
          </ac:spMkLst>
        </pc:spChg>
        <pc:spChg chg="mod">
          <ac:chgData name="Henig, Sarit" userId="S::sarit.henig@mheducation.com::ad83c6bf-9a7d-4a88-b545-e6e8836bd6ee" providerId="AD" clId="Web-{2F5AB898-07D9-77AE-BD85-B19A1DFDACF2}" dt="2026-06-12T18:57:02.498" v="10" actId="20577"/>
          <ac:spMkLst>
            <pc:docMk/>
            <pc:sldMk cId="3430448369" sldId="11481"/>
            <ac:spMk id="10" creationId="{FEFFD9DE-0378-9FA1-EC12-952CED01FE1D}"/>
          </ac:spMkLst>
        </pc:spChg>
        <pc:picChg chg="add mod modCrop">
          <ac:chgData name="Henig, Sarit" userId="S::sarit.henig@mheducation.com::ad83c6bf-9a7d-4a88-b545-e6e8836bd6ee" providerId="AD" clId="Web-{2F5AB898-07D9-77AE-BD85-B19A1DFDACF2}" dt="2026-06-12T18:58:01.998" v="17" actId="1076"/>
          <ac:picMkLst>
            <pc:docMk/>
            <pc:sldMk cId="3430448369" sldId="11481"/>
            <ac:picMk id="6" creationId="{DD93336A-58B6-E2F7-D192-22C52368C2DC}"/>
          </ac:picMkLst>
        </pc:picChg>
      </pc:sldChg>
      <pc:sldChg chg="add">
        <pc:chgData name="Henig, Sarit" userId="S::sarit.henig@mheducation.com::ad83c6bf-9a7d-4a88-b545-e6e8836bd6ee" providerId="AD" clId="Web-{2F5AB898-07D9-77AE-BD85-B19A1DFDACF2}" dt="2026-06-12T18:59:05.748" v="22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5.842" v="23"/>
        <pc:sldMkLst>
          <pc:docMk/>
          <pc:sldMk cId="3378024933" sldId="11496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7.013" v="29"/>
        <pc:sldMkLst>
          <pc:docMk/>
          <pc:sldMk cId="2714259122" sldId="11504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6.670" v="27"/>
        <pc:sldMkLst>
          <pc:docMk/>
          <pc:sldMk cId="306718688" sldId="11505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6.763" v="28"/>
        <pc:sldMkLst>
          <pc:docMk/>
          <pc:sldMk cId="3076666481" sldId="11506"/>
        </pc:sldMkLst>
      </pc:sldChg>
      <pc:sldChg chg="delSp add">
        <pc:chgData name="Henig, Sarit" userId="S::sarit.henig@mheducation.com::ad83c6bf-9a7d-4a88-b545-e6e8836bd6ee" providerId="AD" clId="Web-{2F5AB898-07D9-77AE-BD85-B19A1DFDACF2}" dt="2026-06-12T19:05:57.763" v="31"/>
        <pc:sldMkLst>
          <pc:docMk/>
          <pc:sldMk cId="3155417525" sldId="11507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5.388" v="19"/>
        <pc:sldMkLst>
          <pc:docMk/>
          <pc:sldMk cId="3604468203" sldId="11513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5.654" v="21"/>
        <pc:sldMkLst>
          <pc:docMk/>
          <pc:sldMk cId="2349626573" sldId="11514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5.545" v="20"/>
        <pc:sldMkLst>
          <pc:docMk/>
          <pc:sldMk cId="2050071853" sldId="11515"/>
        </pc:sldMkLst>
      </pc:sldChg>
      <pc:sldChg chg="add">
        <pc:chgData name="Henig, Sarit" userId="S::sarit.henig@mheducation.com::ad83c6bf-9a7d-4a88-b545-e6e8836bd6ee" providerId="AD" clId="Web-{2F5AB898-07D9-77AE-BD85-B19A1DFDACF2}" dt="2026-06-12T18:59:06.154" v="25"/>
        <pc:sldMkLst>
          <pc:docMk/>
          <pc:sldMk cId="4206028483" sldId="11516"/>
        </pc:sldMkLst>
      </pc:sldChg>
    </pc:docChg>
  </pc:docChgLst>
  <pc:docChgLst>
    <pc:chgData name="Henig, Sarit" userId="S::sarit.henig@mheducation.com::ad83c6bf-9a7d-4a88-b545-e6e8836bd6ee" providerId="AD" clId="Web-{1BEF71C6-ACF5-8095-8CBA-9CBEEF3016DF}"/>
    <pc:docChg chg="modSld">
      <pc:chgData name="Henig, Sarit" userId="S::sarit.henig@mheducation.com::ad83c6bf-9a7d-4a88-b545-e6e8836bd6ee" providerId="AD" clId="Web-{1BEF71C6-ACF5-8095-8CBA-9CBEEF3016DF}" dt="2026-06-12T23:13:18.845" v="9" actId="14100"/>
      <pc:docMkLst>
        <pc:docMk/>
      </pc:docMkLst>
      <pc:sldChg chg="addSp delSp modSp">
        <pc:chgData name="Henig, Sarit" userId="S::sarit.henig@mheducation.com::ad83c6bf-9a7d-4a88-b545-e6e8836bd6ee" providerId="AD" clId="Web-{1BEF71C6-ACF5-8095-8CBA-9CBEEF3016DF}" dt="2026-06-12T23:13:18.845" v="9" actId="14100"/>
        <pc:sldMkLst>
          <pc:docMk/>
          <pc:sldMk cId="3378024933" sldId="11496"/>
        </pc:sldMkLst>
        <pc:picChg chg="add mod ord">
          <ac:chgData name="Henig, Sarit" userId="S::sarit.henig@mheducation.com::ad83c6bf-9a7d-4a88-b545-e6e8836bd6ee" providerId="AD" clId="Web-{1BEF71C6-ACF5-8095-8CBA-9CBEEF3016DF}" dt="2026-06-12T23:12:35.376" v="7" actId="14100"/>
          <ac:picMkLst>
            <pc:docMk/>
            <pc:sldMk cId="3378024933" sldId="11496"/>
            <ac:picMk id="3" creationId="{217C4413-5218-8868-8543-715019E6EDCB}"/>
          </ac:picMkLst>
        </pc:picChg>
        <pc:picChg chg="mod">
          <ac:chgData name="Henig, Sarit" userId="S::sarit.henig@mheducation.com::ad83c6bf-9a7d-4a88-b545-e6e8836bd6ee" providerId="AD" clId="Web-{1BEF71C6-ACF5-8095-8CBA-9CBEEF3016DF}" dt="2026-06-12T23:13:18.845" v="9" actId="14100"/>
          <ac:picMkLst>
            <pc:docMk/>
            <pc:sldMk cId="3378024933" sldId="11496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50F43704-DC8B-5FC5-D379-2C60F83D6080}"/>
    <pc:docChg chg="modSld">
      <pc:chgData name="Henig, Sarit" userId="S::sarit.henig@mheducation.com::ad83c6bf-9a7d-4a88-b545-e6e8836bd6ee" providerId="AD" clId="Web-{50F43704-DC8B-5FC5-D379-2C60F83D6080}" dt="2026-06-24T19:53:02.182" v="3" actId="1076"/>
      <pc:docMkLst>
        <pc:docMk/>
      </pc:docMkLst>
      <pc:sldChg chg="addSp delSp modSp">
        <pc:chgData name="Henig, Sarit" userId="S::sarit.henig@mheducation.com::ad83c6bf-9a7d-4a88-b545-e6e8836bd6ee" providerId="AD" clId="Web-{50F43704-DC8B-5FC5-D379-2C60F83D6080}" dt="2026-06-24T19:53:02.182" v="3" actId="1076"/>
        <pc:sldMkLst>
          <pc:docMk/>
          <pc:sldMk cId="4206028483" sldId="11516"/>
        </pc:sldMkLst>
        <pc:picChg chg="add mod">
          <ac:chgData name="Henig, Sarit" userId="S::sarit.henig@mheducation.com::ad83c6bf-9a7d-4a88-b545-e6e8836bd6ee" providerId="AD" clId="Web-{50F43704-DC8B-5FC5-D379-2C60F83D6080}" dt="2026-06-24T19:53:02.182" v="3" actId="1076"/>
          <ac:picMkLst>
            <pc:docMk/>
            <pc:sldMk cId="4206028483" sldId="11516"/>
            <ac:picMk id="2" creationId="{4B20CCB6-1552-23DE-65D0-54A8CD6F4515}"/>
          </ac:picMkLst>
        </pc:picChg>
        <pc:picChg chg="del">
          <ac:chgData name="Henig, Sarit" userId="S::sarit.henig@mheducation.com::ad83c6bf-9a7d-4a88-b545-e6e8836bd6ee" providerId="AD" clId="Web-{50F43704-DC8B-5FC5-D379-2C60F83D6080}" dt="2026-06-24T19:47:52.406" v="0"/>
          <ac:picMkLst>
            <pc:docMk/>
            <pc:sldMk cId="4206028483" sldId="11516"/>
            <ac:picMk id="5" creationId="{55ACA7FA-4E8C-371C-D6D5-F7F91DC0514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7942-6653-E259-10C4-22F3E21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7D8C9-6D39-787E-9937-A0FDECA1F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90215-9D81-9BCA-5D85-4BD30E590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A98B6-B218-62EC-3085-94EFEFFE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69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A3C6-88BB-D338-3224-4F5F56BC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57B85-66E7-91FB-0B51-2B8FEA481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20DB-2364-F4B1-22F7-58D9537C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0B37E-CC30-3618-BB56-19999D24E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576B2-20F3-EF43-1428-3A32E4FB3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AF38F2-3EB2-9B25-F062-D3963356A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05638E-1D10-02A1-14C6-D86514816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1FE80-16EE-63FC-5F9D-0B3EC2D715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43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2204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07045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284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682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image" Target="../media/image21.emf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27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06" imgH="403" progId="TCLayout.ActiveDocument.1">
                  <p:embed/>
                </p:oleObj>
              </mc:Choice>
              <mc:Fallback>
                <p:oleObj name="think-cell Slide" r:id="rId17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3" r:id="rId6"/>
    <p:sldLayoutId id="2147483795" r:id="rId7"/>
    <p:sldLayoutId id="2147483796" r:id="rId8"/>
    <p:sldLayoutId id="2147483797" r:id="rId9"/>
    <p:sldLayoutId id="2147483798" r:id="rId10"/>
    <p:sldLayoutId id="2147483799" r:id="rId11"/>
    <p:sldLayoutId id="2147483800" r:id="rId12"/>
    <p:sldLayoutId id="2147483801" r:id="rId13"/>
    <p:sldLayoutId id="214748403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1" r:id="rId12"/>
    <p:sldLayoutId id="2147484042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7.sv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3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36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7B711-4DBF-9243-6526-349BEE16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3F5F1-3953-7077-094E-18C2D3265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17738" y="248379"/>
            <a:ext cx="3231337" cy="3630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Getting Started with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>
                <a:latin typeface="Arial"/>
                <a:cs typeface="Arial"/>
              </a:rPr>
              <a:t> and Sharpen</a:t>
            </a:r>
            <a:r>
              <a:rPr lang="en-US" baseline="300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BE680-F286-5F0A-67B2-3AC64F79525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lnSpc>
                <a:spcPts val="2460"/>
              </a:lnSpc>
              <a:spcBef>
                <a:spcPts val="2400"/>
              </a:spcBef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ALEKS</a:t>
            </a:r>
            <a:r>
              <a:rPr lang="en-US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and Sharpen Companion Login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Inclusive Access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Registration: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Integrated with </a:t>
            </a:r>
            <a:r>
              <a:rPr lang="en-US" sz="2000" dirty="0">
                <a:solidFill>
                  <a:srgbClr val="333333"/>
                </a:solidFill>
                <a:latin typeface="Arial"/>
                <a:ea typeface="+mn-ea"/>
                <a:cs typeface="Arial"/>
              </a:rPr>
              <a:t>the D2L Brightspace Learning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Management System (LMS)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FFD9DE-0378-9FA1-EC12-952CED01FE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EC2852-0BC7-7C70-FE04-E31FABBB68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6624F-BBCD-4210-2044-75519B896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2" t="15233" b="246"/>
          <a:stretch/>
        </p:blipFill>
        <p:spPr>
          <a:xfrm>
            <a:off x="3884263" y="3002037"/>
            <a:ext cx="4834427" cy="38463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93336A-58B6-E2F7-D192-22C52368C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80"/>
          <a:stretch>
            <a:fillRect/>
          </a:stretch>
        </p:blipFill>
        <p:spPr>
          <a:xfrm>
            <a:off x="7861959" y="3375916"/>
            <a:ext cx="3400425" cy="243861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F1ACAE8-10D4-3D0F-7804-BE4CDBE88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48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Appendix</a:t>
            </a:r>
            <a:endParaRPr lang="en-US" dirty="0">
              <a:ea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ADDAF-3CF8-A4F3-CCD3-465609C9D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2980" y="3949389"/>
            <a:ext cx="2921771" cy="19235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C600BD-8670-B8DA-6537-3536075C0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4550" y="1263804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671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739" y="1572074"/>
            <a:ext cx="5802257" cy="4232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10" y="2976823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6A20-20A6-B7D5-D360-2238C185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B5F3A-0F8E-C161-7610-C19291418B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A0B495-73A9-E506-3109-662481F8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3A3325-AA10-7B36-E05D-3C53A8F7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A6035-8060-E403-A346-7FE97ED14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393DD4-A342-8366-2F08-D7E9C019F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27CEFC2-13BF-6343-E79A-2B992004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AE0E38D-A43A-5FFC-AE4E-9DE6F419A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5124" y="1129060"/>
            <a:ext cx="2624407" cy="17191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A62535E-BD81-5F71-AF5A-C432F6974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3526" y="3298902"/>
            <a:ext cx="2912022" cy="216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F83A8-93FC-4E3C-6772-2E56F4CC8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>
            <a:extLst>
              <a:ext uri="{FF2B5EF4-FFF2-40B4-BE49-F238E27FC236}">
                <a16:creationId xmlns:a16="http://schemas.microsoft.com/office/drawing/2014/main" id="{9CEF654F-129B-73D8-A37B-32C33636833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2900737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  D2L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1BD8B1-01DB-4D9C-1BF7-BD02B422764A}"/>
              </a:ext>
            </a:extLst>
          </p:cNvPr>
          <p:cNvSpPr txBox="1">
            <a:spLocks/>
          </p:cNvSpPr>
          <p:nvPr/>
        </p:nvSpPr>
        <p:spPr>
          <a:xfrm>
            <a:off x="6553437" y="146640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First, log into D2L. Select your course and then select Content.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On the left-side navigation, select the ALEKS Access module and then select the ALEKS External Learning Tool.</a:t>
            </a: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 link tool may vary depending on your school and class.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897DB3-24AC-4746-05F9-EAFFC37B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0DDA278-D168-4951-61FF-0BDC495AB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C9483B-F7A1-F75F-4FF5-76695EBE2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681849" y="1462435"/>
            <a:ext cx="4473963" cy="2293713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CB15FF2C-5606-BF36-B211-1F0DEF58B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46302" y="4413907"/>
            <a:ext cx="27432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1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72" y="863600"/>
            <a:ext cx="3560485" cy="2699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037" y="3739833"/>
            <a:ext cx="3205480" cy="2950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9015" y="2308860"/>
            <a:ext cx="3190484" cy="290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6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72" y="873760"/>
            <a:ext cx="3417260" cy="31318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-217"/>
          <a:stretch>
            <a:fillRect/>
          </a:stretch>
        </p:blipFill>
        <p:spPr>
          <a:xfrm>
            <a:off x="3398202" y="2159000"/>
            <a:ext cx="3622040" cy="32732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304" y="3792855"/>
            <a:ext cx="3241372" cy="300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7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989" y="754380"/>
            <a:ext cx="3422423" cy="2880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102" y="3642995"/>
            <a:ext cx="3427816" cy="307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5: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 see the most direct flow here.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 </a:t>
            </a:r>
            <a:endParaRPr lang="en-US" sz="1800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CADA-E5CE-37EC-0867-63C95667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60" y="1282142"/>
            <a:ext cx="5118114" cy="471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59" y="2127444"/>
            <a:ext cx="1201041" cy="1217778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6: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7C4413-5218-8868-8543-715019E6E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79" y="1709854"/>
            <a:ext cx="5820600" cy="34568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631314" y="3442074"/>
            <a:ext cx="1452515" cy="298385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37802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1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5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6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7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8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ppt/theme/theme9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0A5F84-B6FA-4671-908E-F0844BD881C5}"/>
</file>

<file path=customXml/itemProps2.xml><?xml version="1.0" encoding="utf-8"?>
<ds:datastoreItem xmlns:ds="http://schemas.openxmlformats.org/officeDocument/2006/customXml" ds:itemID="{14F98F79-CDE5-4D73-B2C6-1BC6C1BC02F1}">
  <ds:schemaRefs>
    <ds:schemaRef ds:uri="http://www.w3.org/XML/1998/namespace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39f617d-5fcb-4d48-a4b2-5743382eb8ce"/>
    <ds:schemaRef ds:uri="3767d3fa-aa38-437c-af68-b0c98120407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29</TotalTime>
  <Words>876</Words>
  <Application>Microsoft Macintosh PowerPoint</Application>
  <PresentationFormat>Widescreen</PresentationFormat>
  <Paragraphs>109</Paragraphs>
  <Slides>13</Slides>
  <Notes>13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Arial Black</vt:lpstr>
      <vt:lpstr>Calibri</vt:lpstr>
      <vt:lpstr>Magazine Grotesque</vt:lpstr>
      <vt:lpstr>Magazine Grotesque Bold</vt:lpstr>
      <vt:lpstr>Cover Slides</vt:lpstr>
      <vt:lpstr>Table of Contents Slides</vt:lpstr>
      <vt:lpstr>Chapter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ALEKS® and Sharpen Companion Login Inclusive Access Registration: ALEKS® Integrated with the D2L Brightspace Learning Management System (LMS)  </vt:lpstr>
      <vt:lpstr>Step 1:  D2L</vt:lpstr>
      <vt:lpstr>Step 2:  </vt:lpstr>
      <vt:lpstr>Step 3:  </vt:lpstr>
      <vt:lpstr>Step 4:  </vt:lpstr>
      <vt:lpstr>Step 5: How to Access Sharpen</vt:lpstr>
      <vt:lpstr>Step 6: 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51</cp:revision>
  <dcterms:created xsi:type="dcterms:W3CDTF">2023-07-10T01:20:11Z</dcterms:created>
  <dcterms:modified xsi:type="dcterms:W3CDTF">2026-07-20T15:27:01Z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