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7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8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9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1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16" r:id="rId5"/>
    <p:sldMasterId id="2147483878" r:id="rId6"/>
    <p:sldMasterId id="2147483720" r:id="rId7"/>
    <p:sldMasterId id="2147483732" r:id="rId8"/>
    <p:sldMasterId id="2147484036" r:id="rId9"/>
    <p:sldMasterId id="2147483742" r:id="rId10"/>
    <p:sldMasterId id="2147483824" r:id="rId11"/>
    <p:sldMasterId id="2147483984" r:id="rId12"/>
    <p:sldMasterId id="2147483859" r:id="rId13"/>
    <p:sldMasterId id="2147483929" r:id="rId14"/>
    <p:sldMasterId id="2147483783" r:id="rId15"/>
  </p:sldMasterIdLst>
  <p:notesMasterIdLst>
    <p:notesMasterId r:id="rId33"/>
  </p:notesMasterIdLst>
  <p:handoutMasterIdLst>
    <p:handoutMasterId r:id="rId34"/>
  </p:handoutMasterIdLst>
  <p:sldIdLst>
    <p:sldId id="832" r:id="rId16"/>
    <p:sldId id="11507" r:id="rId17"/>
    <p:sldId id="11494" r:id="rId18"/>
    <p:sldId id="11490" r:id="rId19"/>
    <p:sldId id="11499" r:id="rId20"/>
    <p:sldId id="11485" r:id="rId21"/>
    <p:sldId id="11487" r:id="rId22"/>
    <p:sldId id="11482" r:id="rId23"/>
    <p:sldId id="11483" r:id="rId24"/>
    <p:sldId id="11495" r:id="rId25"/>
    <p:sldId id="11501" r:id="rId26"/>
    <p:sldId id="932" r:id="rId27"/>
    <p:sldId id="933" r:id="rId28"/>
    <p:sldId id="11480" r:id="rId29"/>
    <p:sldId id="11503" r:id="rId30"/>
    <p:sldId id="11504" r:id="rId31"/>
    <p:sldId id="1150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arpen Companion" id="{53C6C3A9-B3E0-4122-97C9-6E1E6D7D61D3}">
          <p14:sldIdLst>
            <p14:sldId id="832"/>
            <p14:sldId id="11507"/>
            <p14:sldId id="11494"/>
            <p14:sldId id="11490"/>
            <p14:sldId id="11499"/>
            <p14:sldId id="11485"/>
            <p14:sldId id="11487"/>
            <p14:sldId id="11482"/>
            <p14:sldId id="11483"/>
            <p14:sldId id="11495"/>
            <p14:sldId id="11501"/>
            <p14:sldId id="932"/>
            <p14:sldId id="933"/>
            <p14:sldId id="11480"/>
            <p14:sldId id="11503"/>
            <p14:sldId id="11504"/>
            <p14:sldId id="1150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D84612-01DC-28C1-4AA5-EDB50D6A630E}" name="Henig, Sarit" initials="HS" userId="S::sarit.henig@mheducation.com::ad83c6bf-9a7d-4a88-b545-e6e8836bd6ee" providerId="AD"/>
  <p188:author id="{C1D3EC44-2A49-0274-D086-8618EBEE3CBE}" name="Aller, Natalie" initials="" userId="S::Natalie.Aller@mheducation.com::92aaa3dc-9298-450d-b5b0-88d600ea217d" providerId="AD"/>
  <p188:author id="{1615368D-5146-B2EC-766E-281DF745382A}" name="Mcmanus, Cathy" initials="MC" userId="S::cathy.mcmanus@mheducation.com::f6f2004f-42b0-4d49-b784-7d0ab1b5edee" providerId="AD"/>
  <p188:author id="{176465BC-148F-97A0-8C6F-2B17C6652EFA}" name="Downing, Hannah" initials="DH" userId="S::hannah.downing@mheducation.com::f7af453e-ca49-428d-bb0e-c7d14e68c95e" providerId="AD"/>
  <p188:author id="{A55A65C6-F1D3-9889-69D7-4DADC88745B8}" name="Hurd, Kristen" initials="KH" userId="S::Kristen.Hurd@mheducation.com::f0ceab48-5981-40de-b4f0-3548c2b3e0c5" providerId="AD"/>
  <p188:author id="{0A1845DC-F9F8-7BAF-4E59-6D0107CE49E1}" name="Hurd, Kristen" initials="HK" userId="S::kristen.hurd@mheducation.com::f0ceab48-5981-40de-b4f0-3548c2b3e0c5" providerId="AD"/>
  <p188:author id="{A73DA2DF-F3D0-C5CA-884D-19E61C0D3FFA}" name="Smitherman, Erin" initials="SE" userId="S::erin.smitherman@mheducation.com::6a5b2dc9-4c06-4251-b6ef-d4dc50cd37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29F1F7-1528-A5AE-35A7-DA50D4AB4B4E}" v="4" dt="2026-06-24T21:55:23.773"/>
    <p1510:client id="{8BFF173F-67DB-651D-8ED8-463FBBF3030B}" v="134" dt="2026-06-24T22:57:00.1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96"/>
    <p:restoredTop sz="94676"/>
  </p:normalViewPr>
  <p:slideViewPr>
    <p:cSldViewPr snapToGrid="0">
      <p:cViewPr varScale="1">
        <p:scale>
          <a:sx n="76" d="100"/>
          <a:sy n="76" d="100"/>
        </p:scale>
        <p:origin x="216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microsoft.com/office/2016/11/relationships/changesInfo" Target="changesInfos/changesInfo1.xml"/><Relationship Id="rId21" Type="http://schemas.openxmlformats.org/officeDocument/2006/relationships/slide" Target="slides/slide6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ig, Sarit" userId="S::sarit.henig@mheducation.com::ad83c6bf-9a7d-4a88-b545-e6e8836bd6ee" providerId="AD" clId="Web-{B0200827-1804-4123-31A7-A2C3E8097922}"/>
    <pc:docChg chg="modSld">
      <pc:chgData name="Henig, Sarit" userId="S::sarit.henig@mheducation.com::ad83c6bf-9a7d-4a88-b545-e6e8836bd6ee" providerId="AD" clId="Web-{B0200827-1804-4123-31A7-A2C3E8097922}" dt="2026-06-12T23:13:30.179" v="11" actId="14100"/>
      <pc:docMkLst>
        <pc:docMk/>
      </pc:docMkLst>
      <pc:sldChg chg="addSp delSp modSp">
        <pc:chgData name="Henig, Sarit" userId="S::sarit.henig@mheducation.com::ad83c6bf-9a7d-4a88-b545-e6e8836bd6ee" providerId="AD" clId="Web-{B0200827-1804-4123-31A7-A2C3E8097922}" dt="2026-06-12T23:13:30.179" v="11" actId="14100"/>
        <pc:sldMkLst>
          <pc:docMk/>
          <pc:sldMk cId="3621028463" sldId="11501"/>
        </pc:sldMkLst>
        <pc:picChg chg="add mod ord">
          <ac:chgData name="Henig, Sarit" userId="S::sarit.henig@mheducation.com::ad83c6bf-9a7d-4a88-b545-e6e8836bd6ee" providerId="AD" clId="Web-{B0200827-1804-4123-31A7-A2C3E8097922}" dt="2026-06-12T23:13:30.116" v="9" actId="1076"/>
          <ac:picMkLst>
            <pc:docMk/>
            <pc:sldMk cId="3621028463" sldId="11501"/>
            <ac:picMk id="3" creationId="{BF297984-9765-0007-0D33-0543625ACF07}"/>
          </ac:picMkLst>
        </pc:picChg>
        <pc:picChg chg="mod">
          <ac:chgData name="Henig, Sarit" userId="S::sarit.henig@mheducation.com::ad83c6bf-9a7d-4a88-b545-e6e8836bd6ee" providerId="AD" clId="Web-{B0200827-1804-4123-31A7-A2C3E8097922}" dt="2026-06-12T23:13:30.179" v="11" actId="14100"/>
          <ac:picMkLst>
            <pc:docMk/>
            <pc:sldMk cId="3621028463" sldId="11501"/>
            <ac:picMk id="5" creationId="{A4ED0877-9592-24ED-21D9-8D55BCCA93C7}"/>
          </ac:picMkLst>
        </pc:picChg>
      </pc:sldChg>
    </pc:docChg>
  </pc:docChgLst>
  <pc:docChgLst>
    <pc:chgData name="Henig, Sarit" userId="S::sarit.henig@mheducation.com::ad83c6bf-9a7d-4a88-b545-e6e8836bd6ee" providerId="AD" clId="Web-{8BFF173F-67DB-651D-8ED8-463FBBF3030B}"/>
    <pc:docChg chg="modSld modSection">
      <pc:chgData name="Henig, Sarit" userId="S::sarit.henig@mheducation.com::ad83c6bf-9a7d-4a88-b545-e6e8836bd6ee" providerId="AD" clId="Web-{8BFF173F-67DB-651D-8ED8-463FBBF3030B}" dt="2026-06-24T22:57:00.169" v="133"/>
      <pc:docMkLst>
        <pc:docMk/>
      </pc:docMkLst>
      <pc:sldChg chg="modSp">
        <pc:chgData name="Henig, Sarit" userId="S::sarit.henig@mheducation.com::ad83c6bf-9a7d-4a88-b545-e6e8836bd6ee" providerId="AD" clId="Web-{8BFF173F-67DB-651D-8ED8-463FBBF3030B}" dt="2026-06-24T22:52:36.331" v="47"/>
        <pc:sldMkLst>
          <pc:docMk/>
          <pc:sldMk cId="1557239451" sldId="832"/>
        </pc:sldMkLst>
        <pc:spChg chg="ord">
          <ac:chgData name="Henig, Sarit" userId="S::sarit.henig@mheducation.com::ad83c6bf-9a7d-4a88-b545-e6e8836bd6ee" providerId="AD" clId="Web-{8BFF173F-67DB-651D-8ED8-463FBBF3030B}" dt="2026-06-24T22:52:36.284" v="46"/>
          <ac:spMkLst>
            <pc:docMk/>
            <pc:sldMk cId="1557239451" sldId="832"/>
            <ac:spMk id="8" creationId="{32BD57DC-5924-1C11-A7A1-2E02AD58FFB2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2:36.331" v="47"/>
          <ac:spMkLst>
            <pc:docMk/>
            <pc:sldMk cId="1557239451" sldId="832"/>
            <ac:spMk id="12" creationId="{8403C93B-0C5C-6EBA-38B9-CDC91690D486}"/>
          </ac:spMkLst>
        </pc:spChg>
        <pc:picChg chg="mod">
          <ac:chgData name="Henig, Sarit" userId="S::sarit.henig@mheducation.com::ad83c6bf-9a7d-4a88-b545-e6e8836bd6ee" providerId="AD" clId="Web-{8BFF173F-67DB-651D-8ED8-463FBBF3030B}" dt="2026-06-24T22:45:08.018" v="2"/>
          <ac:picMkLst>
            <pc:docMk/>
            <pc:sldMk cId="1557239451" sldId="832"/>
            <ac:picMk id="3" creationId="{4CA6A43F-7A07-79D5-7214-C5FC3FF22C9D}"/>
          </ac:picMkLst>
        </pc:picChg>
      </pc:sldChg>
      <pc:sldChg chg="modSp">
        <pc:chgData name="Henig, Sarit" userId="S::sarit.henig@mheducation.com::ad83c6bf-9a7d-4a88-b545-e6e8836bd6ee" providerId="AD" clId="Web-{8BFF173F-67DB-651D-8ED8-463FBBF3030B}" dt="2026-06-24T22:55:08.556" v="110"/>
        <pc:sldMkLst>
          <pc:docMk/>
          <pc:sldMk cId="1146002347" sldId="927"/>
        </pc:sldMkLst>
        <pc:spChg chg="ord">
          <ac:chgData name="Henig, Sarit" userId="S::sarit.henig@mheducation.com::ad83c6bf-9a7d-4a88-b545-e6e8836bd6ee" providerId="AD" clId="Web-{8BFF173F-67DB-651D-8ED8-463FBBF3030B}" dt="2026-06-24T22:55:08.509" v="109"/>
          <ac:spMkLst>
            <pc:docMk/>
            <pc:sldMk cId="1146002347" sldId="927"/>
            <ac:spMk id="9" creationId="{32C749F4-B036-EF2A-F084-F6FA9F94D337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5:08.399" v="106"/>
          <ac:spMkLst>
            <pc:docMk/>
            <pc:sldMk cId="1146002347" sldId="927"/>
            <ac:spMk id="13" creationId="{3698D86C-B75D-8B96-EB53-E988F8D5FEA5}"/>
          </ac:spMkLst>
        </pc:spChg>
        <pc:picChg chg="ord">
          <ac:chgData name="Henig, Sarit" userId="S::sarit.henig@mheducation.com::ad83c6bf-9a7d-4a88-b545-e6e8836bd6ee" providerId="AD" clId="Web-{8BFF173F-67DB-651D-8ED8-463FBBF3030B}" dt="2026-06-24T22:55:08.462" v="107"/>
          <ac:picMkLst>
            <pc:docMk/>
            <pc:sldMk cId="1146002347" sldId="927"/>
            <ac:picMk id="2" creationId="{A60730C2-0A82-83E1-010B-74A03C564B04}"/>
          </ac:picMkLst>
        </pc:picChg>
        <pc:picChg chg="mod ord">
          <ac:chgData name="Henig, Sarit" userId="S::sarit.henig@mheducation.com::ad83c6bf-9a7d-4a88-b545-e6e8836bd6ee" providerId="AD" clId="Web-{8BFF173F-67DB-651D-8ED8-463FBBF3030B}" dt="2026-06-24T22:55:08.556" v="110"/>
          <ac:picMkLst>
            <pc:docMk/>
            <pc:sldMk cId="1146002347" sldId="927"/>
            <ac:picMk id="6" creationId="{79EF4CB1-A42D-6C79-C605-F09AA4FCBD9D}"/>
          </ac:picMkLst>
        </pc:picChg>
      </pc:sldChg>
      <pc:sldChg chg="modSp">
        <pc:chgData name="Henig, Sarit" userId="S::sarit.henig@mheducation.com::ad83c6bf-9a7d-4a88-b545-e6e8836bd6ee" providerId="AD" clId="Web-{8BFF173F-67DB-651D-8ED8-463FBBF3030B}" dt="2026-06-24T22:55:37.994" v="120"/>
        <pc:sldMkLst>
          <pc:docMk/>
          <pc:sldMk cId="1536446242" sldId="11480"/>
        </pc:sldMkLst>
        <pc:spChg chg="ord">
          <ac:chgData name="Henig, Sarit" userId="S::sarit.henig@mheducation.com::ad83c6bf-9a7d-4a88-b545-e6e8836bd6ee" providerId="AD" clId="Web-{8BFF173F-67DB-651D-8ED8-463FBBF3030B}" dt="2026-06-24T22:55:37.994" v="120"/>
          <ac:spMkLst>
            <pc:docMk/>
            <pc:sldMk cId="1536446242" sldId="11480"/>
            <ac:spMk id="7" creationId="{DF495124-7D83-C78B-E5C2-611E13F1D279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5:29.072" v="117"/>
          <ac:spMkLst>
            <pc:docMk/>
            <pc:sldMk cId="1536446242" sldId="11480"/>
            <ac:spMk id="12" creationId="{48E89D20-0534-3B8B-5C63-8AD4D1A2904E}"/>
          </ac:spMkLst>
        </pc:spChg>
        <pc:picChg chg="ord">
          <ac:chgData name="Henig, Sarit" userId="S::sarit.henig@mheducation.com::ad83c6bf-9a7d-4a88-b545-e6e8836bd6ee" providerId="AD" clId="Web-{8BFF173F-67DB-651D-8ED8-463FBBF3030B}" dt="2026-06-24T22:55:29.134" v="118"/>
          <ac:picMkLst>
            <pc:docMk/>
            <pc:sldMk cId="1536446242" sldId="11480"/>
            <ac:picMk id="2" creationId="{1C35DFE8-B36E-AE34-22C5-282B3753473E}"/>
          </ac:picMkLst>
        </pc:picChg>
        <pc:picChg chg="mod">
          <ac:chgData name="Henig, Sarit" userId="S::sarit.henig@mheducation.com::ad83c6bf-9a7d-4a88-b545-e6e8836bd6ee" providerId="AD" clId="Web-{8BFF173F-67DB-651D-8ED8-463FBBF3030B}" dt="2026-06-24T22:50:01.591" v="40"/>
          <ac:picMkLst>
            <pc:docMk/>
            <pc:sldMk cId="1536446242" sldId="11480"/>
            <ac:picMk id="11" creationId="{50504CE9-F640-3DA0-2972-47C25B4EAC8F}"/>
          </ac:picMkLst>
        </pc:picChg>
        <pc:picChg chg="mod">
          <ac:chgData name="Henig, Sarit" userId="S::sarit.henig@mheducation.com::ad83c6bf-9a7d-4a88-b545-e6e8836bd6ee" providerId="AD" clId="Web-{8BFF173F-67DB-651D-8ED8-463FBBF3030B}" dt="2026-06-24T22:49:42.184" v="39"/>
          <ac:picMkLst>
            <pc:docMk/>
            <pc:sldMk cId="1536446242" sldId="11480"/>
            <ac:picMk id="13" creationId="{77845E1C-AF37-9052-3F55-78A1FEEA7AA2}"/>
          </ac:picMkLst>
        </pc:picChg>
      </pc:sldChg>
      <pc:sldChg chg="modSp">
        <pc:chgData name="Henig, Sarit" userId="S::sarit.henig@mheducation.com::ad83c6bf-9a7d-4a88-b545-e6e8836bd6ee" providerId="AD" clId="Web-{8BFF173F-67DB-651D-8ED8-463FBBF3030B}" dt="2026-06-24T22:54:06.991" v="90"/>
        <pc:sldMkLst>
          <pc:docMk/>
          <pc:sldMk cId="853431891" sldId="11482"/>
        </pc:sldMkLst>
        <pc:spChg chg="ord">
          <ac:chgData name="Henig, Sarit" userId="S::sarit.henig@mheducation.com::ad83c6bf-9a7d-4a88-b545-e6e8836bd6ee" providerId="AD" clId="Web-{8BFF173F-67DB-651D-8ED8-463FBBF3030B}" dt="2026-06-24T22:53:47.256" v="86"/>
          <ac:spMkLst>
            <pc:docMk/>
            <pc:sldMk cId="853431891" sldId="11482"/>
            <ac:spMk id="3" creationId="{823DE1E0-F081-98B5-7C7F-C81D1BC59023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3:47.287" v="87"/>
          <ac:spMkLst>
            <pc:docMk/>
            <pc:sldMk cId="853431891" sldId="11482"/>
            <ac:spMk id="13" creationId="{55B7E9B0-2B78-B524-F60A-C1F963508C1A}"/>
          </ac:spMkLst>
        </pc:spChg>
        <pc:picChg chg="mod">
          <ac:chgData name="Henig, Sarit" userId="S::sarit.henig@mheducation.com::ad83c6bf-9a7d-4a88-b545-e6e8836bd6ee" providerId="AD" clId="Web-{8BFF173F-67DB-651D-8ED8-463FBBF3030B}" dt="2026-06-24T22:48:32.401" v="29"/>
          <ac:picMkLst>
            <pc:docMk/>
            <pc:sldMk cId="853431891" sldId="11482"/>
            <ac:picMk id="2" creationId="{4AAFD493-1C47-C2FC-1019-916282BA5D73}"/>
          </ac:picMkLst>
        </pc:picChg>
        <pc:picChg chg="mod ord">
          <ac:chgData name="Henig, Sarit" userId="S::sarit.henig@mheducation.com::ad83c6bf-9a7d-4a88-b545-e6e8836bd6ee" providerId="AD" clId="Web-{8BFF173F-67DB-651D-8ED8-463FBBF3030B}" dt="2026-06-24T22:54:06.991" v="90"/>
          <ac:picMkLst>
            <pc:docMk/>
            <pc:sldMk cId="853431891" sldId="11482"/>
            <ac:picMk id="5" creationId="{4D26DA60-B90D-7F19-C3F1-73CDC8E99741}"/>
          </ac:picMkLst>
        </pc:picChg>
        <pc:picChg chg="ord">
          <ac:chgData name="Henig, Sarit" userId="S::sarit.henig@mheducation.com::ad83c6bf-9a7d-4a88-b545-e6e8836bd6ee" providerId="AD" clId="Web-{8BFF173F-67DB-651D-8ED8-463FBBF3030B}" dt="2026-06-24T22:54:06.944" v="89"/>
          <ac:picMkLst>
            <pc:docMk/>
            <pc:sldMk cId="853431891" sldId="11482"/>
            <ac:picMk id="6" creationId="{E3CF40B6-1F63-F212-593B-8D1BA2F5B463}"/>
          </ac:picMkLst>
        </pc:picChg>
      </pc:sldChg>
      <pc:sldChg chg="modSp">
        <pc:chgData name="Henig, Sarit" userId="S::sarit.henig@mheducation.com::ad83c6bf-9a7d-4a88-b545-e6e8836bd6ee" providerId="AD" clId="Web-{8BFF173F-67DB-651D-8ED8-463FBBF3030B}" dt="2026-06-24T22:54:36.851" v="97"/>
        <pc:sldMkLst>
          <pc:docMk/>
          <pc:sldMk cId="2821628256" sldId="11483"/>
        </pc:sldMkLst>
        <pc:spChg chg="ord">
          <ac:chgData name="Henig, Sarit" userId="S::sarit.henig@mheducation.com::ad83c6bf-9a7d-4a88-b545-e6e8836bd6ee" providerId="AD" clId="Web-{8BFF173F-67DB-651D-8ED8-463FBBF3030B}" dt="2026-06-24T22:54:36.758" v="93"/>
          <ac:spMkLst>
            <pc:docMk/>
            <pc:sldMk cId="2821628256" sldId="11483"/>
            <ac:spMk id="11" creationId="{83E0E005-7718-C441-D6CF-7F5CE78C2889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4:07.100" v="92"/>
          <ac:spMkLst>
            <pc:docMk/>
            <pc:sldMk cId="2821628256" sldId="11483"/>
            <ac:spMk id="13" creationId="{7C80C877-A065-BC51-F984-7B68EC3A329B}"/>
          </ac:spMkLst>
        </pc:spChg>
        <pc:picChg chg="mod">
          <ac:chgData name="Henig, Sarit" userId="S::sarit.henig@mheducation.com::ad83c6bf-9a7d-4a88-b545-e6e8836bd6ee" providerId="AD" clId="Web-{8BFF173F-67DB-651D-8ED8-463FBBF3030B}" dt="2026-06-24T22:49:00.621" v="32"/>
          <ac:picMkLst>
            <pc:docMk/>
            <pc:sldMk cId="2821628256" sldId="11483"/>
            <ac:picMk id="2" creationId="{8A5F7C5B-690B-71E1-E92E-5930F7681291}"/>
          </ac:picMkLst>
        </pc:picChg>
        <pc:picChg chg="ord">
          <ac:chgData name="Henig, Sarit" userId="S::sarit.henig@mheducation.com::ad83c6bf-9a7d-4a88-b545-e6e8836bd6ee" providerId="AD" clId="Web-{8BFF173F-67DB-651D-8ED8-463FBBF3030B}" dt="2026-06-24T22:54:36.804" v="96"/>
          <ac:picMkLst>
            <pc:docMk/>
            <pc:sldMk cId="2821628256" sldId="11483"/>
            <ac:picMk id="3" creationId="{7E77F849-2F70-D5E6-C9DA-46504BC0DB79}"/>
          </ac:picMkLst>
        </pc:picChg>
        <pc:picChg chg="mod ord">
          <ac:chgData name="Henig, Sarit" userId="S::sarit.henig@mheducation.com::ad83c6bf-9a7d-4a88-b545-e6e8836bd6ee" providerId="AD" clId="Web-{8BFF173F-67DB-651D-8ED8-463FBBF3030B}" dt="2026-06-24T22:54:36.851" v="97"/>
          <ac:picMkLst>
            <pc:docMk/>
            <pc:sldMk cId="2821628256" sldId="11483"/>
            <ac:picMk id="8" creationId="{6A67CFB2-11CB-79B1-6F0F-DECFED62AD21}"/>
          </ac:picMkLst>
        </pc:picChg>
        <pc:picChg chg="mod">
          <ac:chgData name="Henig, Sarit" userId="S::sarit.henig@mheducation.com::ad83c6bf-9a7d-4a88-b545-e6e8836bd6ee" providerId="AD" clId="Web-{8BFF173F-67DB-651D-8ED8-463FBBF3030B}" dt="2026-06-24T22:48:51.558" v="31"/>
          <ac:picMkLst>
            <pc:docMk/>
            <pc:sldMk cId="2821628256" sldId="11483"/>
            <ac:picMk id="12" creationId="{3DC12C13-EF4D-E09A-042D-58A842E3EE7B}"/>
          </ac:picMkLst>
        </pc:picChg>
      </pc:sldChg>
      <pc:sldChg chg="modSp">
        <pc:chgData name="Henig, Sarit" userId="S::sarit.henig@mheducation.com::ad83c6bf-9a7d-4a88-b545-e6e8836bd6ee" providerId="AD" clId="Web-{8BFF173F-67DB-651D-8ED8-463FBBF3030B}" dt="2026-06-24T22:53:26.771" v="78"/>
        <pc:sldMkLst>
          <pc:docMk/>
          <pc:sldMk cId="2956305648" sldId="11485"/>
        </pc:sldMkLst>
        <pc:spChg chg="ord">
          <ac:chgData name="Henig, Sarit" userId="S::sarit.henig@mheducation.com::ad83c6bf-9a7d-4a88-b545-e6e8836bd6ee" providerId="AD" clId="Web-{8BFF173F-67DB-651D-8ED8-463FBBF3030B}" dt="2026-06-24T22:53:26.771" v="78"/>
          <ac:spMkLst>
            <pc:docMk/>
            <pc:sldMk cId="2956305648" sldId="11485"/>
            <ac:spMk id="2" creationId="{DFAA2B7E-4F5B-88D1-9D76-D3D269E96DBE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3:26.443" v="72"/>
          <ac:spMkLst>
            <pc:docMk/>
            <pc:sldMk cId="2956305648" sldId="11485"/>
            <ac:spMk id="3" creationId="{823DE1E0-F081-98B5-7C7F-C81D1BC59023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3:26.489" v="73"/>
          <ac:spMkLst>
            <pc:docMk/>
            <pc:sldMk cId="2956305648" sldId="11485"/>
            <ac:spMk id="13" creationId="{55B7E9B0-2B78-B524-F60A-C1F963508C1A}"/>
          </ac:spMkLst>
        </pc:spChg>
        <pc:picChg chg="mod">
          <ac:chgData name="Henig, Sarit" userId="S::sarit.henig@mheducation.com::ad83c6bf-9a7d-4a88-b545-e6e8836bd6ee" providerId="AD" clId="Web-{8BFF173F-67DB-651D-8ED8-463FBBF3030B}" dt="2026-06-24T22:47:59.290" v="21"/>
          <ac:picMkLst>
            <pc:docMk/>
            <pc:sldMk cId="2956305648" sldId="11485"/>
            <ac:picMk id="5" creationId="{E1C702BF-9599-89F8-75B1-82F3684748D7}"/>
          </ac:picMkLst>
        </pc:picChg>
        <pc:picChg chg="ord">
          <ac:chgData name="Henig, Sarit" userId="S::sarit.henig@mheducation.com::ad83c6bf-9a7d-4a88-b545-e6e8836bd6ee" providerId="AD" clId="Web-{8BFF173F-67DB-651D-8ED8-463FBBF3030B}" dt="2026-06-24T22:53:26.583" v="76"/>
          <ac:picMkLst>
            <pc:docMk/>
            <pc:sldMk cId="2956305648" sldId="11485"/>
            <ac:picMk id="6" creationId="{8FC31A86-24A4-F44E-1570-84CFEF92EE55}"/>
          </ac:picMkLst>
        </pc:picChg>
        <pc:picChg chg="mod ord">
          <ac:chgData name="Henig, Sarit" userId="S::sarit.henig@mheducation.com::ad83c6bf-9a7d-4a88-b545-e6e8836bd6ee" providerId="AD" clId="Web-{8BFF173F-67DB-651D-8ED8-463FBBF3030B}" dt="2026-06-24T22:53:26.630" v="77"/>
          <ac:picMkLst>
            <pc:docMk/>
            <pc:sldMk cId="2956305648" sldId="11485"/>
            <ac:picMk id="7" creationId="{1F7452FF-CCB1-64B0-EFD0-D126F737B723}"/>
          </ac:picMkLst>
        </pc:picChg>
      </pc:sldChg>
      <pc:sldChg chg="modSp">
        <pc:chgData name="Henig, Sarit" userId="S::sarit.henig@mheducation.com::ad83c6bf-9a7d-4a88-b545-e6e8836bd6ee" providerId="AD" clId="Web-{8BFF173F-67DB-651D-8ED8-463FBBF3030B}" dt="2026-06-24T22:53:46.662" v="85"/>
        <pc:sldMkLst>
          <pc:docMk/>
          <pc:sldMk cId="304617127" sldId="11487"/>
        </pc:sldMkLst>
        <pc:spChg chg="ord">
          <ac:chgData name="Henig, Sarit" userId="S::sarit.henig@mheducation.com::ad83c6bf-9a7d-4a88-b545-e6e8836bd6ee" providerId="AD" clId="Web-{8BFF173F-67DB-651D-8ED8-463FBBF3030B}" dt="2026-06-24T22:53:46.521" v="79"/>
          <ac:spMkLst>
            <pc:docMk/>
            <pc:sldMk cId="304617127" sldId="11487"/>
            <ac:spMk id="3" creationId="{449B425A-0C73-CC7C-5773-3680E521007B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3:46.568" v="80"/>
          <ac:spMkLst>
            <pc:docMk/>
            <pc:sldMk cId="304617127" sldId="11487"/>
            <ac:spMk id="13" creationId="{9A36308B-171E-8F99-17C6-4EEEA7B0EAF9}"/>
          </ac:spMkLst>
        </pc:spChg>
        <pc:picChg chg="mod ord">
          <ac:chgData name="Henig, Sarit" userId="S::sarit.henig@mheducation.com::ad83c6bf-9a7d-4a88-b545-e6e8836bd6ee" providerId="AD" clId="Web-{8BFF173F-67DB-651D-8ED8-463FBBF3030B}" dt="2026-06-24T22:53:46.662" v="85"/>
          <ac:picMkLst>
            <pc:docMk/>
            <pc:sldMk cId="304617127" sldId="11487"/>
            <ac:picMk id="5" creationId="{3A0E3825-7F36-FEA1-12A5-A08E7863D522}"/>
          </ac:picMkLst>
        </pc:picChg>
        <pc:picChg chg="ord">
          <ac:chgData name="Henig, Sarit" userId="S::sarit.henig@mheducation.com::ad83c6bf-9a7d-4a88-b545-e6e8836bd6ee" providerId="AD" clId="Web-{8BFF173F-67DB-651D-8ED8-463FBBF3030B}" dt="2026-06-24T22:53:46.631" v="83"/>
          <ac:picMkLst>
            <pc:docMk/>
            <pc:sldMk cId="304617127" sldId="11487"/>
            <ac:picMk id="6" creationId="{7B439E14-7B2E-05AC-BB5D-5E92ED82B0F1}"/>
          </ac:picMkLst>
        </pc:picChg>
        <pc:picChg chg="mod">
          <ac:chgData name="Henig, Sarit" userId="S::sarit.henig@mheducation.com::ad83c6bf-9a7d-4a88-b545-e6e8836bd6ee" providerId="AD" clId="Web-{8BFF173F-67DB-651D-8ED8-463FBBF3030B}" dt="2026-06-24T22:48:19.650" v="25"/>
          <ac:picMkLst>
            <pc:docMk/>
            <pc:sldMk cId="304617127" sldId="11487"/>
            <ac:picMk id="8" creationId="{ECC5B5E3-B53E-853D-CB08-52838E0828E3}"/>
          </ac:picMkLst>
        </pc:picChg>
        <pc:picChg chg="mod">
          <ac:chgData name="Henig, Sarit" userId="S::sarit.henig@mheducation.com::ad83c6bf-9a7d-4a88-b545-e6e8836bd6ee" providerId="AD" clId="Web-{8BFF173F-67DB-651D-8ED8-463FBBF3030B}" dt="2026-06-24T22:48:19.932" v="27"/>
          <ac:picMkLst>
            <pc:docMk/>
            <pc:sldMk cId="304617127" sldId="11487"/>
            <ac:picMk id="10" creationId="{E4FD8B8B-57E2-B74D-D5D0-8D80BE47EC3E}"/>
          </ac:picMkLst>
        </pc:picChg>
      </pc:sldChg>
      <pc:sldChg chg="modSp">
        <pc:chgData name="Henig, Sarit" userId="S::sarit.henig@mheducation.com::ad83c6bf-9a7d-4a88-b545-e6e8836bd6ee" providerId="AD" clId="Web-{8BFF173F-67DB-651D-8ED8-463FBBF3030B}" dt="2026-06-24T22:52:56.910" v="67"/>
        <pc:sldMkLst>
          <pc:docMk/>
          <pc:sldMk cId="2942568616" sldId="11490"/>
        </pc:sldMkLst>
        <pc:spChg chg="ord">
          <ac:chgData name="Henig, Sarit" userId="S::sarit.henig@mheducation.com::ad83c6bf-9a7d-4a88-b545-e6e8836bd6ee" providerId="AD" clId="Web-{8BFF173F-67DB-651D-8ED8-463FBBF3030B}" dt="2026-06-24T22:52:45.660" v="62"/>
          <ac:spMkLst>
            <pc:docMk/>
            <pc:sldMk cId="2942568616" sldId="11490"/>
            <ac:spMk id="9" creationId="{A6A892EE-2E8B-916F-AF20-498F0BE436A9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2:45.613" v="61"/>
          <ac:spMkLst>
            <pc:docMk/>
            <pc:sldMk cId="2942568616" sldId="11490"/>
            <ac:spMk id="13" creationId="{95D135D8-134C-1F61-7A74-5D4BD86CBD87}"/>
          </ac:spMkLst>
        </pc:spChg>
        <pc:picChg chg="mod ord">
          <ac:chgData name="Henig, Sarit" userId="S::sarit.henig@mheducation.com::ad83c6bf-9a7d-4a88-b545-e6e8836bd6ee" providerId="AD" clId="Web-{8BFF173F-67DB-651D-8ED8-463FBBF3030B}" dt="2026-06-24T22:52:56.910" v="67"/>
          <ac:picMkLst>
            <pc:docMk/>
            <pc:sldMk cId="2942568616" sldId="11490"/>
            <ac:picMk id="3" creationId="{30EAA0EC-999C-4F76-ABE6-6FC02C8C1820}"/>
          </ac:picMkLst>
        </pc:picChg>
        <pc:picChg chg="mod">
          <ac:chgData name="Henig, Sarit" userId="S::sarit.henig@mheducation.com::ad83c6bf-9a7d-4a88-b545-e6e8836bd6ee" providerId="AD" clId="Web-{8BFF173F-67DB-651D-8ED8-463FBBF3030B}" dt="2026-06-24T22:45:55.426" v="10"/>
          <ac:picMkLst>
            <pc:docMk/>
            <pc:sldMk cId="2942568616" sldId="11490"/>
            <ac:picMk id="5" creationId="{0183DEFB-80A9-976E-93AB-7D47E79541C5}"/>
          </ac:picMkLst>
        </pc:picChg>
        <pc:picChg chg="mod">
          <ac:chgData name="Henig, Sarit" userId="S::sarit.henig@mheducation.com::ad83c6bf-9a7d-4a88-b545-e6e8836bd6ee" providerId="AD" clId="Web-{8BFF173F-67DB-651D-8ED8-463FBBF3030B}" dt="2026-06-24T22:45:56.958" v="11"/>
          <ac:picMkLst>
            <pc:docMk/>
            <pc:sldMk cId="2942568616" sldId="11490"/>
            <ac:picMk id="6" creationId="{845DB475-C2EE-3A08-1953-1A4DCC27BACB}"/>
          </ac:picMkLst>
        </pc:picChg>
        <pc:picChg chg="ord">
          <ac:chgData name="Henig, Sarit" userId="S::sarit.henig@mheducation.com::ad83c6bf-9a7d-4a88-b545-e6e8836bd6ee" providerId="AD" clId="Web-{8BFF173F-67DB-651D-8ED8-463FBBF3030B}" dt="2026-06-24T22:52:45.707" v="65"/>
          <ac:picMkLst>
            <pc:docMk/>
            <pc:sldMk cId="2942568616" sldId="11490"/>
            <ac:picMk id="11" creationId="{8541B0FC-A51D-18F7-56FC-BB16D144AB92}"/>
          </ac:picMkLst>
        </pc:picChg>
      </pc:sldChg>
      <pc:sldChg chg="modSp">
        <pc:chgData name="Henig, Sarit" userId="S::sarit.henig@mheducation.com::ad83c6bf-9a7d-4a88-b545-e6e8836bd6ee" providerId="AD" clId="Web-{8BFF173F-67DB-651D-8ED8-463FBBF3030B}" dt="2026-06-24T22:52:45.566" v="60"/>
        <pc:sldMkLst>
          <pc:docMk/>
          <pc:sldMk cId="4057046392" sldId="11494"/>
        </pc:sldMkLst>
        <pc:spChg chg="ord">
          <ac:chgData name="Henig, Sarit" userId="S::sarit.henig@mheducation.com::ad83c6bf-9a7d-4a88-b545-e6e8836bd6ee" providerId="AD" clId="Web-{8BFF173F-67DB-651D-8ED8-463FBBF3030B}" dt="2026-06-24T22:52:36.831" v="54"/>
          <ac:spMkLst>
            <pc:docMk/>
            <pc:sldMk cId="4057046392" sldId="11494"/>
            <ac:spMk id="9" creationId="{F6F6D560-2176-394F-6E64-D9C736D8804F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2:36.753" v="53"/>
          <ac:spMkLst>
            <pc:docMk/>
            <pc:sldMk cId="4057046392" sldId="11494"/>
            <ac:spMk id="13" creationId="{0E453AC2-8E91-96C3-E1E3-5882854815EA}"/>
          </ac:spMkLst>
        </pc:spChg>
        <pc:picChg chg="mod">
          <ac:chgData name="Henig, Sarit" userId="S::sarit.henig@mheducation.com::ad83c6bf-9a7d-4a88-b545-e6e8836bd6ee" providerId="AD" clId="Web-{8BFF173F-67DB-651D-8ED8-463FBBF3030B}" dt="2026-06-24T22:45:19.956" v="4"/>
          <ac:picMkLst>
            <pc:docMk/>
            <pc:sldMk cId="4057046392" sldId="11494"/>
            <ac:picMk id="5" creationId="{07A2F1A7-41C7-81D6-0DC9-57152D80CBAD}"/>
          </ac:picMkLst>
        </pc:picChg>
        <pc:picChg chg="mod ord">
          <ac:chgData name="Henig, Sarit" userId="S::sarit.henig@mheducation.com::ad83c6bf-9a7d-4a88-b545-e6e8836bd6ee" providerId="AD" clId="Web-{8BFF173F-67DB-651D-8ED8-463FBBF3030B}" dt="2026-06-24T22:52:45.566" v="60"/>
          <ac:picMkLst>
            <pc:docMk/>
            <pc:sldMk cId="4057046392" sldId="11494"/>
            <ac:picMk id="6" creationId="{2006555C-4E00-A595-0503-14D6C745B19D}"/>
          </ac:picMkLst>
        </pc:picChg>
        <pc:picChg chg="mod ord">
          <ac:chgData name="Henig, Sarit" userId="S::sarit.henig@mheducation.com::ad83c6bf-9a7d-4a88-b545-e6e8836bd6ee" providerId="AD" clId="Web-{8BFF173F-67DB-651D-8ED8-463FBBF3030B}" dt="2026-06-24T22:52:45.519" v="59"/>
          <ac:picMkLst>
            <pc:docMk/>
            <pc:sldMk cId="4057046392" sldId="11494"/>
            <ac:picMk id="7" creationId="{2F3C3617-9FFE-59E6-1412-D781F32615CC}"/>
          </ac:picMkLst>
        </pc:picChg>
        <pc:picChg chg="ord">
          <ac:chgData name="Henig, Sarit" userId="S::sarit.henig@mheducation.com::ad83c6bf-9a7d-4a88-b545-e6e8836bd6ee" providerId="AD" clId="Web-{8BFF173F-67DB-651D-8ED8-463FBBF3030B}" dt="2026-06-24T22:52:36.878" v="57"/>
          <ac:picMkLst>
            <pc:docMk/>
            <pc:sldMk cId="4057046392" sldId="11494"/>
            <ac:picMk id="11" creationId="{FA01EA27-BD82-3B4C-B122-955D26336878}"/>
          </ac:picMkLst>
        </pc:picChg>
      </pc:sldChg>
      <pc:sldChg chg="modSp">
        <pc:chgData name="Henig, Sarit" userId="S::sarit.henig@mheducation.com::ad83c6bf-9a7d-4a88-b545-e6e8836bd6ee" providerId="AD" clId="Web-{8BFF173F-67DB-651D-8ED8-463FBBF3030B}" dt="2026-06-24T22:54:47.945" v="101"/>
        <pc:sldMkLst>
          <pc:docMk/>
          <pc:sldMk cId="1556498143" sldId="11495"/>
        </pc:sldMkLst>
        <pc:spChg chg="ord">
          <ac:chgData name="Henig, Sarit" userId="S::sarit.henig@mheducation.com::ad83c6bf-9a7d-4a88-b545-e6e8836bd6ee" providerId="AD" clId="Web-{8BFF173F-67DB-651D-8ED8-463FBBF3030B}" dt="2026-06-24T22:54:47.945" v="101"/>
          <ac:spMkLst>
            <pc:docMk/>
            <pc:sldMk cId="1556498143" sldId="11495"/>
            <ac:spMk id="12" creationId="{B8A218A3-E611-7556-6789-C5D805211A6B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4:36.898" v="98"/>
          <ac:spMkLst>
            <pc:docMk/>
            <pc:sldMk cId="1556498143" sldId="11495"/>
            <ac:spMk id="13" creationId="{6B941393-78B7-54EF-512E-227DB1DE7352}"/>
          </ac:spMkLst>
        </pc:spChg>
        <pc:picChg chg="ord">
          <ac:chgData name="Henig, Sarit" userId="S::sarit.henig@mheducation.com::ad83c6bf-9a7d-4a88-b545-e6e8836bd6ee" providerId="AD" clId="Web-{8BFF173F-67DB-651D-8ED8-463FBBF3030B}" dt="2026-06-24T22:54:47.899" v="99"/>
          <ac:picMkLst>
            <pc:docMk/>
            <pc:sldMk cId="1556498143" sldId="11495"/>
            <ac:picMk id="2" creationId="{4BFAAD51-45D0-02FB-298A-80DAEEB8E2C0}"/>
          </ac:picMkLst>
        </pc:picChg>
        <pc:picChg chg="mod">
          <ac:chgData name="Henig, Sarit" userId="S::sarit.henig@mheducation.com::ad83c6bf-9a7d-4a88-b545-e6e8836bd6ee" providerId="AD" clId="Web-{8BFF173F-67DB-651D-8ED8-463FBBF3030B}" dt="2026-06-24T22:49:20.918" v="36"/>
          <ac:picMkLst>
            <pc:docMk/>
            <pc:sldMk cId="1556498143" sldId="11495"/>
            <ac:picMk id="9" creationId="{D9202DEB-D9C4-4DD0-6702-525A7AB467F8}"/>
          </ac:picMkLst>
        </pc:picChg>
      </pc:sldChg>
      <pc:sldChg chg="modSp">
        <pc:chgData name="Henig, Sarit" userId="S::sarit.henig@mheducation.com::ad83c6bf-9a7d-4a88-b545-e6e8836bd6ee" providerId="AD" clId="Web-{8BFF173F-67DB-651D-8ED8-463FBBF3030B}" dt="2026-06-24T22:53:07.207" v="71"/>
        <pc:sldMkLst>
          <pc:docMk/>
          <pc:sldMk cId="2349626573" sldId="11499"/>
        </pc:sldMkLst>
        <pc:spChg chg="ord">
          <ac:chgData name="Henig, Sarit" userId="S::sarit.henig@mheducation.com::ad83c6bf-9a7d-4a88-b545-e6e8836bd6ee" providerId="AD" clId="Web-{8BFF173F-67DB-651D-8ED8-463FBBF3030B}" dt="2026-06-24T22:53:07.161" v="69"/>
          <ac:spMkLst>
            <pc:docMk/>
            <pc:sldMk cId="2349626573" sldId="11499"/>
            <ac:spMk id="9" creationId="{5AF30E2B-C65A-C9FC-C0D1-89F3942D90F0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3:07.114" v="68"/>
          <ac:spMkLst>
            <pc:docMk/>
            <pc:sldMk cId="2349626573" sldId="11499"/>
            <ac:spMk id="13" creationId="{4091FDE2-00AB-9438-1325-0000492ADEDE}"/>
          </ac:spMkLst>
        </pc:spChg>
        <pc:picChg chg="mod">
          <ac:chgData name="Henig, Sarit" userId="S::sarit.henig@mheducation.com::ad83c6bf-9a7d-4a88-b545-e6e8836bd6ee" providerId="AD" clId="Web-{8BFF173F-67DB-651D-8ED8-463FBBF3030B}" dt="2026-06-24T22:47:18.007" v="12"/>
          <ac:picMkLst>
            <pc:docMk/>
            <pc:sldMk cId="2349626573" sldId="11499"/>
            <ac:picMk id="3" creationId="{65605EF1-F155-3545-779B-EBF8B2EEA00A}"/>
          </ac:picMkLst>
        </pc:picChg>
        <pc:picChg chg="mod">
          <ac:chgData name="Henig, Sarit" userId="S::sarit.henig@mheducation.com::ad83c6bf-9a7d-4a88-b545-e6e8836bd6ee" providerId="AD" clId="Web-{8BFF173F-67DB-651D-8ED8-463FBBF3030B}" dt="2026-06-24T22:47:18.398" v="16"/>
          <ac:picMkLst>
            <pc:docMk/>
            <pc:sldMk cId="2349626573" sldId="11499"/>
            <ac:picMk id="5" creationId="{47F1FBBE-45C8-7FAE-B80A-372FC11DEA78}"/>
          </ac:picMkLst>
        </pc:picChg>
        <pc:picChg chg="ord">
          <ac:chgData name="Henig, Sarit" userId="S::sarit.henig@mheducation.com::ad83c6bf-9a7d-4a88-b545-e6e8836bd6ee" providerId="AD" clId="Web-{8BFF173F-67DB-651D-8ED8-463FBBF3030B}" dt="2026-06-24T22:53:07.207" v="71"/>
          <ac:picMkLst>
            <pc:docMk/>
            <pc:sldMk cId="2349626573" sldId="11499"/>
            <ac:picMk id="11" creationId="{EA239C87-13F5-9ED4-8EC5-9475A59C0469}"/>
          </ac:picMkLst>
        </pc:picChg>
      </pc:sldChg>
      <pc:sldChg chg="modSp">
        <pc:chgData name="Henig, Sarit" userId="S::sarit.henig@mheducation.com::ad83c6bf-9a7d-4a88-b545-e6e8836bd6ee" providerId="AD" clId="Web-{8BFF173F-67DB-651D-8ED8-463FBBF3030B}" dt="2026-06-24T22:56:18.714" v="132"/>
        <pc:sldMkLst>
          <pc:docMk/>
          <pc:sldMk cId="4021428165" sldId="11500"/>
        </pc:sldMkLst>
        <pc:spChg chg="ord">
          <ac:chgData name="Henig, Sarit" userId="S::sarit.henig@mheducation.com::ad83c6bf-9a7d-4a88-b545-e6e8836bd6ee" providerId="AD" clId="Web-{8BFF173F-67DB-651D-8ED8-463FBBF3030B}" dt="2026-06-24T22:56:18.714" v="132"/>
          <ac:spMkLst>
            <pc:docMk/>
            <pc:sldMk cId="4021428165" sldId="11500"/>
            <ac:spMk id="7" creationId="{4110DC86-9523-B46E-91EA-EA8C71E8922D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6:18.605" v="129"/>
          <ac:spMkLst>
            <pc:docMk/>
            <pc:sldMk cId="4021428165" sldId="11500"/>
            <ac:spMk id="12" creationId="{190750DC-C2E6-037E-E5DE-E9EFBE387CCF}"/>
          </ac:spMkLst>
        </pc:spChg>
        <pc:picChg chg="ord">
          <ac:chgData name="Henig, Sarit" userId="S::sarit.henig@mheducation.com::ad83c6bf-9a7d-4a88-b545-e6e8836bd6ee" providerId="AD" clId="Web-{8BFF173F-67DB-651D-8ED8-463FBBF3030B}" dt="2026-06-24T22:56:18.667" v="130"/>
          <ac:picMkLst>
            <pc:docMk/>
            <pc:sldMk cId="4021428165" sldId="11500"/>
            <ac:picMk id="2" creationId="{EFFE9319-00EB-1733-609F-6B0245DEAE70}"/>
          </ac:picMkLst>
        </pc:picChg>
        <pc:picChg chg="mod">
          <ac:chgData name="Henig, Sarit" userId="S::sarit.henig@mheducation.com::ad83c6bf-9a7d-4a88-b545-e6e8836bd6ee" providerId="AD" clId="Web-{8BFF173F-67DB-651D-8ED8-463FBBF3030B}" dt="2026-06-24T22:50:54.265" v="43"/>
          <ac:picMkLst>
            <pc:docMk/>
            <pc:sldMk cId="4021428165" sldId="11500"/>
            <ac:picMk id="9" creationId="{87BE0EF5-42C2-0077-F2F8-C08AFC16A151}"/>
          </ac:picMkLst>
        </pc:picChg>
        <pc:picChg chg="mod">
          <ac:chgData name="Henig, Sarit" userId="S::sarit.henig@mheducation.com::ad83c6bf-9a7d-4a88-b545-e6e8836bd6ee" providerId="AD" clId="Web-{8BFF173F-67DB-651D-8ED8-463FBBF3030B}" dt="2026-06-24T22:51:03.969" v="44"/>
          <ac:picMkLst>
            <pc:docMk/>
            <pc:sldMk cId="4021428165" sldId="11500"/>
            <ac:picMk id="11" creationId="{3DC1BE63-2A51-60F1-C96E-A63AFD099A5D}"/>
          </ac:picMkLst>
        </pc:picChg>
      </pc:sldChg>
      <pc:sldChg chg="modSp">
        <pc:chgData name="Henig, Sarit" userId="S::sarit.henig@mheducation.com::ad83c6bf-9a7d-4a88-b545-e6e8836bd6ee" providerId="AD" clId="Web-{8BFF173F-67DB-651D-8ED8-463FBBF3030B}" dt="2026-06-24T22:54:48.117" v="105"/>
        <pc:sldMkLst>
          <pc:docMk/>
          <pc:sldMk cId="3621028463" sldId="11501"/>
        </pc:sldMkLst>
        <pc:spChg chg="ord">
          <ac:chgData name="Henig, Sarit" userId="S::sarit.henig@mheducation.com::ad83c6bf-9a7d-4a88-b545-e6e8836bd6ee" providerId="AD" clId="Web-{8BFF173F-67DB-651D-8ED8-463FBBF3030B}" dt="2026-06-24T22:54:48.117" v="105"/>
          <ac:spMkLst>
            <pc:docMk/>
            <pc:sldMk cId="3621028463" sldId="11501"/>
            <ac:spMk id="12" creationId="{3BA3E577-92C8-D79A-3CF0-DDBED81E3BA0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4:47.992" v="102"/>
          <ac:spMkLst>
            <pc:docMk/>
            <pc:sldMk cId="3621028463" sldId="11501"/>
            <ac:spMk id="13" creationId="{C3B8788B-E1A4-9E88-568B-CF59ECACBACF}"/>
          </ac:spMkLst>
        </pc:spChg>
        <pc:picChg chg="ord">
          <ac:chgData name="Henig, Sarit" userId="S::sarit.henig@mheducation.com::ad83c6bf-9a7d-4a88-b545-e6e8836bd6ee" providerId="AD" clId="Web-{8BFF173F-67DB-651D-8ED8-463FBBF3030B}" dt="2026-06-24T22:54:48.055" v="103"/>
          <ac:picMkLst>
            <pc:docMk/>
            <pc:sldMk cId="3621028463" sldId="11501"/>
            <ac:picMk id="2" creationId="{6DC96180-8EE8-BAAB-84A6-D560024E3E70}"/>
          </ac:picMkLst>
        </pc:picChg>
        <pc:picChg chg="mod">
          <ac:chgData name="Henig, Sarit" userId="S::sarit.henig@mheducation.com::ad83c6bf-9a7d-4a88-b545-e6e8836bd6ee" providerId="AD" clId="Web-{8BFF173F-67DB-651D-8ED8-463FBBF3030B}" dt="2026-06-24T22:49:20.965" v="37"/>
          <ac:picMkLst>
            <pc:docMk/>
            <pc:sldMk cId="3621028463" sldId="11501"/>
            <ac:picMk id="3" creationId="{BF297984-9765-0007-0D33-0543625ACF07}"/>
          </ac:picMkLst>
        </pc:picChg>
      </pc:sldChg>
      <pc:sldChg chg="modSp">
        <pc:chgData name="Henig, Sarit" userId="S::sarit.henig@mheducation.com::ad83c6bf-9a7d-4a88-b545-e6e8836bd6ee" providerId="AD" clId="Web-{8BFF173F-67DB-651D-8ED8-463FBBF3030B}" dt="2026-06-24T22:55:58.292" v="124"/>
        <pc:sldMkLst>
          <pc:docMk/>
          <pc:sldMk cId="3340209295" sldId="11503"/>
        </pc:sldMkLst>
        <pc:spChg chg="ord">
          <ac:chgData name="Henig, Sarit" userId="S::sarit.henig@mheducation.com::ad83c6bf-9a7d-4a88-b545-e6e8836bd6ee" providerId="AD" clId="Web-{8BFF173F-67DB-651D-8ED8-463FBBF3030B}" dt="2026-06-24T22:55:58.292" v="124"/>
          <ac:spMkLst>
            <pc:docMk/>
            <pc:sldMk cId="3340209295" sldId="11503"/>
            <ac:spMk id="12" creationId="{26A56220-102F-D1B2-E969-009AF9408D83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5:38.041" v="121"/>
          <ac:spMkLst>
            <pc:docMk/>
            <pc:sldMk cId="3340209295" sldId="11503"/>
            <ac:spMk id="13" creationId="{2FB7704B-9317-35E2-0EB4-AF92BFB9F248}"/>
          </ac:spMkLst>
        </pc:spChg>
        <pc:picChg chg="ord">
          <ac:chgData name="Henig, Sarit" userId="S::sarit.henig@mheducation.com::ad83c6bf-9a7d-4a88-b545-e6e8836bd6ee" providerId="AD" clId="Web-{8BFF173F-67DB-651D-8ED8-463FBBF3030B}" dt="2026-06-24T22:55:38.119" v="122"/>
          <ac:picMkLst>
            <pc:docMk/>
            <pc:sldMk cId="3340209295" sldId="11503"/>
            <ac:picMk id="2" creationId="{705C6F56-5213-762F-BEF1-18548C9D176B}"/>
          </ac:picMkLst>
        </pc:picChg>
        <pc:picChg chg="mod">
          <ac:chgData name="Henig, Sarit" userId="S::sarit.henig@mheducation.com::ad83c6bf-9a7d-4a88-b545-e6e8836bd6ee" providerId="AD" clId="Web-{8BFF173F-67DB-651D-8ED8-463FBBF3030B}" dt="2026-06-24T22:50:01.638" v="41"/>
          <ac:picMkLst>
            <pc:docMk/>
            <pc:sldMk cId="3340209295" sldId="11503"/>
            <ac:picMk id="3" creationId="{23B9BB2E-F061-5123-CB36-6356CE59670A}"/>
          </ac:picMkLst>
        </pc:picChg>
      </pc:sldChg>
      <pc:sldChg chg="modSp">
        <pc:chgData name="Henig, Sarit" userId="S::sarit.henig@mheducation.com::ad83c6bf-9a7d-4a88-b545-e6e8836bd6ee" providerId="AD" clId="Web-{8BFF173F-67DB-651D-8ED8-463FBBF3030B}" dt="2026-06-24T22:55:58.479" v="128"/>
        <pc:sldMkLst>
          <pc:docMk/>
          <pc:sldMk cId="3076666481" sldId="11504"/>
        </pc:sldMkLst>
        <pc:spChg chg="ord">
          <ac:chgData name="Henig, Sarit" userId="S::sarit.henig@mheducation.com::ad83c6bf-9a7d-4a88-b545-e6e8836bd6ee" providerId="AD" clId="Web-{8BFF173F-67DB-651D-8ED8-463FBBF3030B}" dt="2026-06-24T22:55:58.479" v="128"/>
          <ac:spMkLst>
            <pc:docMk/>
            <pc:sldMk cId="3076666481" sldId="11504"/>
            <ac:spMk id="12" creationId="{0F751FB9-ED93-1201-50A8-FFD7EEDA4169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5:58.339" v="125"/>
          <ac:spMkLst>
            <pc:docMk/>
            <pc:sldMk cId="3076666481" sldId="11504"/>
            <ac:spMk id="13" creationId="{EDDF94CB-6EA2-AFAA-FD0E-288B938977AC}"/>
          </ac:spMkLst>
        </pc:spChg>
        <pc:picChg chg="ord">
          <ac:chgData name="Henig, Sarit" userId="S::sarit.henig@mheducation.com::ad83c6bf-9a7d-4a88-b545-e6e8836bd6ee" providerId="AD" clId="Web-{8BFF173F-67DB-651D-8ED8-463FBBF3030B}" dt="2026-06-24T22:55:58.417" v="126"/>
          <ac:picMkLst>
            <pc:docMk/>
            <pc:sldMk cId="3076666481" sldId="11504"/>
            <ac:picMk id="2" creationId="{34B1BD5C-3E02-0536-DEC9-8BECA0A4A16B}"/>
          </ac:picMkLst>
        </pc:picChg>
        <pc:picChg chg="mod">
          <ac:chgData name="Henig, Sarit" userId="S::sarit.henig@mheducation.com::ad83c6bf-9a7d-4a88-b545-e6e8836bd6ee" providerId="AD" clId="Web-{8BFF173F-67DB-651D-8ED8-463FBBF3030B}" dt="2026-06-24T22:50:53.843" v="42"/>
          <ac:picMkLst>
            <pc:docMk/>
            <pc:sldMk cId="3076666481" sldId="11504"/>
            <ac:picMk id="3" creationId="{10CF7B58-86B1-1F8C-8671-95E777074885}"/>
          </ac:picMkLst>
        </pc:picChg>
      </pc:sldChg>
      <pc:sldChg chg="modSp">
        <pc:chgData name="Henig, Sarit" userId="S::sarit.henig@mheducation.com::ad83c6bf-9a7d-4a88-b545-e6e8836bd6ee" providerId="AD" clId="Web-{8BFF173F-67DB-651D-8ED8-463FBBF3030B}" dt="2026-06-24T22:57:00.169" v="133"/>
        <pc:sldMkLst>
          <pc:docMk/>
          <pc:sldMk cId="2233038124" sldId="11507"/>
        </pc:sldMkLst>
        <pc:spChg chg="ord">
          <ac:chgData name="Henig, Sarit" userId="S::sarit.henig@mheducation.com::ad83c6bf-9a7d-4a88-b545-e6e8836bd6ee" providerId="AD" clId="Web-{8BFF173F-67DB-651D-8ED8-463FBBF3030B}" dt="2026-06-24T22:52:36.394" v="48"/>
          <ac:spMkLst>
            <pc:docMk/>
            <pc:sldMk cId="2233038124" sldId="11507"/>
            <ac:spMk id="9" creationId="{FCBF8E44-C165-19A8-9AB7-DB5EAD529A66}"/>
          </ac:spMkLst>
        </pc:spChg>
        <pc:spChg chg="mod ord">
          <ac:chgData name="Henig, Sarit" userId="S::sarit.henig@mheducation.com::ad83c6bf-9a7d-4a88-b545-e6e8836bd6ee" providerId="AD" clId="Web-{8BFF173F-67DB-651D-8ED8-463FBBF3030B}" dt="2026-06-24T22:57:00.169" v="133"/>
          <ac:spMkLst>
            <pc:docMk/>
            <pc:sldMk cId="2233038124" sldId="11507"/>
            <ac:spMk id="12" creationId="{DB094E85-2309-EF42-C871-E0A053CBA16B}"/>
          </ac:spMkLst>
        </pc:spChg>
        <pc:picChg chg="mod">
          <ac:chgData name="Henig, Sarit" userId="S::sarit.henig@mheducation.com::ad83c6bf-9a7d-4a88-b545-e6e8836bd6ee" providerId="AD" clId="Web-{8BFF173F-67DB-651D-8ED8-463FBBF3030B}" dt="2026-06-24T22:45:13.894" v="3"/>
          <ac:picMkLst>
            <pc:docMk/>
            <pc:sldMk cId="2233038124" sldId="11507"/>
            <ac:picMk id="2" creationId="{86230779-EBFB-BC4A-02D1-043975668938}"/>
          </ac:picMkLst>
        </pc:picChg>
        <pc:picChg chg="ord">
          <ac:chgData name="Henig, Sarit" userId="S::sarit.henig@mheducation.com::ad83c6bf-9a7d-4a88-b545-e6e8836bd6ee" providerId="AD" clId="Web-{8BFF173F-67DB-651D-8ED8-463FBBF3030B}" dt="2026-06-24T22:52:36.441" v="51"/>
          <ac:picMkLst>
            <pc:docMk/>
            <pc:sldMk cId="2233038124" sldId="11507"/>
            <ac:picMk id="11" creationId="{428C8DA9-A3EF-214F-A6C4-C05FAB99A9AC}"/>
          </ac:picMkLst>
        </pc:picChg>
      </pc:sldChg>
      <pc:sldChg chg="modSp">
        <pc:chgData name="Henig, Sarit" userId="S::sarit.henig@mheducation.com::ad83c6bf-9a7d-4a88-b545-e6e8836bd6ee" providerId="AD" clId="Web-{8BFF173F-67DB-651D-8ED8-463FBBF3030B}" dt="2026-06-24T22:55:10.665" v="116"/>
        <pc:sldMkLst>
          <pc:docMk/>
          <pc:sldMk cId="1364569254" sldId="11508"/>
        </pc:sldMkLst>
        <pc:spChg chg="ord">
          <ac:chgData name="Henig, Sarit" userId="S::sarit.henig@mheducation.com::ad83c6bf-9a7d-4a88-b545-e6e8836bd6ee" providerId="AD" clId="Web-{8BFF173F-67DB-651D-8ED8-463FBBF3030B}" dt="2026-06-24T22:55:10.665" v="116"/>
          <ac:spMkLst>
            <pc:docMk/>
            <pc:sldMk cId="1364569254" sldId="11508"/>
            <ac:spMk id="11" creationId="{C4723818-BF3C-712C-A3EB-1E9D02DF5638}"/>
          </ac:spMkLst>
        </pc:spChg>
        <pc:spChg chg="ord">
          <ac:chgData name="Henig, Sarit" userId="S::sarit.henig@mheducation.com::ad83c6bf-9a7d-4a88-b545-e6e8836bd6ee" providerId="AD" clId="Web-{8BFF173F-67DB-651D-8ED8-463FBBF3030B}" dt="2026-06-24T22:55:09.071" v="111"/>
          <ac:spMkLst>
            <pc:docMk/>
            <pc:sldMk cId="1364569254" sldId="11508"/>
            <ac:spMk id="13" creationId="{7E401A4A-CBCC-6B28-3FCC-282E3EC62495}"/>
          </ac:spMkLst>
        </pc:spChg>
        <pc:picChg chg="mod">
          <ac:chgData name="Henig, Sarit" userId="S::sarit.henig@mheducation.com::ad83c6bf-9a7d-4a88-b545-e6e8836bd6ee" providerId="AD" clId="Web-{8BFF173F-67DB-651D-8ED8-463FBBF3030B}" dt="2026-06-24T22:51:24.813" v="45"/>
          <ac:picMkLst>
            <pc:docMk/>
            <pc:sldMk cId="1364569254" sldId="11508"/>
            <ac:picMk id="6" creationId="{5686C2F6-3EC2-274F-4DD6-5F577DE43149}"/>
          </ac:picMkLst>
        </pc:picChg>
        <pc:picChg chg="ord">
          <ac:chgData name="Henig, Sarit" userId="S::sarit.henig@mheducation.com::ad83c6bf-9a7d-4a88-b545-e6e8836bd6ee" providerId="AD" clId="Web-{8BFF173F-67DB-651D-8ED8-463FBBF3030B}" dt="2026-06-24T22:55:10.602" v="112"/>
          <ac:picMkLst>
            <pc:docMk/>
            <pc:sldMk cId="1364569254" sldId="11508"/>
            <ac:picMk id="7" creationId="{5CE46EC1-439E-A824-199B-C9FA1C60538C}"/>
          </ac:picMkLst>
        </pc:picChg>
      </pc:sldChg>
    </pc:docChg>
  </pc:docChgLst>
  <pc:docChgLst>
    <pc:chgData name="Henig, Sarit" userId="S::sarit.henig@mheducation.com::ad83c6bf-9a7d-4a88-b545-e6e8836bd6ee" providerId="AD" clId="Web-{B1099561-447A-017D-177E-97D3D3CAD891}"/>
    <pc:docChg chg="modSld">
      <pc:chgData name="Henig, Sarit" userId="S::sarit.henig@mheducation.com::ad83c6bf-9a7d-4a88-b545-e6e8836bd6ee" providerId="AD" clId="Web-{B1099561-447A-017D-177E-97D3D3CAD891}" dt="2026-06-12T19:47:52.012" v="2" actId="20577"/>
      <pc:docMkLst>
        <pc:docMk/>
      </pc:docMkLst>
      <pc:sldChg chg="modSp">
        <pc:chgData name="Henig, Sarit" userId="S::sarit.henig@mheducation.com::ad83c6bf-9a7d-4a88-b545-e6e8836bd6ee" providerId="AD" clId="Web-{B1099561-447A-017D-177E-97D3D3CAD891}" dt="2026-06-12T19:47:52.012" v="2" actId="20577"/>
        <pc:sldMkLst>
          <pc:docMk/>
          <pc:sldMk cId="1557239451" sldId="832"/>
        </pc:sldMkLst>
        <pc:spChg chg="mod">
          <ac:chgData name="Henig, Sarit" userId="S::sarit.henig@mheducation.com::ad83c6bf-9a7d-4a88-b545-e6e8836bd6ee" providerId="AD" clId="Web-{B1099561-447A-017D-177E-97D3D3CAD891}" dt="2026-06-12T19:47:52.012" v="2" actId="20577"/>
          <ac:spMkLst>
            <pc:docMk/>
            <pc:sldMk cId="1557239451" sldId="832"/>
            <ac:spMk id="5" creationId="{C656E0BA-3400-31A1-885E-50BE516D9354}"/>
          </ac:spMkLst>
        </pc:spChg>
      </pc:sldChg>
    </pc:docChg>
  </pc:docChgLst>
  <pc:docChgLst>
    <pc:chgData name="Henig, Sarit" userId="S::sarit.henig@mheducation.com::ad83c6bf-9a7d-4a88-b545-e6e8836bd6ee" providerId="AD" clId="Web-{7129F1F7-1528-A5AE-35A7-DA50D4AB4B4E}"/>
    <pc:docChg chg="modSld">
      <pc:chgData name="Henig, Sarit" userId="S::sarit.henig@mheducation.com::ad83c6bf-9a7d-4a88-b545-e6e8836bd6ee" providerId="AD" clId="Web-{7129F1F7-1528-A5AE-35A7-DA50D4AB4B4E}" dt="2026-06-24T21:55:23.773" v="3" actId="1076"/>
      <pc:docMkLst>
        <pc:docMk/>
      </pc:docMkLst>
      <pc:sldChg chg="addSp delSp modSp">
        <pc:chgData name="Henig, Sarit" userId="S::sarit.henig@mheducation.com::ad83c6bf-9a7d-4a88-b545-e6e8836bd6ee" providerId="AD" clId="Web-{7129F1F7-1528-A5AE-35A7-DA50D4AB4B4E}" dt="2026-06-24T21:55:23.773" v="3" actId="1076"/>
        <pc:sldMkLst>
          <pc:docMk/>
          <pc:sldMk cId="1364569254" sldId="11508"/>
        </pc:sldMkLst>
        <pc:picChg chg="add mod">
          <ac:chgData name="Henig, Sarit" userId="S::sarit.henig@mheducation.com::ad83c6bf-9a7d-4a88-b545-e6e8836bd6ee" providerId="AD" clId="Web-{7129F1F7-1528-A5AE-35A7-DA50D4AB4B4E}" dt="2026-06-24T21:55:23.773" v="3" actId="1076"/>
          <ac:picMkLst>
            <pc:docMk/>
            <pc:sldMk cId="1364569254" sldId="11508"/>
            <ac:picMk id="2" creationId="{E80CDEAC-F634-0788-87D7-546CA747DC17}"/>
          </ac:picMkLst>
        </pc:picChg>
        <pc:picChg chg="del">
          <ac:chgData name="Henig, Sarit" userId="S::sarit.henig@mheducation.com::ad83c6bf-9a7d-4a88-b545-e6e8836bd6ee" providerId="AD" clId="Web-{7129F1F7-1528-A5AE-35A7-DA50D4AB4B4E}" dt="2026-06-24T21:48:06.399" v="0"/>
          <ac:picMkLst>
            <pc:docMk/>
            <pc:sldMk cId="1364569254" sldId="11508"/>
            <ac:picMk id="5" creationId="{EEB9CAAB-17FD-710E-6BE2-4003DBB847E2}"/>
          </ac:picMkLst>
        </pc:picChg>
      </pc:sldChg>
    </pc:docChg>
  </pc:docChgLst>
  <pc:docChgLst>
    <pc:chgData name="Henig, Sarit" userId="S::sarit.henig@mheducation.com::ad83c6bf-9a7d-4a88-b545-e6e8836bd6ee" providerId="AD" clId="Web-{A30CEBA8-60FF-D03A-4D21-72DE0EF3066A}"/>
    <pc:docChg chg="addSld delSld modSld modSection">
      <pc:chgData name="Henig, Sarit" userId="S::sarit.henig@mheducation.com::ad83c6bf-9a7d-4a88-b545-e6e8836bd6ee" providerId="AD" clId="Web-{A30CEBA8-60FF-D03A-4D21-72DE0EF3066A}" dt="2026-06-12T19:26:37.168" v="51" actId="1076"/>
      <pc:docMkLst>
        <pc:docMk/>
      </pc:docMkLst>
      <pc:sldChg chg="addSp delSp modSp">
        <pc:chgData name="Henig, Sarit" userId="S::sarit.henig@mheducation.com::ad83c6bf-9a7d-4a88-b545-e6e8836bd6ee" providerId="AD" clId="Web-{A30CEBA8-60FF-D03A-4D21-72DE0EF3066A}" dt="2026-06-12T19:26:37.168" v="51" actId="1076"/>
        <pc:sldMkLst>
          <pc:docMk/>
          <pc:sldMk cId="1557239451" sldId="832"/>
        </pc:sldMkLst>
        <pc:spChg chg="mod">
          <ac:chgData name="Henig, Sarit" userId="S::sarit.henig@mheducation.com::ad83c6bf-9a7d-4a88-b545-e6e8836bd6ee" providerId="AD" clId="Web-{A30CEBA8-60FF-D03A-4D21-72DE0EF3066A}" dt="2026-06-12T19:10:30.667" v="3" actId="20577"/>
          <ac:spMkLst>
            <pc:docMk/>
            <pc:sldMk cId="1557239451" sldId="832"/>
            <ac:spMk id="5" creationId="{C656E0BA-3400-31A1-885E-50BE516D9354}"/>
          </ac:spMkLst>
        </pc:spChg>
        <pc:spChg chg="mod">
          <ac:chgData name="Henig, Sarit" userId="S::sarit.henig@mheducation.com::ad83c6bf-9a7d-4a88-b545-e6e8836bd6ee" providerId="AD" clId="Web-{A30CEBA8-60FF-D03A-4D21-72DE0EF3066A}" dt="2026-06-12T19:10:35.902" v="6" actId="20577"/>
          <ac:spMkLst>
            <pc:docMk/>
            <pc:sldMk cId="1557239451" sldId="832"/>
            <ac:spMk id="8" creationId="{32BD57DC-5924-1C11-A7A1-2E02AD58FFB2}"/>
          </ac:spMkLst>
        </pc:spChg>
        <pc:spChg chg="mod">
          <ac:chgData name="Henig, Sarit" userId="S::sarit.henig@mheducation.com::ad83c6bf-9a7d-4a88-b545-e6e8836bd6ee" providerId="AD" clId="Web-{A30CEBA8-60FF-D03A-4D21-72DE0EF3066A}" dt="2026-06-12T19:10:38.808" v="9" actId="20577"/>
          <ac:spMkLst>
            <pc:docMk/>
            <pc:sldMk cId="1557239451" sldId="832"/>
            <ac:spMk id="10" creationId="{EB34A92C-1959-BED0-600B-4E790B250D9E}"/>
          </ac:spMkLst>
        </pc:spChg>
        <pc:picChg chg="add mod modCrop">
          <ac:chgData name="Henig, Sarit" userId="S::sarit.henig@mheducation.com::ad83c6bf-9a7d-4a88-b545-e6e8836bd6ee" providerId="AD" clId="Web-{A30CEBA8-60FF-D03A-4D21-72DE0EF3066A}" dt="2026-06-12T19:11:04.308" v="14" actId="1076"/>
          <ac:picMkLst>
            <pc:docMk/>
            <pc:sldMk cId="1557239451" sldId="832"/>
            <ac:picMk id="3" creationId="{4CA6A43F-7A07-79D5-7214-C5FC3FF22C9D}"/>
          </ac:picMkLst>
        </pc:picChg>
        <pc:picChg chg="add mod">
          <ac:chgData name="Henig, Sarit" userId="S::sarit.henig@mheducation.com::ad83c6bf-9a7d-4a88-b545-e6e8836bd6ee" providerId="AD" clId="Web-{A30CEBA8-60FF-D03A-4D21-72DE0EF3066A}" dt="2026-06-12T19:26:37.168" v="51" actId="1076"/>
          <ac:picMkLst>
            <pc:docMk/>
            <pc:sldMk cId="1557239451" sldId="832"/>
            <ac:picMk id="6" creationId="{49E024DB-44CE-B99F-C721-61EAB4F45BE1}"/>
          </ac:picMkLst>
        </pc:picChg>
        <pc:picChg chg="mod modCrop">
          <ac:chgData name="Henig, Sarit" userId="S::sarit.henig@mheducation.com::ad83c6bf-9a7d-4a88-b545-e6e8836bd6ee" providerId="AD" clId="Web-{A30CEBA8-60FF-D03A-4D21-72DE0EF3066A}" dt="2026-06-12T19:10:20.105" v="1"/>
          <ac:picMkLst>
            <pc:docMk/>
            <pc:sldMk cId="1557239451" sldId="832"/>
            <ac:picMk id="14" creationId="{10798DD6-469C-DC2A-93A7-786B9D829EF8}"/>
          </ac:picMkLst>
        </pc:picChg>
      </pc:sldChg>
      <pc:sldChg chg="add">
        <pc:chgData name="Henig, Sarit" userId="S::sarit.henig@mheducation.com::ad83c6bf-9a7d-4a88-b545-e6e8836bd6ee" providerId="AD" clId="Web-{A30CEBA8-60FF-D03A-4D21-72DE0EF3066A}" dt="2026-06-12T19:11:47.261" v="32"/>
        <pc:sldMkLst>
          <pc:docMk/>
          <pc:sldMk cId="1146002347" sldId="927"/>
        </pc:sldMkLst>
      </pc:sldChg>
      <pc:sldChg chg="add">
        <pc:chgData name="Henig, Sarit" userId="S::sarit.henig@mheducation.com::ad83c6bf-9a7d-4a88-b545-e6e8836bd6ee" providerId="AD" clId="Web-{A30CEBA8-60FF-D03A-4D21-72DE0EF3066A}" dt="2026-06-12T19:11:47.761" v="34"/>
        <pc:sldMkLst>
          <pc:docMk/>
          <pc:sldMk cId="1536446242" sldId="11480"/>
        </pc:sldMkLst>
      </pc:sldChg>
      <pc:sldChg chg="add">
        <pc:chgData name="Henig, Sarit" userId="S::sarit.henig@mheducation.com::ad83c6bf-9a7d-4a88-b545-e6e8836bd6ee" providerId="AD" clId="Web-{A30CEBA8-60FF-D03A-4D21-72DE0EF3066A}" dt="2026-06-12T19:11:46.730" v="28"/>
        <pc:sldMkLst>
          <pc:docMk/>
          <pc:sldMk cId="853431891" sldId="11482"/>
        </pc:sldMkLst>
      </pc:sldChg>
      <pc:sldChg chg="add">
        <pc:chgData name="Henig, Sarit" userId="S::sarit.henig@mheducation.com::ad83c6bf-9a7d-4a88-b545-e6e8836bd6ee" providerId="AD" clId="Web-{A30CEBA8-60FF-D03A-4D21-72DE0EF3066A}" dt="2026-06-12T19:11:46.870" v="29"/>
        <pc:sldMkLst>
          <pc:docMk/>
          <pc:sldMk cId="2821628256" sldId="11483"/>
        </pc:sldMkLst>
      </pc:sldChg>
      <pc:sldChg chg="add">
        <pc:chgData name="Henig, Sarit" userId="S::sarit.henig@mheducation.com::ad83c6bf-9a7d-4a88-b545-e6e8836bd6ee" providerId="AD" clId="Web-{A30CEBA8-60FF-D03A-4D21-72DE0EF3066A}" dt="2026-06-12T19:11:46.464" v="26"/>
        <pc:sldMkLst>
          <pc:docMk/>
          <pc:sldMk cId="2956305648" sldId="11485"/>
        </pc:sldMkLst>
      </pc:sldChg>
      <pc:sldChg chg="add">
        <pc:chgData name="Henig, Sarit" userId="S::sarit.henig@mheducation.com::ad83c6bf-9a7d-4a88-b545-e6e8836bd6ee" providerId="AD" clId="Web-{A30CEBA8-60FF-D03A-4D21-72DE0EF3066A}" dt="2026-06-12T19:11:46.605" v="27"/>
        <pc:sldMkLst>
          <pc:docMk/>
          <pc:sldMk cId="304617127" sldId="11487"/>
        </pc:sldMkLst>
      </pc:sldChg>
      <pc:sldChg chg="add">
        <pc:chgData name="Henig, Sarit" userId="S::sarit.henig@mheducation.com::ad83c6bf-9a7d-4a88-b545-e6e8836bd6ee" providerId="AD" clId="Web-{A30CEBA8-60FF-D03A-4D21-72DE0EF3066A}" dt="2026-06-12T19:11:46.183" v="24"/>
        <pc:sldMkLst>
          <pc:docMk/>
          <pc:sldMk cId="2942568616" sldId="11490"/>
        </pc:sldMkLst>
      </pc:sldChg>
      <pc:sldChg chg="add">
        <pc:chgData name="Henig, Sarit" userId="S::sarit.henig@mheducation.com::ad83c6bf-9a7d-4a88-b545-e6e8836bd6ee" providerId="AD" clId="Web-{A30CEBA8-60FF-D03A-4D21-72DE0EF3066A}" dt="2026-06-12T19:11:46.042" v="23"/>
        <pc:sldMkLst>
          <pc:docMk/>
          <pc:sldMk cId="4057046392" sldId="11494"/>
        </pc:sldMkLst>
      </pc:sldChg>
      <pc:sldChg chg="add">
        <pc:chgData name="Henig, Sarit" userId="S::sarit.henig@mheducation.com::ad83c6bf-9a7d-4a88-b545-e6e8836bd6ee" providerId="AD" clId="Web-{A30CEBA8-60FF-D03A-4D21-72DE0EF3066A}" dt="2026-06-12T19:11:46.964" v="30"/>
        <pc:sldMkLst>
          <pc:docMk/>
          <pc:sldMk cId="1556498143" sldId="11495"/>
        </pc:sldMkLst>
      </pc:sldChg>
      <pc:sldChg chg="add">
        <pc:chgData name="Henig, Sarit" userId="S::sarit.henig@mheducation.com::ad83c6bf-9a7d-4a88-b545-e6e8836bd6ee" providerId="AD" clId="Web-{A30CEBA8-60FF-D03A-4D21-72DE0EF3066A}" dt="2026-06-12T19:11:46.308" v="25"/>
        <pc:sldMkLst>
          <pc:docMk/>
          <pc:sldMk cId="2349626573" sldId="11499"/>
        </pc:sldMkLst>
      </pc:sldChg>
      <pc:sldChg chg="add">
        <pc:chgData name="Henig, Sarit" userId="S::sarit.henig@mheducation.com::ad83c6bf-9a7d-4a88-b545-e6e8836bd6ee" providerId="AD" clId="Web-{A30CEBA8-60FF-D03A-4D21-72DE0EF3066A}" dt="2026-06-12T19:11:48.277" v="37"/>
        <pc:sldMkLst>
          <pc:docMk/>
          <pc:sldMk cId="4021428165" sldId="11500"/>
        </pc:sldMkLst>
      </pc:sldChg>
      <pc:sldChg chg="add">
        <pc:chgData name="Henig, Sarit" userId="S::sarit.henig@mheducation.com::ad83c6bf-9a7d-4a88-b545-e6e8836bd6ee" providerId="AD" clId="Web-{A30CEBA8-60FF-D03A-4D21-72DE0EF3066A}" dt="2026-06-12T19:11:47.058" v="31"/>
        <pc:sldMkLst>
          <pc:docMk/>
          <pc:sldMk cId="3621028463" sldId="11501"/>
        </pc:sldMkLst>
      </pc:sldChg>
      <pc:sldChg chg="add">
        <pc:chgData name="Henig, Sarit" userId="S::sarit.henig@mheducation.com::ad83c6bf-9a7d-4a88-b545-e6e8836bd6ee" providerId="AD" clId="Web-{A30CEBA8-60FF-D03A-4D21-72DE0EF3066A}" dt="2026-06-12T19:11:47.855" v="35"/>
        <pc:sldMkLst>
          <pc:docMk/>
          <pc:sldMk cId="3340209295" sldId="11503"/>
        </pc:sldMkLst>
      </pc:sldChg>
      <pc:sldChg chg="add">
        <pc:chgData name="Henig, Sarit" userId="S::sarit.henig@mheducation.com::ad83c6bf-9a7d-4a88-b545-e6e8836bd6ee" providerId="AD" clId="Web-{A30CEBA8-60FF-D03A-4D21-72DE0EF3066A}" dt="2026-06-12T19:11:47.964" v="36"/>
        <pc:sldMkLst>
          <pc:docMk/>
          <pc:sldMk cId="3076666481" sldId="11504"/>
        </pc:sldMkLst>
      </pc:sldChg>
      <pc:sldChg chg="delSp add">
        <pc:chgData name="Henig, Sarit" userId="S::sarit.henig@mheducation.com::ad83c6bf-9a7d-4a88-b545-e6e8836bd6ee" providerId="AD" clId="Web-{A30CEBA8-60FF-D03A-4D21-72DE0EF3066A}" dt="2026-06-12T19:12:02.745" v="39"/>
        <pc:sldMkLst>
          <pc:docMk/>
          <pc:sldMk cId="2233038124" sldId="11507"/>
        </pc:sldMkLst>
      </pc:sldChg>
      <pc:sldChg chg="add">
        <pc:chgData name="Henig, Sarit" userId="S::sarit.henig@mheducation.com::ad83c6bf-9a7d-4a88-b545-e6e8836bd6ee" providerId="AD" clId="Web-{A30CEBA8-60FF-D03A-4D21-72DE0EF3066A}" dt="2026-06-12T19:11:47.355" v="33"/>
        <pc:sldMkLst>
          <pc:docMk/>
          <pc:sldMk cId="1364569254" sldId="1150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8B9842-8E57-FA7B-7478-DA412A8794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C62FE-88B7-0EC8-CDBC-5AF99272B4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88991-3BD6-5945-A53D-477BACF5905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25C13-6B8D-C011-C705-95ADF35F83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C2207-B0CB-1138-0457-10588AA549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42495-FACE-F749-8D87-3175C066B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38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9B68-2129-E747-B5AF-0553D7866B9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9B8B0-6DDC-8945-BE88-15F72254A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4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igma.com/design/Z68nQuZmzeNkkJzL5Wwn2o/ALEKS---Sharpen-Companion-Discovery?node-id=1-6736&amp;t=E6Kux5UlSgy1docQ-0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igma.com/design/Z68nQuZmzeNkkJzL5Wwn2o/ALEKS---Sharpen-Companion-Discovery?node-id=1-6736&amp;t=E6Kux5UlSgy1docQ-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C071D-1E94-E403-D848-9F2F4830B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FA0B0E-C5DB-D5A9-6F4E-0966FA3293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26B9B-F990-2BF1-1FD4-100E30DD7D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CC7ED-F7D1-F236-84C3-F7D796DF0D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9496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013AA-1138-5F50-B101-C4D9E429E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66156-B026-DFBD-0A2A-9DFE4D469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56B0CC-DB99-009A-C49A-E7B5F264A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7BD82-F14E-BDB4-0B66-FFF98EFCC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48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B8FCC-F7AE-ECA9-C608-06B11F34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7252D2-ACA1-6CD4-A14B-677ED8EAF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9844D-E470-4ABD-CBE0-E897F24E7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E4E90-51EA-B4BD-21B0-4C0055E59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17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14D44-A9C5-D183-B048-E5627C26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23D9B-9BF2-D973-2ABA-89FE536A5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E13182-EBEA-4ED3-C37D-80A29293C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A346E-048F-4087-2270-5F32743B1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19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722F1-B9B1-907B-1535-1E97FF7F1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3D92D-BCF7-B392-C7D4-AC0F7DF0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6C53B9-EAC1-DA3C-F948-EF2437C32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FFC48-1537-A214-1184-9E3CDD10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173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2AC0C-1B8B-F697-680A-C5781B2E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3FD99-5DA6-6BF6-254C-4B1A88BB09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31E63C-B9A7-A061-FC88-DD3933BBB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  <a:hlinkClick r:id="rId3"/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r>
              <a:rPr lang="en-US">
                <a:solidFill>
                  <a:srgbClr val="333333"/>
                </a:solidFill>
                <a:hlinkClick r:id="rId4"/>
              </a:rPr>
              <a:t>https://www.figma.com/design/Z68nQuZmzeNkkJzL5Wwn2o/ALEKS---Sharpen-Companion-Discovery?node-id=1-6736&amp;t=E6Kux5UlSgy1docQ-0</a:t>
            </a:r>
            <a:r>
              <a:rPr lang="en-US">
                <a:solidFill>
                  <a:srgbClr val="333333"/>
                </a:solidFill>
              </a:rPr>
              <a:t> 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3A2C2-7808-FED1-2B02-9DF422B8AF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755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41B28-ABDB-4222-8037-EEB6509C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071AA0-C007-B6C8-AC8F-748F22C0E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E719A9-2436-4B3C-5E5C-8889527D88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5680B-1BBA-1691-E8D1-C5B433098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818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0BC84-6FD8-B030-6517-156A185FB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DC3F4E-1F49-37A2-6718-E25B3FEBF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3A28A1-F532-F923-B9BF-D7A77580B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DE040-A0B9-BD87-7DA4-FA96BAE4A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470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309D8-48B1-C813-98D5-13182BF0C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4F0896-58DF-3E65-87CE-C594CE9CC2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141DBB-DF41-B015-10B3-709B9AD04B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  <a:hlinkClick r:id="rId3"/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r>
              <a:rPr lang="en-US">
                <a:solidFill>
                  <a:srgbClr val="333333"/>
                </a:solidFill>
                <a:hlinkClick r:id="rId4"/>
              </a:rPr>
              <a:t>https://www.figma.com/design/Z68nQuZmzeNkkJzL5Wwn2o/ALEKS---Sharpen-Companion-Discovery?node-id=1-6736&amp;t=E6Kux5UlSgy1docQ-0</a:t>
            </a:r>
            <a:r>
              <a:rPr lang="en-US">
                <a:solidFill>
                  <a:srgbClr val="333333"/>
                </a:solidFill>
              </a:rPr>
              <a:t> 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DC6021-03C6-5E9A-7B43-08C67CCB9C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752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FDE35-0D0E-17FA-C9EC-4E56FD558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52BA40-EEB9-F55D-940D-20B5369696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756474-8FF1-1937-843D-869B238DA7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CE07C3-4146-C92C-C8C8-D96A54615D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1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98534-A751-A9FC-E26F-80F5A24D8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7480B-9A4F-8659-1911-2DC88E4C7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9FD7EF-C000-5385-5276-599C369FC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8AF05-448D-4E81-EA44-B812793D34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1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AEAE8-1D3A-62D6-0BE8-AE67C5565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AF21FE-D583-24AA-9503-D28ADB1C1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08C003-FEA2-03E9-264B-6AEA11A9FD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6423B-1FB2-FC2C-A0A4-92F27B5E6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1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DC314-0B91-72E1-099E-A8F416A31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8E6CC6-B42F-250E-8FED-2513C3866C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0B5CE-542D-6E53-9BE3-0B339E907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BE9AD-1871-4AE6-DDB1-EC5E46025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23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674D-0A53-AB07-744A-1C24EF8A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AA5F80-4387-9599-B128-B0F03661DB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96F3D9-DEB4-9C13-CC81-2E40F3BC8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 </a:t>
            </a:r>
            <a:r>
              <a:rPr lang="en-US" b="1"/>
              <a:t>Continue </a:t>
            </a:r>
            <a:r>
              <a:rPr lang="en-US"/>
              <a:t>to be taken to your My </a:t>
            </a:r>
            <a:r>
              <a:rPr lang="en-US" err="1"/>
              <a:t>Classespage</a:t>
            </a:r>
            <a:r>
              <a:rPr lang="en-US"/>
              <a:t> in ALEKS. 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trike="sngStrike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737BF-5157-624B-5B14-A5212FC02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84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E7AF2-E0EA-DBCA-6030-01265BE04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D71EDD-3E67-8456-9D2D-DE525BA1B3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9D7DEE-A63A-0ADB-F8BC-533BAFA291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trike="sngStrike"/>
              <a:t>Select </a:t>
            </a:r>
            <a:r>
              <a:rPr lang="en-US" b="1" strike="sngStrike"/>
              <a:t>I need to purchase an access code</a:t>
            </a:r>
            <a:r>
              <a:rPr lang="en-US" strike="sngStrike"/>
              <a:t> and click </a:t>
            </a:r>
            <a:r>
              <a:rPr lang="en-US" b="1" strike="sngStrike"/>
              <a:t>Continue</a:t>
            </a:r>
            <a:r>
              <a:rPr lang="en-US" strike="sngStrike"/>
              <a:t>.</a:t>
            </a:r>
            <a:endParaRPr lang="en-US">
              <a:solidFill>
                <a:srgbClr val="444444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trike="sngStrike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F5546D-6BF5-B4FC-47AB-F3B4CF5952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16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674D-0A53-AB07-744A-1C24EF8A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AA5F80-4387-9599-B128-B0F03661DB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96F3D9-DEB4-9C13-CC81-2E40F3BC8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737BF-5157-624B-5B14-A5212FC02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84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B3DE7-1DC7-1E31-5ADB-F80FFEB5D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5DAA08-EC31-02F6-8229-9B38AC17C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377F32-AAC4-D4B9-1591-66A6BA3EB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9631A-9AFB-78F2-508C-8E40C52BFE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06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2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3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4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DF070E-4902-2446-B5CB-C543792B3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8F4E8AE-83DE-3E46-8112-47F77FF98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98906"/>
            <a:ext cx="11897228" cy="5155113"/>
            <a:chOff x="0" y="498906"/>
            <a:chExt cx="11897228" cy="515511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D5D82C0-6CAF-574D-B118-855822081320}"/>
                </a:ext>
              </a:extLst>
            </p:cNvPr>
            <p:cNvSpPr/>
            <p:nvPr userDrawn="1"/>
          </p:nvSpPr>
          <p:spPr>
            <a:xfrm rot="18900000">
              <a:off x="10849492" y="884438"/>
              <a:ext cx="9581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9EDF456-8163-F143-AF4A-903B97CE9BC9}"/>
                </a:ext>
              </a:extLst>
            </p:cNvPr>
            <p:cNvSpPr/>
            <p:nvPr userDrawn="1"/>
          </p:nvSpPr>
          <p:spPr>
            <a:xfrm rot="18900000">
              <a:off x="10890847" y="984019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2336C6D-E628-0041-857C-9322A2451661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53" name="Parallelogram 52">
                <a:extLst>
                  <a:ext uri="{FF2B5EF4-FFF2-40B4-BE49-F238E27FC236}">
                    <a16:creationId xmlns:a16="http://schemas.microsoft.com/office/drawing/2014/main" id="{DCC0BD75-E04F-104D-9C21-744FA4C6EF68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Parallelogram 53">
                <a:extLst>
                  <a:ext uri="{FF2B5EF4-FFF2-40B4-BE49-F238E27FC236}">
                    <a16:creationId xmlns:a16="http://schemas.microsoft.com/office/drawing/2014/main" id="{BFEE5699-8431-704F-A655-FD491E2D8B60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48EC5FD-D283-3B4D-A3B4-908D0BC14F43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51" name="Parallelogram 61">
                <a:extLst>
                  <a:ext uri="{FF2B5EF4-FFF2-40B4-BE49-F238E27FC236}">
                    <a16:creationId xmlns:a16="http://schemas.microsoft.com/office/drawing/2014/main" id="{AD9D228C-7638-1141-83AF-BA7FF2D55EAE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Parallelogram 61">
                <a:extLst>
                  <a:ext uri="{FF2B5EF4-FFF2-40B4-BE49-F238E27FC236}">
                    <a16:creationId xmlns:a16="http://schemas.microsoft.com/office/drawing/2014/main" id="{CEF32391-A87F-C646-AB2F-1C912C7ABA50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7736CA0-AFFD-DB4F-8C22-2F4A88CE95D4}"/>
                </a:ext>
              </a:extLst>
            </p:cNvPr>
            <p:cNvSpPr/>
            <p:nvPr userDrawn="1"/>
          </p:nvSpPr>
          <p:spPr>
            <a:xfrm>
              <a:off x="9552721" y="1203981"/>
              <a:ext cx="14826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1F8AE9E-4B8A-9E48-8669-C9853A249D82}"/>
                </a:ext>
              </a:extLst>
            </p:cNvPr>
            <p:cNvSpPr/>
            <p:nvPr userDrawn="1"/>
          </p:nvSpPr>
          <p:spPr>
            <a:xfrm>
              <a:off x="9618398" y="1320692"/>
              <a:ext cx="1460280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43DF850-F8DA-9A4F-A9A4-0D9AAD65685F}"/>
                </a:ext>
              </a:extLst>
            </p:cNvPr>
            <p:cNvSpPr/>
            <p:nvPr userDrawn="1"/>
          </p:nvSpPr>
          <p:spPr>
            <a:xfrm rot="16200000">
              <a:off x="7335022" y="3370643"/>
              <a:ext cx="4450040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B35AD5C-8478-8E4E-98D3-32BC46C27148}"/>
                </a:ext>
              </a:extLst>
            </p:cNvPr>
            <p:cNvSpPr/>
            <p:nvPr userDrawn="1"/>
          </p:nvSpPr>
          <p:spPr>
            <a:xfrm rot="16200000">
              <a:off x="7510091" y="3428998"/>
              <a:ext cx="4333326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5E48F8A-E28A-FB4B-B7D2-9FB364C19165}"/>
                </a:ext>
              </a:extLst>
            </p:cNvPr>
            <p:cNvSpPr/>
            <p:nvPr userDrawn="1"/>
          </p:nvSpPr>
          <p:spPr>
            <a:xfrm>
              <a:off x="0" y="5420595"/>
              <a:ext cx="957261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3ECE769-2F0D-354F-8005-B0E084BFBE6D}"/>
                </a:ext>
              </a:extLst>
            </p:cNvPr>
            <p:cNvSpPr/>
            <p:nvPr userDrawn="1"/>
          </p:nvSpPr>
          <p:spPr>
            <a:xfrm>
              <a:off x="0" y="5537306"/>
              <a:ext cx="966417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BADAE6B-754B-4148-902D-7F291DD0F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EC5B62-5641-E247-A8B8-460001BE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67A20382-9199-2847-97B8-8288D88FD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4" name="Subtitle">
            <a:extLst>
              <a:ext uri="{FF2B5EF4-FFF2-40B4-BE49-F238E27FC236}">
                <a16:creationId xmlns:a16="http://schemas.microsoft.com/office/drawing/2014/main" id="{390AD8CB-CC7E-984F-9F6D-99A3A55A0A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pic>
        <p:nvPicPr>
          <p:cNvPr id="45" name="Picture 44" descr="McGraw Hill cube Logo">
            <a:extLst>
              <a:ext uri="{FF2B5EF4-FFF2-40B4-BE49-F238E27FC236}">
                <a16:creationId xmlns:a16="http://schemas.microsoft.com/office/drawing/2014/main" id="{69BF1FB9-C8BA-C141-BB8B-638E1DEEC6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65" name="Name &amp; Surname">
            <a:extLst>
              <a:ext uri="{FF2B5EF4-FFF2-40B4-BE49-F238E27FC236}">
                <a16:creationId xmlns:a16="http://schemas.microsoft.com/office/drawing/2014/main" id="{434E83B2-513B-D840-ACC2-97CDC476F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6" name="Numeral Date">
            <a:extLst>
              <a:ext uri="{FF2B5EF4-FFF2-40B4-BE49-F238E27FC236}">
                <a16:creationId xmlns:a16="http://schemas.microsoft.com/office/drawing/2014/main" id="{FC4E2726-14C8-B14D-9721-780722739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0DFA6-01F6-0757-3388-4125680AE6B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543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VIOLET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ur young people collaborate around a table. They use a laptop, textbook, smartphone, and sticky notes. Each has a relaxed, but intent, expression.&#10;">
            <a:extLst>
              <a:ext uri="{FF2B5EF4-FFF2-40B4-BE49-F238E27FC236}">
                <a16:creationId xmlns:a16="http://schemas.microsoft.com/office/drawing/2014/main" id="{7FC1136F-CA1A-304F-BD87-6F5AD28DF6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053" y="0"/>
            <a:ext cx="12232106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01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96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DB4CB4-1406-7FBC-0880-CB7AB119A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652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9D03A-D2EB-A738-BA8D-A429CF657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809" y="1366152"/>
            <a:ext cx="2133800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59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88A5F-5A6A-CE48-F65D-46990A73FB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0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355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193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022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188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11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F88899-822A-2BAC-C0BB-931CD16C32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5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69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48AF60-D99C-18A5-0A22-0D341CF07A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4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54440BB0-874B-1C48-9D14-D93811C53E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1" name="Name &amp; Surname">
            <a:extLst>
              <a:ext uri="{FF2B5EF4-FFF2-40B4-BE49-F238E27FC236}">
                <a16:creationId xmlns:a16="http://schemas.microsoft.com/office/drawing/2014/main" id="{D33C7042-0669-6148-9FAC-1EA8D47DBC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002E01B-5919-1E48-8DB8-F4682B59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cube Logo">
            <a:extLst>
              <a:ext uri="{FF2B5EF4-FFF2-40B4-BE49-F238E27FC236}">
                <a16:creationId xmlns:a16="http://schemas.microsoft.com/office/drawing/2014/main" id="{6239E6B2-39D4-6948-B6F9-CFE0B3566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89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" name="Body Text">
            <a:extLst>
              <a:ext uri="{FF2B5EF4-FFF2-40B4-BE49-F238E27FC236}">
                <a16:creationId xmlns:a16="http://schemas.microsoft.com/office/drawing/2014/main" id="{F788FE61-2449-64AF-DCE2-15E103FAA2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Body Text">
            <a:extLst>
              <a:ext uri="{FF2B5EF4-FFF2-40B4-BE49-F238E27FC236}">
                <a16:creationId xmlns:a16="http://schemas.microsoft.com/office/drawing/2014/main" id="{43578A47-72BE-6C4B-C324-1DA3363963F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BF8800D-1DE3-3FD3-069C-4F3BA01D21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366123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A210F576-544A-CEAC-3E61-8A8D67FDB6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1DA6AA1F-7BBE-D1AD-AD1F-C4AFC62C941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9C2F1D-5554-DDC9-02AE-906934B59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08504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8BA3C0C5-F112-F484-ECD8-531C8D339AA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DAE621AD-BA72-B1A5-3402-74C1B2E4DD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D6DDB3-128C-CADE-AE3E-921A19D835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3875740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24A5EE1-F1FD-B460-8956-BCE847515B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5B31E94-5DB4-9A14-F934-E25215461A5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B26C7E3B-6F5C-CDE9-061A-297F5473CA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DA3A8863-2B69-0D33-13BA-80ACAFA112A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6B534F4-22A8-5E4C-F4FE-C95F8A9253C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6E297E9E-72E3-45CD-2CE0-8FCA6B335AD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B65CF966-233B-A64C-3964-34087DD3CDA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D57079D-6FBC-F402-1F73-376DBC7B027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BFCC252E-79D1-9413-CBF9-D4A68D0C6D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74C85F6F-4418-EB83-5AD2-7D1A5B7EE65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0BA9D89-5898-926B-F580-BA00D0C4B1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449D3811-7FC3-FCBB-3726-4DC59A57734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C28A47CA-3763-85C4-C933-D2F62FFB20A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62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4B347B6-3A82-3AC2-864B-EB512C2D8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6611997-54C5-6B87-858A-DFE22A9EC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EC5C3E68-D584-21B6-4B21-2A05B5C601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7FD4EBC2-5816-21BE-479D-5F82B75024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54748D3-698C-84EA-2EF1-78272F1309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2667B3A-35FA-E008-FA32-0053746B30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4A054557-76B5-2371-D87B-C19391139E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1E5A92C-CDFC-572F-7F61-E98329CD4A2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7D21B69A-E35A-CBF5-C16D-8E3C2AA837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63D08A8D-E78B-1AA6-03A4-114E0B9C5E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255E978-E783-9201-2D84-F6D7F963EDD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BCDED6F5-1D6A-02AC-F0DA-921B227BE2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39F1054F-EFDC-6754-D8B8-C4715EAF71C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38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5831230-61E5-66E5-16D8-206445320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0C9D29D-E415-8E19-7A25-8C59E4AA4B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C5754ACC-708A-22BA-D48B-CC49B2007A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0205775-38D4-FE35-EEA0-8C81EE9399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FA15769-525D-2C04-B873-5FC6C886028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A11F21FA-6969-7AAE-37BA-8F52DADE0B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B0ADFB59-55B1-71FD-A662-9E8571C018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BD6364-5BE9-4F02-B90E-2AD80283361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6E9784CB-5420-4B46-2EB6-4875D69C461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95F38C3F-77E9-47F1-309B-982253573D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394D9DC-5A74-F59A-923F-9126E094CB1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98C7A80D-3A82-7597-22B0-492161981A3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6BC137E1-6F3A-6BF7-1FD5-B4B93BD05B4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33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1A921E9-43B1-A64F-B9DA-CFC5BD8374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McGraw Hill Logo">
            <a:extLst>
              <a:ext uri="{FF2B5EF4-FFF2-40B4-BE49-F238E27FC236}">
                <a16:creationId xmlns:a16="http://schemas.microsoft.com/office/drawing/2014/main" id="{AC15184A-376C-3847-A9F0-FFA9008CF0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81" y="1452056"/>
            <a:ext cx="70318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6656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05BB067E-F917-E8BD-9D12-40D966FC8B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5242E1-DCE5-2EB8-B85C-B0537FD5A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rgbClr val="E5E5E5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85509E-727A-DB39-85F7-3F93DAE3AC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7" name="Name">
            <a:extLst>
              <a:ext uri="{FF2B5EF4-FFF2-40B4-BE49-F238E27FC236}">
                <a16:creationId xmlns:a16="http://schemas.microsoft.com/office/drawing/2014/main" id="{B3932FF3-249E-EB90-D795-2F6A1349C6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8" name="Email">
            <a:extLst>
              <a:ext uri="{FF2B5EF4-FFF2-40B4-BE49-F238E27FC236}">
                <a16:creationId xmlns:a16="http://schemas.microsoft.com/office/drawing/2014/main" id="{BF70833C-2796-3AB6-9BDB-FA16B94E5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hone">
            <a:extLst>
              <a:ext uri="{FF2B5EF4-FFF2-40B4-BE49-F238E27FC236}">
                <a16:creationId xmlns:a16="http://schemas.microsoft.com/office/drawing/2014/main" id="{BFF0DF67-2A6C-A225-F335-0B98168B1D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Linkedin">
            <a:extLst>
              <a:ext uri="{FF2B5EF4-FFF2-40B4-BE49-F238E27FC236}">
                <a16:creationId xmlns:a16="http://schemas.microsoft.com/office/drawing/2014/main" id="{2D8D486A-9449-ED06-5819-BBBCDF3211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17" name="Website">
            <a:extLst>
              <a:ext uri="{FF2B5EF4-FFF2-40B4-BE49-F238E27FC236}">
                <a16:creationId xmlns:a16="http://schemas.microsoft.com/office/drawing/2014/main" id="{4927CA2F-2EA3-213C-D292-F5B4AE6676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C1E8E5-D8DC-FDDF-BD53-917C9FAF8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65A5F66-5E25-B280-EB1F-6834BB89D6F8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BCAE2CE-F803-94F4-321E-48A104EF871E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4880DFC-4EC1-8246-F7DC-1D4B2510253E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70E976F-0B73-8642-8D66-3192EE5E2971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B55618A-0F56-ABC2-6022-E7A09006C2A0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55FB624-603C-81DE-1680-A1AC7F28B789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CADDAF0-1E2C-CAAD-D609-57143A2BE340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89F197-7220-6CA2-951C-442E614E7E7F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65604F5-5C2B-4F57-46AB-4FEA640C8A6B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3A3CB74-6A04-282E-E053-0112A8787B51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FF1ED3F-1A2C-7A34-0E50-882423C3575C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EC21F6E-1B49-15C9-3067-6506810CF18E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A3FE3FBF-B9B5-3345-FB8A-5D679920FAA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9E71666D-27CF-390C-D2B0-93CFD70E6A98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Parallelogram 25">
                  <a:extLst>
                    <a:ext uri="{FF2B5EF4-FFF2-40B4-BE49-F238E27FC236}">
                      <a16:creationId xmlns:a16="http://schemas.microsoft.com/office/drawing/2014/main" id="{E4FB9DA5-DA53-7DCF-98B0-A41937BCF88A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47A0052-7CE6-B332-92D9-706143747E84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23" name="Parallelogram 61">
                  <a:extLst>
                    <a:ext uri="{FF2B5EF4-FFF2-40B4-BE49-F238E27FC236}">
                      <a16:creationId xmlns:a16="http://schemas.microsoft.com/office/drawing/2014/main" id="{0154C05D-843E-009C-BA23-5FF468F8D6EB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Parallelogram 61">
                  <a:extLst>
                    <a:ext uri="{FF2B5EF4-FFF2-40B4-BE49-F238E27FC236}">
                      <a16:creationId xmlns:a16="http://schemas.microsoft.com/office/drawing/2014/main" id="{0174978C-06F2-A759-62F0-4F7C4F794660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72543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DE3686-DB2A-E63C-9903-A8244C6A11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McGraw Hill red cube Logo">
            <a:extLst>
              <a:ext uri="{FF2B5EF4-FFF2-40B4-BE49-F238E27FC236}">
                <a16:creationId xmlns:a16="http://schemas.microsoft.com/office/drawing/2014/main" id="{F0D525F2-F9A7-7A73-4B30-ACE22BC64B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5580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A2A2D41-DD4C-5142-BB67-1F26B8A75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8647846-01CE-514B-90CE-D4C484DE0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McGraw Hill red cube Logo">
            <a:extLst>
              <a:ext uri="{FF2B5EF4-FFF2-40B4-BE49-F238E27FC236}">
                <a16:creationId xmlns:a16="http://schemas.microsoft.com/office/drawing/2014/main" id="{B4836203-0CB8-F644-8793-692AE7EC3A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85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51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22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userDrawn="1">
          <p15:clr>
            <a:srgbClr val="FBAE40"/>
          </p15:clr>
        </p15:guide>
        <p15:guide id="7" pos="483" userDrawn="1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6A961-BB2B-B54F-BFAB-BDA9367AE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32427A80-5FB3-1A49-8DC5-A073AD2F5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19BD590-2BD8-1345-96AC-71997DB3D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4" name="Body Text">
            <a:extLst>
              <a:ext uri="{FF2B5EF4-FFF2-40B4-BE49-F238E27FC236}">
                <a16:creationId xmlns:a16="http://schemas.microsoft.com/office/drawing/2014/main" id="{304C3CA5-856F-2F4D-9D50-08DD3F11F8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1" name="Column 1">
            <a:extLst>
              <a:ext uri="{FF2B5EF4-FFF2-40B4-BE49-F238E27FC236}">
                <a16:creationId xmlns:a16="http://schemas.microsoft.com/office/drawing/2014/main" id="{09D023D1-AA6B-9646-A78E-0089EAAEBF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Column 2">
            <a:extLst>
              <a:ext uri="{FF2B5EF4-FFF2-40B4-BE49-F238E27FC236}">
                <a16:creationId xmlns:a16="http://schemas.microsoft.com/office/drawing/2014/main" id="{A028DF26-A643-9E46-88A5-7D66AB1A21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0BC10B7E-FB9A-3449-BA9D-B470A0390DF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5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24" userDrawn="1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77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3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9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01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5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L. H.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56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70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 userDrawn="1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95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50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Pie Chart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648C4D-D816-204A-B723-761FDB294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53281EAB-F476-BB40-9FAD-E65D90D2C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90110-5AD8-874C-AE1F-E0FB2ECFB94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5A7534-3DAA-9741-9B2A-18B0C4851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12A4A311-C970-5B47-B8B4-279475D834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2064520"/>
            <a:ext cx="4222331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4A1DD1E-0FD4-334D-AC0E-B10F7CCB6E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595" y="2898212"/>
            <a:ext cx="4603750" cy="345146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.</a:t>
            </a:r>
          </a:p>
          <a:p>
            <a:pPr lvl="0"/>
            <a:r>
              <a:rPr lang="en-US" err="1"/>
              <a:t>Elitsed</a:t>
            </a:r>
            <a:r>
              <a:rPr lang="en-US"/>
              <a:t> diam </a:t>
            </a:r>
            <a:r>
              <a:rPr lang="en-US" err="1"/>
              <a:t>nonumm</a:t>
            </a:r>
            <a:r>
              <a:rPr lang="en-US"/>
              <a:t> </a:t>
            </a:r>
            <a:r>
              <a:rPr lang="en-US" err="1"/>
              <a:t>ynibh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</a:t>
            </a:r>
            <a:r>
              <a:rPr lang="en-US"/>
              <a:t> </a:t>
            </a:r>
            <a:r>
              <a:rPr lang="en-US" err="1"/>
              <a:t>ter</a:t>
            </a:r>
            <a:r>
              <a:rPr lang="en-US"/>
              <a:t> pat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01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152" userDrawn="1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Lin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979F1B-0C1D-4D46-9688-E70042C91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B60AC181-A0E8-C848-B86F-709FE5140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C5E5542-63AF-264A-9B02-20F2AE5C8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3" y="1042826"/>
            <a:ext cx="4290529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88044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F873E0C-0627-D042-9703-1082CC31C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442212F1-2279-1344-BAF9-2D55C3372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AAC9DE-6713-2148-84D1-A07827E478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8AE632E4-8081-4C4C-93AA-8BA65412F7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522" y="3249621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9" name="Column 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7994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736B6D3D-9619-D84B-95A2-F3E1C1AC6D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7417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1" name="Column 2">
            <a:extLst>
              <a:ext uri="{FF2B5EF4-FFF2-40B4-BE49-F238E27FC236}">
                <a16:creationId xmlns:a16="http://schemas.microsoft.com/office/drawing/2014/main" id="{33CFB3D8-4385-F845-A13A-64C1CF86398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32889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4" name="Subtitle 3">
            <a:extLst>
              <a:ext uri="{FF2B5EF4-FFF2-40B4-BE49-F238E27FC236}">
                <a16:creationId xmlns:a16="http://schemas.microsoft.com/office/drawing/2014/main" id="{BE099D4A-DC27-5241-986A-5206F128171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87928" y="3237763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5" name="Column 3">
            <a:extLst>
              <a:ext uri="{FF2B5EF4-FFF2-40B4-BE49-F238E27FC236}">
                <a16:creationId xmlns:a16="http://schemas.microsoft.com/office/drawing/2014/main" id="{3FB1514F-7252-9A47-9F31-9DF3A0FDA3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3400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6" name="Subtitle 4">
            <a:extLst>
              <a:ext uri="{FF2B5EF4-FFF2-40B4-BE49-F238E27FC236}">
                <a16:creationId xmlns:a16="http://schemas.microsoft.com/office/drawing/2014/main" id="{36EF0826-D37B-ED42-A4D1-0E9D953AC1B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78439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7" name="Column 4">
            <a:extLst>
              <a:ext uri="{FF2B5EF4-FFF2-40B4-BE49-F238E27FC236}">
                <a16:creationId xmlns:a16="http://schemas.microsoft.com/office/drawing/2014/main" id="{CB5A08EF-59FA-A34E-A79B-E69C2515DB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13911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17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Double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10714B-F67D-BB4E-BD72-F5575995A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355C42A9-CCA2-A241-8EFB-F2646A847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8F93229-4B98-4D48-95A2-B2901D647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49" name="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462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6" name="2">
            <a:extLst>
              <a:ext uri="{FF2B5EF4-FFF2-40B4-BE49-F238E27FC236}">
                <a16:creationId xmlns:a16="http://schemas.microsoft.com/office/drawing/2014/main" id="{D17D20DF-7F50-7847-AA55-BE4484E366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2219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7" name="3">
            <a:extLst>
              <a:ext uri="{FF2B5EF4-FFF2-40B4-BE49-F238E27FC236}">
                <a16:creationId xmlns:a16="http://schemas.microsoft.com/office/drawing/2014/main" id="{FEED5375-BE04-DD48-860C-ADC9A4187C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89976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8" name="4">
            <a:extLst>
              <a:ext uri="{FF2B5EF4-FFF2-40B4-BE49-F238E27FC236}">
                <a16:creationId xmlns:a16="http://schemas.microsoft.com/office/drawing/2014/main" id="{D3C9ED7B-28DB-214B-B183-0B2D936B68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37733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9" name="5">
            <a:extLst>
              <a:ext uri="{FF2B5EF4-FFF2-40B4-BE49-F238E27FC236}">
                <a16:creationId xmlns:a16="http://schemas.microsoft.com/office/drawing/2014/main" id="{836F4DC2-D0EF-D54B-863B-E592B01A8A9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4462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0" name="6">
            <a:extLst>
              <a:ext uri="{FF2B5EF4-FFF2-40B4-BE49-F238E27FC236}">
                <a16:creationId xmlns:a16="http://schemas.microsoft.com/office/drawing/2014/main" id="{AF98966C-9920-C44A-A83D-2612A077A86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2219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1" name="7">
            <a:extLst>
              <a:ext uri="{FF2B5EF4-FFF2-40B4-BE49-F238E27FC236}">
                <a16:creationId xmlns:a16="http://schemas.microsoft.com/office/drawing/2014/main" id="{D1984EE8-D54B-A744-A37B-DEBCFC6007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89976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2" name="8">
            <a:extLst>
              <a:ext uri="{FF2B5EF4-FFF2-40B4-BE49-F238E27FC236}">
                <a16:creationId xmlns:a16="http://schemas.microsoft.com/office/drawing/2014/main" id="{7B40AD15-439C-BA4F-9047-4B8A86FDFB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37733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11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Graph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7E5B97-5140-1342-B6ED-D22467136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D17B5A40-4A38-5248-B89D-84C868D1F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0F2683A-ECA5-9C4E-BF91-067F9FA63B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1">
            <a:extLst>
              <a:ext uri="{FF2B5EF4-FFF2-40B4-BE49-F238E27FC236}">
                <a16:creationId xmlns:a16="http://schemas.microsoft.com/office/drawing/2014/main" id="{6877937D-3DA9-CD4C-8F73-B4C57F6B89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32054" y="24828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0" name="1 Copy">
            <a:extLst>
              <a:ext uri="{FF2B5EF4-FFF2-40B4-BE49-F238E27FC236}">
                <a16:creationId xmlns:a16="http://schemas.microsoft.com/office/drawing/2014/main" id="{45956B13-ADB8-FB42-9D61-0934942431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68641" y="244089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4" name="2">
            <a:extLst>
              <a:ext uri="{FF2B5EF4-FFF2-40B4-BE49-F238E27FC236}">
                <a16:creationId xmlns:a16="http://schemas.microsoft.com/office/drawing/2014/main" id="{BEE0936E-7081-7D41-B93D-0E5933D3FD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49830" y="307515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1" name="2 Copy">
            <a:extLst>
              <a:ext uri="{FF2B5EF4-FFF2-40B4-BE49-F238E27FC236}">
                <a16:creationId xmlns:a16="http://schemas.microsoft.com/office/drawing/2014/main" id="{DBCBFBE9-4518-D945-963C-3573703678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68641" y="3038674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3">
            <a:extLst>
              <a:ext uri="{FF2B5EF4-FFF2-40B4-BE49-F238E27FC236}">
                <a16:creationId xmlns:a16="http://schemas.microsoft.com/office/drawing/2014/main" id="{49567076-20B4-3642-8E2F-792E66F7EF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40470" y="366017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3 Copy">
            <a:extLst>
              <a:ext uri="{FF2B5EF4-FFF2-40B4-BE49-F238E27FC236}">
                <a16:creationId xmlns:a16="http://schemas.microsoft.com/office/drawing/2014/main" id="{689E5928-A1E4-6243-A711-E0A1F28C3D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68641" y="3636458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6" name="4">
            <a:extLst>
              <a:ext uri="{FF2B5EF4-FFF2-40B4-BE49-F238E27FC236}">
                <a16:creationId xmlns:a16="http://schemas.microsoft.com/office/drawing/2014/main" id="{A286B0CE-7439-0843-88F7-DD73DB9034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60586" y="4281061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3" name="4 Copy">
            <a:extLst>
              <a:ext uri="{FF2B5EF4-FFF2-40B4-BE49-F238E27FC236}">
                <a16:creationId xmlns:a16="http://schemas.microsoft.com/office/drawing/2014/main" id="{0CC7A3C0-0C37-154F-9CC8-FF8A82DFE1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968641" y="4234242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7" name="5">
            <a:extLst>
              <a:ext uri="{FF2B5EF4-FFF2-40B4-BE49-F238E27FC236}">
                <a16:creationId xmlns:a16="http://schemas.microsoft.com/office/drawing/2014/main" id="{D35007DD-4D32-744C-9E0C-CC04D81DFF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60586" y="486029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5" name="5 Copy">
            <a:extLst>
              <a:ext uri="{FF2B5EF4-FFF2-40B4-BE49-F238E27FC236}">
                <a16:creationId xmlns:a16="http://schemas.microsoft.com/office/drawing/2014/main" id="{DEE6D165-02D6-C142-9029-62B0DDA96A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68641" y="4832026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8" name="6">
            <a:extLst>
              <a:ext uri="{FF2B5EF4-FFF2-40B4-BE49-F238E27FC236}">
                <a16:creationId xmlns:a16="http://schemas.microsoft.com/office/drawing/2014/main" id="{3F434AC7-9FE2-4945-B806-6357E326DA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57312" y="54546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4" name="6 Copy">
            <a:extLst>
              <a:ext uri="{FF2B5EF4-FFF2-40B4-BE49-F238E27FC236}">
                <a16:creationId xmlns:a16="http://schemas.microsoft.com/office/drawing/2014/main" id="{CD847155-579D-9044-9614-337C9A882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68641" y="542981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20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– Tabl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671B7B-445E-B64B-8114-C3FF49315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6" name="Chapter Title">
            <a:extLst>
              <a:ext uri="{FF2B5EF4-FFF2-40B4-BE49-F238E27FC236}">
                <a16:creationId xmlns:a16="http://schemas.microsoft.com/office/drawing/2014/main" id="{4F973414-A48D-024D-8D5D-555A01E50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404CC2A3-2ED5-DB4A-A828-ED53650C053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5ADB5-7546-5143-B79B-78DCA81BF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842681"/>
            <a:ext cx="10752234" cy="748230"/>
          </a:xfrm>
        </p:spPr>
        <p:txBody>
          <a:bodyPr anchor="b"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3381096E-0A87-A446-B08F-AFD6FBB17D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1648610"/>
            <a:ext cx="10752236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52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51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12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7129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61314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D458F59-CF19-9D49-C2AB-3C48D4C19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4AB1EBE-4491-4616-D7DF-4C6FCC615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523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splay Date">
            <a:extLst>
              <a:ext uri="{FF2B5EF4-FFF2-40B4-BE49-F238E27FC236}">
                <a16:creationId xmlns:a16="http://schemas.microsoft.com/office/drawing/2014/main" id="{EAD50B81-779F-8B92-2873-78302959C0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6" name="Name &amp; Surname">
            <a:extLst>
              <a:ext uri="{FF2B5EF4-FFF2-40B4-BE49-F238E27FC236}">
                <a16:creationId xmlns:a16="http://schemas.microsoft.com/office/drawing/2014/main" id="{B78998DC-34A4-E505-E5B2-065B7AD50D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1270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C595D9C4-58B3-A9CC-9598-24F869DC7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3187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841" y="1825625"/>
            <a:ext cx="11315911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agazine Grotesque" pitchFamily="2" charset="77"/>
              </a:defRPr>
            </a:lvl1pPr>
            <a:lvl2pPr>
              <a:defRPr b="0" i="0">
                <a:latin typeface="Magazine Grotesque" pitchFamily="2" charset="77"/>
              </a:defRPr>
            </a:lvl2pPr>
            <a:lvl3pPr>
              <a:defRPr b="0" i="0">
                <a:latin typeface="Magazine Grotesque" pitchFamily="2" charset="77"/>
              </a:defRPr>
            </a:lvl3pPr>
            <a:lvl4pPr>
              <a:defRPr b="0" i="0">
                <a:latin typeface="Magazine Grotesque" pitchFamily="2" charset="77"/>
              </a:defRPr>
            </a:lvl4pPr>
            <a:lvl5pPr>
              <a:defRPr b="0" i="0"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121C30A-2478-DD68-AA01-B696BF05B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7088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6973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583142"/>
          </a:xfrm>
        </p:spPr>
        <p:txBody>
          <a:bodyPr vert="horz">
            <a:normAutofit/>
          </a:bodyPr>
          <a:lstStyle>
            <a:lvl1pPr>
              <a:defRPr sz="2800">
                <a:latin typeface="Magazine Grotesque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285" y="1018117"/>
            <a:ext cx="11313466" cy="5158846"/>
          </a:xfrm>
          <a:prstGeom prst="rect">
            <a:avLst/>
          </a:prstGeom>
        </p:spPr>
        <p:txBody>
          <a:bodyPr/>
          <a:lstStyle>
            <a:lvl1pPr>
              <a:defRPr>
                <a:latin typeface="Magazine Grotesque" pitchFamily="2" charset="77"/>
              </a:defRPr>
            </a:lvl1pPr>
            <a:lvl2pPr>
              <a:defRPr>
                <a:latin typeface="Magazine Grotesque" pitchFamily="2" charset="77"/>
              </a:defRPr>
            </a:lvl2pPr>
            <a:lvl3pPr>
              <a:defRPr>
                <a:latin typeface="Magazine Grotesque" pitchFamily="2" charset="77"/>
              </a:defRPr>
            </a:lvl3pPr>
            <a:lvl4pPr>
              <a:defRPr>
                <a:latin typeface="Magazine Grotesque" pitchFamily="2" charset="77"/>
              </a:defRPr>
            </a:lvl4pPr>
            <a:lvl5pPr>
              <a:defRPr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845EB33-BC40-B541-2DE3-635AE372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6740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2D4F08D-BE1E-443D-8782-37662CDDF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99AE9EF-61EB-ACFA-4820-EBD3F6BBD8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E05E0AA-A4C4-9006-5021-1A09E19F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0583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2047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Red">
    <p:bg>
      <p:bgPr>
        <a:solidFill>
          <a:srgbClr val="D02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E2B1DE6-88E8-5940-A140-CEFB25E44F8E}"/>
              </a:ext>
            </a:extLst>
          </p:cNvPr>
          <p:cNvGrpSpPr/>
          <p:nvPr userDrawn="1"/>
        </p:nvGrpSpPr>
        <p:grpSpPr>
          <a:xfrm>
            <a:off x="4881651" y="1981444"/>
            <a:ext cx="1448597" cy="1447556"/>
            <a:chOff x="6811876" y="1647187"/>
            <a:chExt cx="1448597" cy="1447556"/>
          </a:xfrm>
          <a:solidFill>
            <a:srgbClr val="CF2330"/>
          </a:solidFill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721BDD7-D6BA-9649-A6F4-0BD415AF2BBF}"/>
                </a:ext>
              </a:extLst>
            </p:cNvPr>
            <p:cNvSpPr/>
            <p:nvPr/>
          </p:nvSpPr>
          <p:spPr>
            <a:xfrm>
              <a:off x="6811876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FD3D976-7A1B-2F46-AA9C-FA3A12C5BBFB}"/>
                </a:ext>
              </a:extLst>
            </p:cNvPr>
            <p:cNvSpPr/>
            <p:nvPr/>
          </p:nvSpPr>
          <p:spPr>
            <a:xfrm>
              <a:off x="7359631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BBAC0A5-63D6-614C-8289-4285E5C9A790}"/>
                </a:ext>
              </a:extLst>
            </p:cNvPr>
            <p:cNvSpPr/>
            <p:nvPr/>
          </p:nvSpPr>
          <p:spPr>
            <a:xfrm>
              <a:off x="6811876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9A6C329C-9F49-674D-BE6B-CD803B5FD671}"/>
                </a:ext>
              </a:extLst>
            </p:cNvPr>
            <p:cNvSpPr/>
            <p:nvPr/>
          </p:nvSpPr>
          <p:spPr>
            <a:xfrm>
              <a:off x="7359631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3AA23DE-9635-6412-5B6C-4805B44D6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DE06899-4B4E-2102-66E0-D77B3B40F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2C58259-AE6E-64AC-051F-5732D61AEEF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B52EF902-D983-5F8B-3016-8434C60F7C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9AE8B7C-8817-1AB6-CFA8-C9FB6B45D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8284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-Pink">
    <p:bg>
      <p:bgPr>
        <a:solidFill>
          <a:srgbClr val="F57E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F9CC8-40EA-727F-B4C5-375BA4128C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A986FFF-E5EB-6060-A806-31D3A19291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6241993-9B36-94BA-B100-31BD0F97012C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CAE09AD-9EF3-5145-CBD6-0B07557519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CA38BE7-9D59-AE99-EAFE-3C7A12321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5609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School Bus">
    <p:bg>
      <p:bgPr>
        <a:solidFill>
          <a:srgbClr val="F7A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93E68-347E-3FDE-ED81-6B1A358C1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32ACC53-AFB8-B50A-5774-291260F45A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8D9F8B-A123-0ABF-BF76-DDAED5EB9697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27B8CB88-27E5-0001-71B8-27C9E8157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7752FC-31AC-31FD-3BC7-B921363C3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4031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Pink">
    <p:bg>
      <p:bgPr>
        <a:solidFill>
          <a:srgbClr val="F8B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79E66-55D7-8DB0-F033-35722CC01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EB8F7CF-6101-40E5-0A6D-9349817F16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403343-90AC-F034-0A23-0078D1BAC4B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423447F-FBF7-09FD-F74B-F45BAEA269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074FC0B-E844-EC17-677B-0D8820D63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7548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New Pink">
    <p:bg>
      <p:bgPr>
        <a:solidFill>
          <a:srgbClr val="FAD2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EFA60-78F3-8B23-C7C7-E4845471E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703B7DF-5404-9872-A5D2-95007F07D3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52F7702-2618-9B92-15C3-05C9A7A9CE5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667FDE22-E217-2D1E-77F6-5690AABB8C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A10CBB-8EAE-F407-6C3C-B83304AE5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37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4C621B4-9BA6-FE43-9C64-9788F9AAA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0" name="Picture 9" descr="McGraw Hill cube Logo">
            <a:extLst>
              <a:ext uri="{FF2B5EF4-FFF2-40B4-BE49-F238E27FC236}">
                <a16:creationId xmlns:a16="http://schemas.microsoft.com/office/drawing/2014/main" id="{DA944CFB-F2AB-1F4B-A4C9-0C1C0870C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0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Lt.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5DEF1-A907-F258-BE12-C59E95BBB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51DA41C-D0B1-AD27-F710-DDAE323E20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4157273-9671-116E-15A9-34D8FB1836D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7547D791-D560-6AF4-BA19-3F7D8CDF97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657A61D-7CAB-5542-B874-288252F39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9885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h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00189-5AA2-7FD6-A83C-748541347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A94F57-B22C-FA69-3F5A-1800DAF867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4C75A6-0676-0707-2DA0-9F4F2B6E0D42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02B3A761-F93E-768E-678B-6A2853A798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B2227A-AB96-E66D-6959-34F64E1FB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6080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80835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90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81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58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5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92C61-A2E3-D441-8137-CB45AFE08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E6919F8-F58F-2A4A-98F5-FDE984CD9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84A42B3-C875-7246-A333-E68DA98D95DB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72291B4-31A1-FC4C-9218-CC71C5ECF3DC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E9130DD8-37F0-BF47-8443-E9DE9187AB2F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0CD89C06-927B-1048-857D-F555B58E9E09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7E0C0AC-9BA1-214B-8145-543EE42ED6E9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4538913-9335-E444-BF4E-F794A08ED497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B0E2A164-33EF-A54E-9F2D-524ABD561FD8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4A060C7-32C6-3044-9FCC-1367B695FF14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19BE616-B0FC-664F-8D2F-6A3F97AB1633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5EF27DDE-4D35-EC48-99B6-93AD172168ED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B9AE42F-8A3D-BD41-8E8C-B03D6F2AABFD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18B7F2-7545-1A40-8767-8909D3F4819C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F24CA8-7119-C74B-961C-0D182044791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0" name="Parallelogram 39">
                  <a:extLst>
                    <a:ext uri="{FF2B5EF4-FFF2-40B4-BE49-F238E27FC236}">
                      <a16:creationId xmlns:a16="http://schemas.microsoft.com/office/drawing/2014/main" id="{4ECDA969-3B93-0041-8812-9414A9750FCE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Parallelogram 40">
                  <a:extLst>
                    <a:ext uri="{FF2B5EF4-FFF2-40B4-BE49-F238E27FC236}">
                      <a16:creationId xmlns:a16="http://schemas.microsoft.com/office/drawing/2014/main" id="{CA5C2512-C76D-6E41-8E09-02263D12AC03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E6F009D-4DD9-1445-882C-05B6CB71001E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38" name="Parallelogram 61">
                  <a:extLst>
                    <a:ext uri="{FF2B5EF4-FFF2-40B4-BE49-F238E27FC236}">
                      <a16:creationId xmlns:a16="http://schemas.microsoft.com/office/drawing/2014/main" id="{4FF1D96C-C26A-D247-B296-2D1B409294A0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61">
                  <a:extLst>
                    <a:ext uri="{FF2B5EF4-FFF2-40B4-BE49-F238E27FC236}">
                      <a16:creationId xmlns:a16="http://schemas.microsoft.com/office/drawing/2014/main" id="{5610441A-E740-F54A-80F8-0C5A74DE2B3B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1D270C0A-6D12-D543-BBDC-13F13EEF7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1AB0CE1-8D6D-7448-B8CE-6354B4485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2B1EA1F-4CEF-8943-B26B-D2EE7BECA2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3" name="Numeral Date">
            <a:extLst>
              <a:ext uri="{FF2B5EF4-FFF2-40B4-BE49-F238E27FC236}">
                <a16:creationId xmlns:a16="http://schemas.microsoft.com/office/drawing/2014/main" id="{C75370B1-A29C-D045-93FF-A3FF43E45D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4" name="Name &amp; Surname">
            <a:extLst>
              <a:ext uri="{FF2B5EF4-FFF2-40B4-BE49-F238E27FC236}">
                <a16:creationId xmlns:a16="http://schemas.microsoft.com/office/drawing/2014/main" id="{0FC2ACD5-DFC3-DC4A-AD29-579EDAF07F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0" name="Subtitle">
            <a:extLst>
              <a:ext uri="{FF2B5EF4-FFF2-40B4-BE49-F238E27FC236}">
                <a16:creationId xmlns:a16="http://schemas.microsoft.com/office/drawing/2014/main" id="{360FC992-BC0C-6F41-B636-9B86C8738C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EA7844D-0BD6-CD4D-8958-F02051CF3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56" name="Picture 55" descr="McGraw Hill red cube Logo">
            <a:extLst>
              <a:ext uri="{FF2B5EF4-FFF2-40B4-BE49-F238E27FC236}">
                <a16:creationId xmlns:a16="http://schemas.microsoft.com/office/drawing/2014/main" id="{FB8ADFE6-C4A2-E14F-8FFD-6019DBA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0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40488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36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_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8C330D-E520-B044-BD7F-823FA3970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25"/>
          <a:stretch/>
        </p:blipFill>
        <p:spPr>
          <a:xfrm>
            <a:off x="0" y="728662"/>
            <a:ext cx="12187066" cy="612933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447BA-E1FE-7549-9DBC-7AACD8913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2853" y="1433824"/>
            <a:ext cx="2583634" cy="1183772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3F4F9D-236C-FE44-AC73-5145CBDED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5566" y="2132792"/>
            <a:ext cx="6331352" cy="3515654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08BA20F-287E-A64B-B0E2-6A026B433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2C589809-6889-304F-BCFD-CB64BE2997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771E4932-0E80-7849-8F31-59BE385071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E74A92CB-3D2E-0446-A274-2F2CAA3160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1895650C-4BDD-2C4A-B540-9EC7AF02BB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opy 2">
            <a:extLst>
              <a:ext uri="{FF2B5EF4-FFF2-40B4-BE49-F238E27FC236}">
                <a16:creationId xmlns:a16="http://schemas.microsoft.com/office/drawing/2014/main" id="{83FC4E0C-81D0-2843-AF35-C8972AD081A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44" name="Copy 2">
            <a:extLst>
              <a:ext uri="{FF2B5EF4-FFF2-40B4-BE49-F238E27FC236}">
                <a16:creationId xmlns:a16="http://schemas.microsoft.com/office/drawing/2014/main" id="{4ECEB2AE-9816-3A4C-938A-3042348F0E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opy 2">
            <a:extLst>
              <a:ext uri="{FF2B5EF4-FFF2-40B4-BE49-F238E27FC236}">
                <a16:creationId xmlns:a16="http://schemas.microsoft.com/office/drawing/2014/main" id="{0538509E-84DE-5B48-9C6C-F12FEB805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0" name="Copy 2">
            <a:extLst>
              <a:ext uri="{FF2B5EF4-FFF2-40B4-BE49-F238E27FC236}">
                <a16:creationId xmlns:a16="http://schemas.microsoft.com/office/drawing/2014/main" id="{230F3435-ED54-634F-BEC4-8BA3E46EEE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opy 2">
            <a:extLst>
              <a:ext uri="{FF2B5EF4-FFF2-40B4-BE49-F238E27FC236}">
                <a16:creationId xmlns:a16="http://schemas.microsoft.com/office/drawing/2014/main" id="{3832C629-D010-424E-8A08-13B90033315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6" name="Copy 2">
            <a:extLst>
              <a:ext uri="{FF2B5EF4-FFF2-40B4-BE49-F238E27FC236}">
                <a16:creationId xmlns:a16="http://schemas.microsoft.com/office/drawing/2014/main" id="{D446FFD1-F5A6-7C4B-B3E0-9B8AF09F11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52" name="Subtitle">
            <a:extLst>
              <a:ext uri="{FF2B5EF4-FFF2-40B4-BE49-F238E27FC236}">
                <a16:creationId xmlns:a16="http://schemas.microsoft.com/office/drawing/2014/main" id="{409D71C9-875A-1A4D-8CAB-D768AA686F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6028" y="2021714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9D511974-7E30-5F48-9610-8BB584FB3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28" y="1648584"/>
            <a:ext cx="2190520" cy="3329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26" name="Chapter Title">
            <a:extLst>
              <a:ext uri="{FF2B5EF4-FFF2-40B4-BE49-F238E27FC236}">
                <a16:creationId xmlns:a16="http://schemas.microsoft.com/office/drawing/2014/main" id="{76329F06-79E5-9746-AFE7-EEB93682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7D0B80-12FD-454F-BA40-B491810A45CD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85277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s_No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9539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86BE882A-7C95-DB46-BB47-D80D783466A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Copy 2">
            <a:extLst>
              <a:ext uri="{FF2B5EF4-FFF2-40B4-BE49-F238E27FC236}">
                <a16:creationId xmlns:a16="http://schemas.microsoft.com/office/drawing/2014/main" id="{8E79F517-E97A-2748-BB37-5253B0C35F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4" name="Copy 2">
            <a:extLst>
              <a:ext uri="{FF2B5EF4-FFF2-40B4-BE49-F238E27FC236}">
                <a16:creationId xmlns:a16="http://schemas.microsoft.com/office/drawing/2014/main" id="{3B8A7439-D821-E74D-A59D-0A056B5D0A5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53" name="Copy 2">
            <a:extLst>
              <a:ext uri="{FF2B5EF4-FFF2-40B4-BE49-F238E27FC236}">
                <a16:creationId xmlns:a16="http://schemas.microsoft.com/office/drawing/2014/main" id="{31B6FA48-16DD-004A-9464-40670B7009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52" name="Copy 2">
            <a:extLst>
              <a:ext uri="{FF2B5EF4-FFF2-40B4-BE49-F238E27FC236}">
                <a16:creationId xmlns:a16="http://schemas.microsoft.com/office/drawing/2014/main" id="{265B6FF0-F656-0B43-B8D5-E437272BE50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96FFBA0B-358D-D141-BE91-646C0B1AD23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8E55FD44-AA75-3240-B10E-45B18867F87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Copy 2">
            <a:extLst>
              <a:ext uri="{FF2B5EF4-FFF2-40B4-BE49-F238E27FC236}">
                <a16:creationId xmlns:a16="http://schemas.microsoft.com/office/drawing/2014/main" id="{F33E9590-2B13-C240-8A3F-C37F5BF0FA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8" name="Copy 2">
            <a:extLst>
              <a:ext uri="{FF2B5EF4-FFF2-40B4-BE49-F238E27FC236}">
                <a16:creationId xmlns:a16="http://schemas.microsoft.com/office/drawing/2014/main" id="{45AB5212-6841-5641-A6E9-2439AD1F5E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69222BC1-7ACE-A845-B5C4-562B12BD88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FFB5E7A5-06FF-8E41-A206-8FE0483CF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45" name="Subtitle">
            <a:extLst>
              <a:ext uri="{FF2B5EF4-FFF2-40B4-BE49-F238E27FC236}">
                <a16:creationId xmlns:a16="http://schemas.microsoft.com/office/drawing/2014/main" id="{E6A78EA7-0D45-D84E-9603-8D69EB853F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052" y="2023690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DCA9C4C-4F7B-8F4F-A1CD-CFC62E52F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4118751" cy="33290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2" name="Chapter Title">
            <a:extLst>
              <a:ext uri="{FF2B5EF4-FFF2-40B4-BE49-F238E27FC236}">
                <a16:creationId xmlns:a16="http://schemas.microsoft.com/office/drawing/2014/main" id="{A3C8596E-EA5D-684C-8A87-6E61DFA8A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84DAE-CB25-CA46-92DA-96F9B98F3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41813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40FAE7B-C969-EA4C-B018-E010BFDDB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0" name="Picture 29" descr="McGraw Hill cube Logo">
            <a:extLst>
              <a:ext uri="{FF2B5EF4-FFF2-40B4-BE49-F238E27FC236}">
                <a16:creationId xmlns:a16="http://schemas.microsoft.com/office/drawing/2014/main" id="{FEAEE38D-F776-C54D-998E-34EC9E04A1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5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44F715-949A-4B0A-5E61-32B593168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624423C3-3CC8-6B32-9362-91ED190AD4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62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FD39785A-557E-E14B-A935-CDBDBDD4CDA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E37CF15-892E-7F49-AF0C-7BE439FF32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838D3D7-DCCD-8346-A433-F53F64323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0E26DE9-E717-A84D-B0C4-9053EBE19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9649"/>
            <a:ext cx="11851251" cy="5338782"/>
            <a:chOff x="-14169" y="506202"/>
            <a:chExt cx="11851251" cy="5338782"/>
          </a:xfrm>
          <a:solidFill>
            <a:schemeClr val="bg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D29C28D-14ED-B84E-8E53-A6BB8329DEDB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9AA42A9-15FB-6749-AE69-FC1D7B7168F3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  <a:grpFill/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2B22248-2D53-E247-AA3F-ED2E1D124D64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F1BFD95-5698-FF43-AD20-66576A3F3D3A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A044FDD-50FA-1648-9457-EC05013947C0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96C32C9E-D401-6E48-9976-914E453C4AD3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grpFill/>
            </p:grpSpPr>
            <p:sp>
              <p:nvSpPr>
                <p:cNvPr id="38" name="Parallelogram 37">
                  <a:extLst>
                    <a:ext uri="{FF2B5EF4-FFF2-40B4-BE49-F238E27FC236}">
                      <a16:creationId xmlns:a16="http://schemas.microsoft.com/office/drawing/2014/main" id="{71008BFB-11BC-2542-8376-F7BB3B08D447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38">
                  <a:extLst>
                    <a:ext uri="{FF2B5EF4-FFF2-40B4-BE49-F238E27FC236}">
                      <a16:creationId xmlns:a16="http://schemas.microsoft.com/office/drawing/2014/main" id="{BFC3B435-F175-C845-9FEA-61EBC171A2A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E2D5033-F106-D542-AA2A-50FF984D99EF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C069C5FF-C4F5-3B4E-990A-A42FD42A45F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E887DFBA-3B0F-FA44-9309-DD5EEEB5A3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B6EED-A51B-1508-D9E2-272A0FFC1A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3" name="Picture 22" descr="McGraw Hill red cube Logo">
            <a:extLst>
              <a:ext uri="{FF2B5EF4-FFF2-40B4-BE49-F238E27FC236}">
                <a16:creationId xmlns:a16="http://schemas.microsoft.com/office/drawing/2014/main" id="{044DDC38-FB28-EF4C-ADCF-A9C98CF649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4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EC6ED01-89A0-7B4E-84D8-3604A114E3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238B502-8BAD-5248-B9DE-FB96A0F8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7754"/>
            <a:ext cx="11851251" cy="5338782"/>
            <a:chOff x="-14169" y="506202"/>
            <a:chExt cx="11851251" cy="533878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8C88DB-8810-E447-8A81-0F3785A8C157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82E3CE-BD2B-6340-900F-B2BA9F83F177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9A29EC1-CD07-CB4F-92F6-2FBF0D61BF1C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A07749-049F-F14B-A2DF-F987E7A19542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EB25190-E7AE-5641-B401-057448851CBD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F062EBD-C107-A945-A796-8FBA20908D1F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solidFill>
                <a:srgbClr val="E21A23"/>
              </a:solidFill>
            </p:grpSpPr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F6133709-CC2E-AD4D-B22A-55D6A67BD879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3D135569-176F-D34C-B1AA-FC3F2A4245B6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8783BD0-5800-864A-85E4-A5FA8CDECACD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92AABA7-D5EC-3E42-92EF-22F71D946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4E6E17B-B3EE-D24B-8186-59427D04F31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316A894F-484A-204F-ABA7-30CBA739C3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32B211AD-4A3A-0F47-97B5-BEA7151AA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6" name="Picture 25" descr="McGraw Hill red cube Logo">
            <a:extLst>
              <a:ext uri="{FF2B5EF4-FFF2-40B4-BE49-F238E27FC236}">
                <a16:creationId xmlns:a16="http://schemas.microsoft.com/office/drawing/2014/main" id="{A18E319A-A3FF-CB41-AC94-68C78BF6DA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87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3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6D0734D5-ECCE-EE43-AEEC-6D640277C70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6BC6A701-16E4-384A-B480-07F21A4EB6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3" name="Headline 2">
            <a:extLst>
              <a:ext uri="{FF2B5EF4-FFF2-40B4-BE49-F238E27FC236}">
                <a16:creationId xmlns:a16="http://schemas.microsoft.com/office/drawing/2014/main" id="{5F149B35-BE87-6D4B-A76F-EE326743B2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8AAD9075-C0FD-4F01-4CCF-5A2EB36744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A8ABF64-91D8-2F48-97D4-73DC521F4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D147B5A1-6770-244F-90F9-39C7D7B4E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83309-70D3-0340-B14E-BE30AF3BD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954877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6D0734D5-ECCE-EE43-AEEC-6D640277C70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B65D06A-C660-304A-BF51-E53969C245E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723900"/>
            <a:ext cx="6096000" cy="6134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A407A57A-3991-234C-BB4D-C76AA72241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435" y="2248300"/>
            <a:ext cx="4647804" cy="429260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do not advise to change color and size of font from what is displayed to abide by accessibility guidance. 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57613E3-528C-4B48-962F-218DA3062E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D147B5A1-6770-244F-90F9-39C7D7B4E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4341A4-E791-D44E-AC57-83B8D467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841270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55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91B10F-EC0D-C943-A3BF-5EA408347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71799" y="728662"/>
            <a:ext cx="9220200" cy="61314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5E1BBCE-1234-3F43-9A61-5DFC3A3C1E1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A78ABDEE-3F66-9544-9A11-A8EE097D13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6850" y="2305229"/>
            <a:ext cx="6459054" cy="369916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consectetuer adipiscing elit, sed diam 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129857A-4191-9E44-B536-ECD8F78696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6850" y="1404902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50FC85D-27CD-FF4D-8BFA-DF4E67E5B43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728663"/>
            <a:ext cx="2971799" cy="6129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092D0355-EC65-A840-8C46-2F2D005A4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5827C1-94DC-5940-A85A-10CDA96F2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921348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481580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909D505E-311A-9742-9802-6BA20700E6E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3E5E1A-83D6-C743-AA00-2266C72F07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723900"/>
            <a:ext cx="6096000" cy="6134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Column 1">
            <a:extLst>
              <a:ext uri="{FF2B5EF4-FFF2-40B4-BE49-F238E27FC236}">
                <a16:creationId xmlns:a16="http://schemas.microsoft.com/office/drawing/2014/main" id="{84811588-2F3A-374E-A3FD-346248EA13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435" y="2248300"/>
            <a:ext cx="4647804" cy="429260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We do not advise to change color and size of font from what is displayed to abide by accessibility guidance. 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marL="285750" marR="0" lvl="0" indent="-285750" algn="l" defTabSz="914400" rtl="0" eaLnBrk="1" fontAlgn="auto" latinLnBrk="0" hangingPunct="1">
              <a:lnSpc>
                <a:spcPts val="196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 sed diam.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A93A090-B6E4-C645-ACB7-BA8B5BBC5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BB60C-87AB-3B4D-9FA6-2E22249D4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230493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+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A91B10F-EC0D-C943-A3BF-5EA408347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71799" y="728662"/>
            <a:ext cx="9220199" cy="61314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B24EE79-0614-1C44-9851-9AF8AE45475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7BE2A8A8-9F48-D340-BBE6-3CCC22FF30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6850" y="2305229"/>
            <a:ext cx="6359663" cy="369916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We do not advise to change color and size of font from what is displayed to abide by accessibility guidance.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consectetuer adipiscing elit, sed diam 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 nibh euismod tincidunt ut laoreet dolore magna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erat volutpat. Ut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6C2F877-471D-F64A-908A-B18F178596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6850" y="1404902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8187EC-ADB8-8D41-852E-6A8DD6FB361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728663"/>
            <a:ext cx="2971800" cy="61293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83F9BD00-9860-B24B-A115-ADCF1F873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715F7-79AE-4445-BAD3-85182EECD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59669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op Nav">
            <a:extLst>
              <a:ext uri="{FF2B5EF4-FFF2-40B4-BE49-F238E27FC236}">
                <a16:creationId xmlns:a16="http://schemas.microsoft.com/office/drawing/2014/main" id="{5FF64314-768A-094E-8D3E-792A34699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C4D0ECBF-4E72-77E1-6744-5633305B89F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06282726-7744-71C7-52A7-0E097341F0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Headline 2">
            <a:extLst>
              <a:ext uri="{FF2B5EF4-FFF2-40B4-BE49-F238E27FC236}">
                <a16:creationId xmlns:a16="http://schemas.microsoft.com/office/drawing/2014/main" id="{3B9320FD-ECFE-2547-B24C-41807BE745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26A6B253-D5CC-3F6C-B9F3-19D6063668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6E612916-D698-B646-8E99-73538FEC08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hapter Title">
            <a:extLst>
              <a:ext uri="{FF2B5EF4-FFF2-40B4-BE49-F238E27FC236}">
                <a16:creationId xmlns:a16="http://schemas.microsoft.com/office/drawing/2014/main" id="{3B15BE9E-15AB-6248-BC6C-65FA9B419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D7113C-B06C-114F-9BC4-D9927D5ED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507016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7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 - Cover Slide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336837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062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92C61-A2E3-D441-8137-CB45AFE08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E6919F8-F58F-2A4A-98F5-FDE984CD9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84A42B3-C875-7246-A333-E68DA98D95DB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72291B4-31A1-FC4C-9218-CC71C5ECF3DC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E9130DD8-37F0-BF47-8443-E9DE9187AB2F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0CD89C06-927B-1048-857D-F555B58E9E09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7E0C0AC-9BA1-214B-8145-543EE42ED6E9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4538913-9335-E444-BF4E-F794A08ED497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B0E2A164-33EF-A54E-9F2D-524ABD561FD8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4A060C7-32C6-3044-9FCC-1367B695FF14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19BE616-B0FC-664F-8D2F-6A3F97AB1633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5EF27DDE-4D35-EC48-99B6-93AD172168ED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B9AE42F-8A3D-BD41-8E8C-B03D6F2AABFD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18B7F2-7545-1A40-8767-8909D3F4819C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F24CA8-7119-C74B-961C-0D182044791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0" name="Parallelogram 39">
                  <a:extLst>
                    <a:ext uri="{FF2B5EF4-FFF2-40B4-BE49-F238E27FC236}">
                      <a16:creationId xmlns:a16="http://schemas.microsoft.com/office/drawing/2014/main" id="{4ECDA969-3B93-0041-8812-9414A9750FCE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Parallelogram 40">
                  <a:extLst>
                    <a:ext uri="{FF2B5EF4-FFF2-40B4-BE49-F238E27FC236}">
                      <a16:creationId xmlns:a16="http://schemas.microsoft.com/office/drawing/2014/main" id="{CA5C2512-C76D-6E41-8E09-02263D12AC03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E6F009D-4DD9-1445-882C-05B6CB71001E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38" name="Parallelogram 61">
                  <a:extLst>
                    <a:ext uri="{FF2B5EF4-FFF2-40B4-BE49-F238E27FC236}">
                      <a16:creationId xmlns:a16="http://schemas.microsoft.com/office/drawing/2014/main" id="{4FF1D96C-C26A-D247-B296-2D1B409294A0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61">
                  <a:extLst>
                    <a:ext uri="{FF2B5EF4-FFF2-40B4-BE49-F238E27FC236}">
                      <a16:creationId xmlns:a16="http://schemas.microsoft.com/office/drawing/2014/main" id="{5610441A-E740-F54A-80F8-0C5A74DE2B3B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1D270C0A-6D12-D543-BBDC-13F13EEF7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1AB0CE1-8D6D-7448-B8CE-6354B4485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2B1EA1F-4CEF-8943-B26B-D2EE7BECA2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3" name="Numeral Date">
            <a:extLst>
              <a:ext uri="{FF2B5EF4-FFF2-40B4-BE49-F238E27FC236}">
                <a16:creationId xmlns:a16="http://schemas.microsoft.com/office/drawing/2014/main" id="{C75370B1-A29C-D045-93FF-A3FF43E45D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4" name="Name &amp; Surname">
            <a:extLst>
              <a:ext uri="{FF2B5EF4-FFF2-40B4-BE49-F238E27FC236}">
                <a16:creationId xmlns:a16="http://schemas.microsoft.com/office/drawing/2014/main" id="{0FC2ACD5-DFC3-DC4A-AD29-579EDAF07F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0" name="Subtitle">
            <a:extLst>
              <a:ext uri="{FF2B5EF4-FFF2-40B4-BE49-F238E27FC236}">
                <a16:creationId xmlns:a16="http://schemas.microsoft.com/office/drawing/2014/main" id="{360FC992-BC0C-6F41-B636-9B86C8738C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EA7844D-0BD6-CD4D-8958-F02051CF3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56" name="Picture 55" descr="McGraw Hill red cube Logo">
            <a:extLst>
              <a:ext uri="{FF2B5EF4-FFF2-40B4-BE49-F238E27FC236}">
                <a16:creationId xmlns:a16="http://schemas.microsoft.com/office/drawing/2014/main" id="{FB8ADFE6-C4A2-E14F-8FFD-6019DBA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428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842EDC8-9FFB-2849-A229-4E95F1FA8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874" cy="923533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F1E58E-5201-7248-9458-9D353017E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BCEB94A7-64EA-3C44-B1A7-F2BF742D98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233204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Numeral Date">
            <a:extLst>
              <a:ext uri="{FF2B5EF4-FFF2-40B4-BE49-F238E27FC236}">
                <a16:creationId xmlns:a16="http://schemas.microsoft.com/office/drawing/2014/main" id="{EAEF7B50-2449-3847-A9B3-BC55E2EFB2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Name &amp; Surname">
            <a:extLst>
              <a:ext uri="{FF2B5EF4-FFF2-40B4-BE49-F238E27FC236}">
                <a16:creationId xmlns:a16="http://schemas.microsoft.com/office/drawing/2014/main" id="{1BE2989A-80FF-6748-9A18-6CF1DD0939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347901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1" name="Subtitle">
            <a:extLst>
              <a:ext uri="{FF2B5EF4-FFF2-40B4-BE49-F238E27FC236}">
                <a16:creationId xmlns:a16="http://schemas.microsoft.com/office/drawing/2014/main" id="{89FF4802-A4D3-434E-9424-1B51794D3F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BE9A612-EC57-864B-AADF-3B43A50F4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1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Path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op Nav">
            <a:extLst>
              <a:ext uri="{FF2B5EF4-FFF2-40B4-BE49-F238E27FC236}">
                <a16:creationId xmlns:a16="http://schemas.microsoft.com/office/drawing/2014/main" id="{B0DBB454-2923-D247-A793-2E1AD83EDC61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96931D-0790-784E-B4DB-8ED1ACF44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3321724"/>
            <a:ext cx="12191998" cy="3027950"/>
            <a:chOff x="1" y="2621937"/>
            <a:chExt cx="12191998" cy="302795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5043362-8F75-0745-A63A-7834495F8714}"/>
                </a:ext>
              </a:extLst>
            </p:cNvPr>
            <p:cNvGrpSpPr/>
            <p:nvPr userDrawn="1"/>
          </p:nvGrpSpPr>
          <p:grpSpPr>
            <a:xfrm>
              <a:off x="1" y="2621937"/>
              <a:ext cx="2001201" cy="233422"/>
              <a:chOff x="0" y="2656480"/>
              <a:chExt cx="9572617" cy="23342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E66ECAB-7133-AD4B-B0EE-28A4BEF04CAC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C11623C-AC1A-4A43-A565-9255506E6567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8D16141-CCAB-0746-8535-98B2E101BCFA}"/>
                </a:ext>
              </a:extLst>
            </p:cNvPr>
            <p:cNvGrpSpPr/>
            <p:nvPr userDrawn="1"/>
          </p:nvGrpSpPr>
          <p:grpSpPr>
            <a:xfrm rot="5400000">
              <a:off x="428932" y="4077616"/>
              <a:ext cx="2911120" cy="233422"/>
              <a:chOff x="0" y="2656480"/>
              <a:chExt cx="9572617" cy="233422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52A5FA2-4E0D-C54C-BB84-BDD6D943E8D4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C389AD1-AB5B-BD49-AB38-9B9B1604791E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969F282-EF38-FC40-905F-6E5D77FB9041}"/>
                </a:ext>
              </a:extLst>
            </p:cNvPr>
            <p:cNvGrpSpPr/>
            <p:nvPr userDrawn="1"/>
          </p:nvGrpSpPr>
          <p:grpSpPr>
            <a:xfrm>
              <a:off x="1884490" y="5416463"/>
              <a:ext cx="10307509" cy="233422"/>
              <a:chOff x="0" y="2656480"/>
              <a:chExt cx="9572617" cy="233422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EFC2C7F0-EC9D-D44C-B4DD-06FE6C88E716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7BDA258-0A0D-F741-9901-55DEAA79A460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5B8D5-712F-414E-A26F-6FA978D44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D7037DB2-618C-FC4F-9EF6-9DD398234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8" name="Pg">
            <a:extLst>
              <a:ext uri="{FF2B5EF4-FFF2-40B4-BE49-F238E27FC236}">
                <a16:creationId xmlns:a16="http://schemas.microsoft.com/office/drawing/2014/main" id="{75E0C428-3E02-FA42-99AF-95E6B1BE253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D785BAF5-3D1A-EB44-9381-2C704C223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450" y="958960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0" name="01">
            <a:extLst>
              <a:ext uri="{FF2B5EF4-FFF2-40B4-BE49-F238E27FC236}">
                <a16:creationId xmlns:a16="http://schemas.microsoft.com/office/drawing/2014/main" id="{C7460D23-DB38-E34B-9711-F933BB921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0351" y="181383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Headline 1">
            <a:extLst>
              <a:ext uri="{FF2B5EF4-FFF2-40B4-BE49-F238E27FC236}">
                <a16:creationId xmlns:a16="http://schemas.microsoft.com/office/drawing/2014/main" id="{8E9BAA1C-DF88-B445-9BDF-5E8FB00ADB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9197" y="1813832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50" name="Copy 1">
            <a:extLst>
              <a:ext uri="{FF2B5EF4-FFF2-40B4-BE49-F238E27FC236}">
                <a16:creationId xmlns:a16="http://schemas.microsoft.com/office/drawing/2014/main" id="{238D5C13-6BC6-864C-852E-088734E0F5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2671" y="2265940"/>
            <a:ext cx="4241637" cy="420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</p:txBody>
      </p:sp>
      <p:sp>
        <p:nvSpPr>
          <p:cNvPr id="33" name="02">
            <a:extLst>
              <a:ext uri="{FF2B5EF4-FFF2-40B4-BE49-F238E27FC236}">
                <a16:creationId xmlns:a16="http://schemas.microsoft.com/office/drawing/2014/main" id="{502F8C79-77C0-5C48-867D-B292CA3E5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450" y="3291803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2" name="Headline 2">
            <a:extLst>
              <a:ext uri="{FF2B5EF4-FFF2-40B4-BE49-F238E27FC236}">
                <a16:creationId xmlns:a16="http://schemas.microsoft.com/office/drawing/2014/main" id="{1217D55F-AC99-6C4B-A91A-B525B2F82D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6296" y="3291803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9" name="Copy 2">
            <a:extLst>
              <a:ext uri="{FF2B5EF4-FFF2-40B4-BE49-F238E27FC236}">
                <a16:creationId xmlns:a16="http://schemas.microsoft.com/office/drawing/2014/main" id="{6B38AE9F-747B-2849-9A2B-8E78114D04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99196" y="3698521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36" name="03">
            <a:extLst>
              <a:ext uri="{FF2B5EF4-FFF2-40B4-BE49-F238E27FC236}">
                <a16:creationId xmlns:a16="http://schemas.microsoft.com/office/drawing/2014/main" id="{8C7E74A7-FBB4-F44D-9FD3-F3C86CE25C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8563" y="4758717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8" name="Headline 3">
            <a:extLst>
              <a:ext uri="{FF2B5EF4-FFF2-40B4-BE49-F238E27FC236}">
                <a16:creationId xmlns:a16="http://schemas.microsoft.com/office/drawing/2014/main" id="{A5C9EDD8-7B5C-B14B-A1FE-E4BC3B6F3C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6296" y="4752591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0" name="Copy 3">
            <a:extLst>
              <a:ext uri="{FF2B5EF4-FFF2-40B4-BE49-F238E27FC236}">
                <a16:creationId xmlns:a16="http://schemas.microsoft.com/office/drawing/2014/main" id="{C2895A15-FE9A-7A4F-8035-F76C77E050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12671" y="5182326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C093DB3-273B-AF41-9798-B6C4095D961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935788" y="1746250"/>
            <a:ext cx="4148137" cy="51117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5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3287A0-C8FD-6449-8310-14600C68C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3321723"/>
            <a:ext cx="12192000" cy="3027951"/>
            <a:chOff x="0" y="2621937"/>
            <a:chExt cx="12192000" cy="3027951"/>
          </a:xfrm>
          <a:solidFill>
            <a:schemeClr val="accent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87DFCB-27DE-CA43-932D-377A4B7A96E8}"/>
                </a:ext>
              </a:extLst>
            </p:cNvPr>
            <p:cNvSpPr/>
            <p:nvPr userDrawn="1"/>
          </p:nvSpPr>
          <p:spPr>
            <a:xfrm>
              <a:off x="0" y="2621937"/>
              <a:ext cx="1821468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C1B40-A6DC-E140-A12A-4D94A2DA9CA4}"/>
                </a:ext>
              </a:extLst>
            </p:cNvPr>
            <p:cNvSpPr/>
            <p:nvPr userDrawn="1"/>
          </p:nvSpPr>
          <p:spPr>
            <a:xfrm rot="5400000">
              <a:off x="372227" y="4020914"/>
              <a:ext cx="3027951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788E9F-4D6F-FC49-AFFB-0DB170A87861}"/>
                </a:ext>
              </a:extLst>
            </p:cNvPr>
            <p:cNvSpPr/>
            <p:nvPr userDrawn="1"/>
          </p:nvSpPr>
          <p:spPr>
            <a:xfrm>
              <a:off x="1810327" y="5419887"/>
              <a:ext cx="10381673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26904-2D64-A041-AED1-1566B3F82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9A5F8572-960D-D448-90C2-B30ED4284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48342CED-001C-AD48-8427-D341DEBD80C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B0E7CBC-867F-A54C-812D-51EB02B0D0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4895" y="958960"/>
            <a:ext cx="4796859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8" name="01">
            <a:extLst>
              <a:ext uri="{FF2B5EF4-FFF2-40B4-BE49-F238E27FC236}">
                <a16:creationId xmlns:a16="http://schemas.microsoft.com/office/drawing/2014/main" id="{4DD26A78-8BCB-B24A-B98B-D3C5C72014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97796" y="1718735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Headline 1">
            <a:extLst>
              <a:ext uri="{FF2B5EF4-FFF2-40B4-BE49-F238E27FC236}">
                <a16:creationId xmlns:a16="http://schemas.microsoft.com/office/drawing/2014/main" id="{F77579FA-E0A6-BE4E-B83A-0F7305BA49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46642" y="1718735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39" name="Copy 1">
            <a:extLst>
              <a:ext uri="{FF2B5EF4-FFF2-40B4-BE49-F238E27FC236}">
                <a16:creationId xmlns:a16="http://schemas.microsoft.com/office/drawing/2014/main" id="{2388C246-4C64-A44F-961B-615B097BA7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53018" y="2156391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02">
            <a:extLst>
              <a:ext uri="{FF2B5EF4-FFF2-40B4-BE49-F238E27FC236}">
                <a16:creationId xmlns:a16="http://schemas.microsoft.com/office/drawing/2014/main" id="{830944A2-8584-BC4A-92AA-32D0B4464A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4895" y="3196706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Headline 2">
            <a:extLst>
              <a:ext uri="{FF2B5EF4-FFF2-40B4-BE49-F238E27FC236}">
                <a16:creationId xmlns:a16="http://schemas.microsoft.com/office/drawing/2014/main" id="{FDD69F5D-AB79-3845-A6F2-385D5C5B1B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3741" y="3196706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2" name="Copy 2">
            <a:extLst>
              <a:ext uri="{FF2B5EF4-FFF2-40B4-BE49-F238E27FC236}">
                <a16:creationId xmlns:a16="http://schemas.microsoft.com/office/drawing/2014/main" id="{3D89D222-7622-9044-A731-85FC8011D9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60117" y="3634362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03">
            <a:extLst>
              <a:ext uri="{FF2B5EF4-FFF2-40B4-BE49-F238E27FC236}">
                <a16:creationId xmlns:a16="http://schemas.microsoft.com/office/drawing/2014/main" id="{A0717EC4-4CFA-3746-A443-E79E29767C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6008" y="465438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5" name="Headline 3">
            <a:extLst>
              <a:ext uri="{FF2B5EF4-FFF2-40B4-BE49-F238E27FC236}">
                <a16:creationId xmlns:a16="http://schemas.microsoft.com/office/drawing/2014/main" id="{0D57046F-F33F-6840-BE9B-EAD06F2C96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53741" y="4657494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4" name="Copy 3">
            <a:extLst>
              <a:ext uri="{FF2B5EF4-FFF2-40B4-BE49-F238E27FC236}">
                <a16:creationId xmlns:a16="http://schemas.microsoft.com/office/drawing/2014/main" id="{4F9721F3-9853-5247-BD5C-9420E958AD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1230" y="5092596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6DB3A7-20E0-684E-9A74-A2BF27E7FB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69975" y="1373188"/>
            <a:ext cx="4438650" cy="54848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96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836D77-0D00-81FC-192F-18388A3072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71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6948A-A3B1-F139-AEDB-5E631C58B4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6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EC68AE-8387-1A40-2D4A-2C57F3A6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39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9FC49DD-4F8B-CF98-C24E-3D77881819A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28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6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22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09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01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ege student in a hoodie and jean jacket smiles broadly at something across the classroom.">
            <a:extLst>
              <a:ext uri="{FF2B5EF4-FFF2-40B4-BE49-F238E27FC236}">
                <a16:creationId xmlns:a16="http://schemas.microsoft.com/office/drawing/2014/main" id="{D3FBABBA-EFFB-8723-4DFB-B88365F2D5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3"/>
            <a:ext cx="12192000" cy="685173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4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 - Cover Slide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163893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89860AF3-B11D-E044-9D8F-73B99FD308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5026" y="2978282"/>
            <a:ext cx="2341460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4DC76FFC-829F-2E41-8010-283209A5F5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004" y="354173"/>
            <a:ext cx="2493543" cy="211306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FFD2E4EE-B4A2-8B45-B517-3A2016545C0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6B47-2A89-7E1C-4938-FDDCFFD5D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3" name="Title">
            <a:extLst>
              <a:ext uri="{FF2B5EF4-FFF2-40B4-BE49-F238E27FC236}">
                <a16:creationId xmlns:a16="http://schemas.microsoft.com/office/drawing/2014/main" id="{4134A905-D06B-FAE7-A7C4-664E8D45C9AD}"/>
              </a:ext>
            </a:extLst>
          </p:cNvPr>
          <p:cNvSpPr txBox="1">
            <a:spLocks/>
          </p:cNvSpPr>
          <p:nvPr userDrawn="1"/>
        </p:nvSpPr>
        <p:spPr>
          <a:xfrm>
            <a:off x="682672" y="7515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89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1BC4-FA1F-4029-B4CB-B47323FF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DF5675-32B7-4D35-AE2B-978AE1197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D0C-07DB-4418-8107-789D281B336C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100748-5877-469E-9BCE-C929CDCD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72884F-AEA2-4D7C-BC30-0D072C6B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A0C4-6567-459F-93BF-7D480B18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4380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p Nav">
            <a:extLst>
              <a:ext uri="{FF2B5EF4-FFF2-40B4-BE49-F238E27FC236}">
                <a16:creationId xmlns:a16="http://schemas.microsoft.com/office/drawing/2014/main" id="{E4D20FAE-37C6-C749-A4C0-1C7EB7AFC4CD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C79D01-1491-1A46-B0B6-F2FEBC1BA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B404AE-4E2C-6049-95E3-193B665C2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DA8190D2-E978-6643-BCB2-60CDE40B8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5B59F53A-E8CF-1C40-B445-91F374C88B6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9255ED6-FF99-7C4C-872F-AE8527729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AA788A84-57E8-A34B-9A7A-191EA5DB55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B745550E-7BE1-494D-B44D-4932A01F33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959AF58F-8047-4A4F-B1B7-E6B18CF6A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46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GHT BLUE 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DB41E570-CA75-A746-B954-43B4FA2F75C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D6D3B9-5F57-4D46-94D5-27811194D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9EF590-E588-8B41-AF56-718C495BB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8B0874C-8B01-C74F-A1E1-E491D257E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FC8C3A12-05AB-384D-B38A-AA60F17D987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895255C-5C21-B44A-9272-4243F8BC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0" name="Subtitle">
            <a:extLst>
              <a:ext uri="{FF2B5EF4-FFF2-40B4-BE49-F238E27FC236}">
                <a16:creationId xmlns:a16="http://schemas.microsoft.com/office/drawing/2014/main" id="{19F8877B-D18D-CF4F-A4B3-5626E1DDC4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24804DEE-1D02-2343-BFAA-2C9772B155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1" name="Call out Box">
            <a:extLst>
              <a:ext uri="{FF2B5EF4-FFF2-40B4-BE49-F238E27FC236}">
                <a16:creationId xmlns:a16="http://schemas.microsoft.com/office/drawing/2014/main" id="{B084D13F-DF47-7449-946E-30E399B43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2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74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24543A-2943-E144-B0C9-4FF147982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8E5E85-12FB-CF4F-8F55-864987A9A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41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GRA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op Nav">
            <a:extLst>
              <a:ext uri="{FF2B5EF4-FFF2-40B4-BE49-F238E27FC236}">
                <a16:creationId xmlns:a16="http://schemas.microsoft.com/office/drawing/2014/main" id="{FC231581-4C30-CC44-97C7-AF37930886B5}"/>
              </a:ext>
            </a:extLst>
          </p:cNvPr>
          <p:cNvSpPr/>
          <p:nvPr userDrawn="1"/>
        </p:nvSpPr>
        <p:spPr>
          <a:xfrm>
            <a:off x="8105548" y="728663"/>
            <a:ext cx="4086452" cy="4068295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441DD-A5DD-674E-B805-796E0DCE8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6AF6692-F0B1-984D-AAE3-766630556B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77BBF566-40CB-864A-B2E3-96B94E6B17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AECED608-F065-4D58-B7C8-0C1C936EBB3A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371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RED on CARB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op Nav">
            <a:extLst>
              <a:ext uri="{FF2B5EF4-FFF2-40B4-BE49-F238E27FC236}">
                <a16:creationId xmlns:a16="http://schemas.microsoft.com/office/drawing/2014/main" id="{5632E63E-8B1B-134B-9EA1-CD9ACBB6716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77483-4A49-AA4B-8B2E-9115C1ECC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B93D016-9E70-8F45-AA00-97F5080F2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63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45B405-5520-D342-BFF1-B35680114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8" name="Chapter Title">
            <a:extLst>
              <a:ext uri="{FF2B5EF4-FFF2-40B4-BE49-F238E27FC236}">
                <a16:creationId xmlns:a16="http://schemas.microsoft.com/office/drawing/2014/main" id="{84EF5F22-40A4-F34C-9AAE-3BE16DC4D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0" name="Pg">
            <a:extLst>
              <a:ext uri="{FF2B5EF4-FFF2-40B4-BE49-F238E27FC236}">
                <a16:creationId xmlns:a16="http://schemas.microsoft.com/office/drawing/2014/main" id="{9E56A7A9-2EA7-8342-A088-17D4FCB6BD7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80C8E3-777D-544D-80D5-B7791BC58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17A9CB7-967C-C743-9745-5972400AEAA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6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BLUE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17A81-5A2C-1C46-B732-6D8F752FE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C868D27C-4A66-3D40-B6D9-DA3C3E77B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6307E64D-ABD6-964C-A9ED-0F2BC5F5DFC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74E7FBC-DBF4-A843-BCC8-3AABD2752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932ECF-C481-0042-9C4B-69AC0151F6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1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 children sit cross-legged on a library's floor as a book is read to them. Their faces show they are engaged with each other and the story.&#10;">
            <a:extLst>
              <a:ext uri="{FF2B5EF4-FFF2-40B4-BE49-F238E27FC236}">
                <a16:creationId xmlns:a16="http://schemas.microsoft.com/office/drawing/2014/main" id="{E7890813-9A2C-C445-8885-75DF0271E8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2"/>
            <a:ext cx="12192000" cy="685173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75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VIOLET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24E95-DAF4-C047-A8A8-63805777A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9A2B021-614E-CC4D-9416-F375CF1D8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918D5D-8AA4-3844-A0DB-F33D1F9E638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58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GRAY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9A50EBF1-7D5E-3747-8077-326AF31A95C4}"/>
              </a:ext>
            </a:extLst>
          </p:cNvPr>
          <p:cNvSpPr/>
          <p:nvPr userDrawn="1"/>
        </p:nvSpPr>
        <p:spPr>
          <a:xfrm>
            <a:off x="8112124" y="2744788"/>
            <a:ext cx="4079875" cy="411321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A26EE-2250-A34C-87BB-A0544E465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4A7980-45D8-784D-8E4F-0D0053671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8F2E5B-FAE3-7C4A-9B56-8232512481C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93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5C9CE-D32E-5541-B85A-FA6797185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9ECAC6B-55DF-3941-B806-4599F63175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58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3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F53538-1E06-AD4F-B660-530EE363B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90803EF-B185-1A4B-AEB0-EB63A68BF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77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03ADE6-71A7-C548-9F6E-82FDBBD6C8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4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24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EFBCB-AB08-7140-8567-4FD4D04CA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C06EC2B-3880-F14F-AE7E-34F53ED22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2027" y="1736725"/>
            <a:ext cx="3807947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99974" y="1749425"/>
            <a:ext cx="419202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81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B85C7-7209-144C-8D24-339DFB0EC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AEF899C-3DCF-8C49-9396-92C59D4A4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57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642D6-3553-324F-921E-A1CD808FE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C77AEF-848E-1B4D-806C-A42A975189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FE6FF244-ECCD-FB4B-888A-4E5725DEDC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EE8CE71D-FD18-3C4F-A0F0-3D4D2F934A3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56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37CA6-007B-07DA-14EA-257D66F24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Pg">
            <a:extLst>
              <a:ext uri="{FF2B5EF4-FFF2-40B4-BE49-F238E27FC236}">
                <a16:creationId xmlns:a16="http://schemas.microsoft.com/office/drawing/2014/main" id="{AEE4B3C3-6D78-A2BC-C1D1-633EC0B75B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F04848-82E9-8D9E-EDA9-0D1BEFB2B6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F46D2F08-BFA1-323D-8041-A4B3D061E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nibh euismod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Tincidunt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erat volutpat.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nonummy nibh euismod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FC09504-150C-61B2-5FFF-68F698B29B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86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 the middle of his classroom, an elementary school teacher leans down to point at a student's paper. The boy holds a red pencil and smiles at his work.">
            <a:extLst>
              <a:ext uri="{FF2B5EF4-FFF2-40B4-BE49-F238E27FC236}">
                <a16:creationId xmlns:a16="http://schemas.microsoft.com/office/drawing/2014/main" id="{E41C6DCE-1CEF-5CFA-D3FF-5A71CA239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20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7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WHITE on RED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4B6D6C-C29B-A548-A31E-1599E9023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B65A249-F039-1443-8CC7-E8D46EA69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64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79875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8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RED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0ACFF1-F760-9646-978E-A45F7A2F2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07E239-B479-4B49-A66C-67B5E5D8E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9036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6576" y="1749425"/>
            <a:ext cx="40864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2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BLUE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47323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39C16-092F-A740-B960-ADDCD3D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E21EE8B-6895-1B4A-9E48-4992928A95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1025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4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LIGHT VIOLET on VIOLET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3860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0767D-8A25-6C4A-8364-3B7A3F82F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63D1A8-1111-114B-9890-0CE0E14B7D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386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11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50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96C25C-4E0B-8F45-A598-DEBA7C70A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46516CC-87F2-EF46-9DE4-E73DBE2F3B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05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89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LIGHT VIOLET on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3ECB7-D9C5-7546-A06E-9CF6F67D2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20D7435D-F882-234A-BBC8-20C90114E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95F659-D768-DA4C-A100-D623125B2D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5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DC658-BECF-B54E-AC16-9CF646F9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BAEEB7-4D07-4E47-9AD6-1302A0606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54C5140-16E5-5B49-8707-20A9139FD7A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488891"/>
            <a:ext cx="7081838" cy="3348347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11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Bulle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3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AEA48F-3B08-6D49-AAE9-9E6A4A5E4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1E73F80A-1813-DA4F-8DE2-64EB7F213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36B83B-6BD2-D144-A9FF-1152262C28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7"/>
            <a:ext cx="7081838" cy="332869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7156F9C9-D4B2-4542-B1D5-6C51BC91E5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54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irl with purple glasses purses her lips in concentration as she writes on a whiteboard with a large, black marker. Her classmate stands beside her.&#10;">
            <a:extLst>
              <a:ext uri="{FF2B5EF4-FFF2-40B4-BE49-F238E27FC236}">
                <a16:creationId xmlns:a16="http://schemas.microsoft.com/office/drawing/2014/main" id="{92362EEF-3BD7-9942-9F61-594A9380A7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3100"/>
            <a:ext cx="12192000" cy="68911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52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75399-CE4F-B348-BAB4-FC82DF060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F10BB2-BD13-C546-AA6B-50B0925DB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5"/>
            <a:ext cx="7081838" cy="332869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37111FFF-42FA-CE45-BFD6-0F5263B787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99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81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 and LIGHT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37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No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68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06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776914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3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407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619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D2407-3AEE-1846-8778-AE4EE683A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33" name="Chapter Title">
            <a:extLst>
              <a:ext uri="{FF2B5EF4-FFF2-40B4-BE49-F238E27FC236}">
                <a16:creationId xmlns:a16="http://schemas.microsoft.com/office/drawing/2014/main" id="{7D24EF4D-8CFF-2241-8291-933EFE62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8" name="Pg">
            <a:extLst>
              <a:ext uri="{FF2B5EF4-FFF2-40B4-BE49-F238E27FC236}">
                <a16:creationId xmlns:a16="http://schemas.microsoft.com/office/drawing/2014/main" id="{2D9A1D09-DB20-6D4D-83FD-330BCF62809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E40A5D0-FCE3-9442-99D4-4FFF20BCB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BAD73B57-8C4A-D743-AACF-484F43CC0B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2B469334-6E72-5D40-AA8E-B737B44651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42B229DB-D4B9-544F-8266-3342343568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F469656D-C96E-9A47-B8C1-D64C8FCF77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8383D3C-9789-A842-828F-3B5C13382A9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DFE1817B-BA1F-C949-8EA0-6C10052596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FA4866C5-96CB-A844-A442-C93A18B11AE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7BA46A7F-694F-8447-AAD3-ED50BF4275A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A2E9B9FF-BCCB-2247-9494-04E868F5AF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FFA14467-DA2F-1347-A181-87C0FDFC047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CD36F8F1-96E3-E648-926C-EFEE29F6CF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B161DB36-BA0A-6E48-A4BC-33D1C6F0B3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4F8FF71C-BC5B-B24A-944F-6C70373088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8389548D-A6FA-B449-8592-28D45618BBA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BBFD7C98-2BE7-7E44-BCED-09D8223506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46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VIOLET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lege students holding their notebooks share a laugh outside a school building.">
            <a:extLst>
              <a:ext uri="{FF2B5EF4-FFF2-40B4-BE49-F238E27FC236}">
                <a16:creationId xmlns:a16="http://schemas.microsoft.com/office/drawing/2014/main" id="{ED6FB341-F7F5-9842-DF4D-6D3D22DF8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30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-Column Conten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33956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23BF18-190B-0B45-86C7-8E7FD8D5B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4" name="Chapter Title">
            <a:extLst>
              <a:ext uri="{FF2B5EF4-FFF2-40B4-BE49-F238E27FC236}">
                <a16:creationId xmlns:a16="http://schemas.microsoft.com/office/drawing/2014/main" id="{4C3A16F4-5E80-954F-9F5D-C17AAF09B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8B34E99-AE30-4C49-ABBE-F3D759A45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3" name="01">
            <a:extLst>
              <a:ext uri="{FF2B5EF4-FFF2-40B4-BE49-F238E27FC236}">
                <a16:creationId xmlns:a16="http://schemas.microsoft.com/office/drawing/2014/main" id="{656B9FAF-84C0-7E43-8B08-53730DCF7E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79440" y="1946465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9" name="Caption 1">
            <a:extLst>
              <a:ext uri="{FF2B5EF4-FFF2-40B4-BE49-F238E27FC236}">
                <a16:creationId xmlns:a16="http://schemas.microsoft.com/office/drawing/2014/main" id="{9CF9316A-A272-CB44-96B8-3E066822DFC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36FF7C71-04B0-1B44-BAC9-283FE6509B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4532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D95B1A93-7377-6B4F-AB4C-85A0ADE1456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113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4" name="02">
            <a:extLst>
              <a:ext uri="{FF2B5EF4-FFF2-40B4-BE49-F238E27FC236}">
                <a16:creationId xmlns:a16="http://schemas.microsoft.com/office/drawing/2014/main" id="{42B5B42B-7BA8-8749-A68B-767FDE1DBE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46882" y="1946703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61" name="Caption 2">
            <a:extLst>
              <a:ext uri="{FF2B5EF4-FFF2-40B4-BE49-F238E27FC236}">
                <a16:creationId xmlns:a16="http://schemas.microsoft.com/office/drawing/2014/main" id="{AB11E701-A589-1142-AAC4-7F98249E39B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73065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AC7180CB-D6CC-884D-A1D6-4238C52B1D1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507143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1" name="Column 2">
            <a:extLst>
              <a:ext uri="{FF2B5EF4-FFF2-40B4-BE49-F238E27FC236}">
                <a16:creationId xmlns:a16="http://schemas.microsoft.com/office/drawing/2014/main" id="{DED1FE80-97ED-A44A-AAC7-23445FA9373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538724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5" name="03">
            <a:extLst>
              <a:ext uri="{FF2B5EF4-FFF2-40B4-BE49-F238E27FC236}">
                <a16:creationId xmlns:a16="http://schemas.microsoft.com/office/drawing/2014/main" id="{8192EB0B-9651-B544-BDAC-EE091C49C6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9356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2" name="Caption 3">
            <a:extLst>
              <a:ext uri="{FF2B5EF4-FFF2-40B4-BE49-F238E27FC236}">
                <a16:creationId xmlns:a16="http://schemas.microsoft.com/office/drawing/2014/main" id="{284AA87E-52EF-2045-830C-F4AAFF5F87A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62044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2" name="Subtitle 3">
            <a:extLst>
              <a:ext uri="{FF2B5EF4-FFF2-40B4-BE49-F238E27FC236}">
                <a16:creationId xmlns:a16="http://schemas.microsoft.com/office/drawing/2014/main" id="{94D3E8CD-91A0-F547-BA17-B7867B89A68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05088" y="4391924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3" name="Column 3">
            <a:extLst>
              <a:ext uri="{FF2B5EF4-FFF2-40B4-BE49-F238E27FC236}">
                <a16:creationId xmlns:a16="http://schemas.microsoft.com/office/drawing/2014/main" id="{39B3353B-2777-5447-89A8-8604255C061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36669" y="4960909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6" name="04">
            <a:extLst>
              <a:ext uri="{FF2B5EF4-FFF2-40B4-BE49-F238E27FC236}">
                <a16:creationId xmlns:a16="http://schemas.microsoft.com/office/drawing/2014/main" id="{6CFC2436-7424-CA43-969D-9AB5100DA3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82202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3" name="Caption 4">
            <a:extLst>
              <a:ext uri="{FF2B5EF4-FFF2-40B4-BE49-F238E27FC236}">
                <a16:creationId xmlns:a16="http://schemas.microsoft.com/office/drawing/2014/main" id="{C758B12F-C44F-274A-A913-BCB1409A8D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5774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7" name="Subtitle 4">
            <a:extLst>
              <a:ext uri="{FF2B5EF4-FFF2-40B4-BE49-F238E27FC236}">
                <a16:creationId xmlns:a16="http://schemas.microsoft.com/office/drawing/2014/main" id="{54CCEB4F-7779-5E4B-B18D-AA167974CF5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53963" y="4388597"/>
            <a:ext cx="2044858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8" name="Column 4">
            <a:extLst>
              <a:ext uri="{FF2B5EF4-FFF2-40B4-BE49-F238E27FC236}">
                <a16:creationId xmlns:a16="http://schemas.microsoft.com/office/drawing/2014/main" id="{DDA404CD-C496-1F4F-B260-2970B74DBA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156413" y="4957582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Pg">
            <a:extLst>
              <a:ext uri="{FF2B5EF4-FFF2-40B4-BE49-F238E27FC236}">
                <a16:creationId xmlns:a16="http://schemas.microsoft.com/office/drawing/2014/main" id="{26155597-F0AF-764C-8816-67A652B266A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037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op Nav">
            <a:extLst>
              <a:ext uri="{FF2B5EF4-FFF2-40B4-BE49-F238E27FC236}">
                <a16:creationId xmlns:a16="http://schemas.microsoft.com/office/drawing/2014/main" id="{63C8FBF6-E07B-8749-9CE6-AF0D6291DEB0}"/>
              </a:ext>
            </a:extLst>
          </p:cNvPr>
          <p:cNvSpPr/>
          <p:nvPr userDrawn="1"/>
        </p:nvSpPr>
        <p:spPr>
          <a:xfrm>
            <a:off x="0" y="728664"/>
            <a:ext cx="12191999" cy="612933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0BAF2-64CC-3A4E-B752-82EE147FA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01EF1194-E7BA-8641-B7C3-306A8956F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5" name="Pg">
            <a:extLst>
              <a:ext uri="{FF2B5EF4-FFF2-40B4-BE49-F238E27FC236}">
                <a16:creationId xmlns:a16="http://schemas.microsoft.com/office/drawing/2014/main" id="{844B4F85-BEB9-7D42-92C7-7EC215876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BEE164E9-B94E-9149-9694-5422386548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95B3BA13-C080-9848-9EE1-B9E9CA19F9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AF070C41-6C94-3A4A-978A-F440F161765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03D79C4C-8F32-6B4B-9FFB-9C9CFDBBDF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CA6ABE95-681E-C34A-B8B6-569502D902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3600F69-272F-C24D-B914-C33E8706485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88C5C30B-1103-594F-A8AA-BF1A6908C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E3A9735A-C485-864B-B59D-5F45DEADA8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373489FE-C2DA-EF46-949E-CA23CB51A5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4FF6A20C-BEDE-1547-803D-D2BD830DE1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ADC59BD8-C0C2-684A-8085-EBDE4B767D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7C02D760-3953-CF49-A639-E32179CD656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F4EA188A-7D90-7B4B-A837-4262F19D75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2EFF1D36-CE17-1949-929C-138DF560583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A0B65ACF-BEB4-5149-816B-A56877ED8C6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D17CA303-7361-2D47-BB94-C5EFD44B71B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879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5B9C971-A59C-E24F-9F13-F9E4BED6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Title Line 1">
            <a:extLst>
              <a:ext uri="{FF2B5EF4-FFF2-40B4-BE49-F238E27FC236}">
                <a16:creationId xmlns:a16="http://schemas.microsoft.com/office/drawing/2014/main" id="{460B94BE-2F57-214D-AA8B-96BF52A1AB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85924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1091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6" name="Title Line 2">
            <a:extLst>
              <a:ext uri="{FF2B5EF4-FFF2-40B4-BE49-F238E27FC236}">
                <a16:creationId xmlns:a16="http://schemas.microsoft.com/office/drawing/2014/main" id="{E31E5F7E-95A4-D243-9357-C2B9239A652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49850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6106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3">
            <a:extLst>
              <a:ext uri="{FF2B5EF4-FFF2-40B4-BE49-F238E27FC236}">
                <a16:creationId xmlns:a16="http://schemas.microsoft.com/office/drawing/2014/main" id="{CEBEEFA7-BA38-3640-8D05-BA35D9C9FA5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13775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1121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8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3CD589-820C-E34C-BB24-CFC41AFBF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922674B1-49AA-9341-8C46-794E75990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D0B7D5-0192-F646-9D3E-35CC8C2AFEB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F3A6DBF-0DEF-DB4B-A0B6-951847384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Title line 1">
            <a:extLst>
              <a:ext uri="{FF2B5EF4-FFF2-40B4-BE49-F238E27FC236}">
                <a16:creationId xmlns:a16="http://schemas.microsoft.com/office/drawing/2014/main" id="{6E0352A1-1A9E-4B4D-AC82-71F39E86DC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26892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2059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2">
            <a:extLst>
              <a:ext uri="{FF2B5EF4-FFF2-40B4-BE49-F238E27FC236}">
                <a16:creationId xmlns:a16="http://schemas.microsoft.com/office/drawing/2014/main" id="{16F4E1AB-6264-DF41-8025-CF302045B0D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775168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142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8" name="Title line 3">
            <a:extLst>
              <a:ext uri="{FF2B5EF4-FFF2-40B4-BE49-F238E27FC236}">
                <a16:creationId xmlns:a16="http://schemas.microsoft.com/office/drawing/2014/main" id="{4005FD16-CA36-F449-BFD1-723D089159F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523443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0789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21" name="Title line 4">
            <a:extLst>
              <a:ext uri="{FF2B5EF4-FFF2-40B4-BE49-F238E27FC236}">
                <a16:creationId xmlns:a16="http://schemas.microsoft.com/office/drawing/2014/main" id="{85D83742-7B64-2842-9FD7-C3DB4A118D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71718" y="1998724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7" name="Column 4">
            <a:extLst>
              <a:ext uri="{FF2B5EF4-FFF2-40B4-BE49-F238E27FC236}">
                <a16:creationId xmlns:a16="http://schemas.microsoft.com/office/drawing/2014/main" id="{EB2FCF4E-2315-A74B-9A73-3DEC8F3B2C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6015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13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200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80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8818EE-D37D-50E7-F166-FDA5EEEF4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B1683-BE6C-994F-8C71-4655A6D7B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28FF114-93DC-FC49-9934-51730AECA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B53FBC86-B154-F249-A0EA-A3F4998B886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B2093CD-2406-1349-966B-57058BD810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473606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59743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46382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6833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51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C4C9A5-0868-2701-BC50-B6336F7A9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C2075-62BB-E24C-8076-CA96EF9E7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B23EC58-BCB7-634A-BB1D-B02CF96AC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B7895A-CD17-BE4E-8275-3B988852F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0D918B0F-8556-604B-BAA8-A6C7C9B54BD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603EE6-48B1-A9DD-3E8C-9F040098C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60865-49F2-1743-ACC3-2007E090A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937ACD68-09C5-D248-B40F-4B1840FDA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30514C7-0A12-D14C-9687-4F3B4194A5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E60BAC26-48D6-E248-B41C-2CCDFE98648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21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946E26-8BE7-2D48-86AC-6974E1F63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13CBDD01-29C4-1745-98AD-13788A146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A98EC6B-7BB0-C948-B167-15145EFB6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366E92-31CB-554F-81AB-17D313A7A1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tat 1">
            <a:extLst>
              <a:ext uri="{FF2B5EF4-FFF2-40B4-BE49-F238E27FC236}">
                <a16:creationId xmlns:a16="http://schemas.microsoft.com/office/drawing/2014/main" id="{C9E00311-1B4A-3A45-B2E1-0DEC2AF42F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3" name="Stat 1 Caption">
            <a:extLst>
              <a:ext uri="{FF2B5EF4-FFF2-40B4-BE49-F238E27FC236}">
                <a16:creationId xmlns:a16="http://schemas.microsoft.com/office/drawing/2014/main" id="{38EEFF29-C9F6-F448-9DE3-B7BED4EA2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4" name="Stat 1 Copy">
            <a:extLst>
              <a:ext uri="{FF2B5EF4-FFF2-40B4-BE49-F238E27FC236}">
                <a16:creationId xmlns:a16="http://schemas.microsoft.com/office/drawing/2014/main" id="{B83545D4-1FE8-DC43-9A81-6F25043587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5" name="Stat 2">
            <a:extLst>
              <a:ext uri="{FF2B5EF4-FFF2-40B4-BE49-F238E27FC236}">
                <a16:creationId xmlns:a16="http://schemas.microsoft.com/office/drawing/2014/main" id="{4ABC467F-D107-4747-9586-1125DD08C1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6" name="Stat 2 Caption">
            <a:extLst>
              <a:ext uri="{FF2B5EF4-FFF2-40B4-BE49-F238E27FC236}">
                <a16:creationId xmlns:a16="http://schemas.microsoft.com/office/drawing/2014/main" id="{8BD7BB4D-CE28-1E4B-9665-50E32471A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7" name="Stat 2 Copy">
            <a:extLst>
              <a:ext uri="{FF2B5EF4-FFF2-40B4-BE49-F238E27FC236}">
                <a16:creationId xmlns:a16="http://schemas.microsoft.com/office/drawing/2014/main" id="{EB835A56-B62C-D14B-903D-610071ADC1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0116EA0E-2BFB-CB43-BCB2-E6275846FF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80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452E8-D98B-7D49-89F4-1988EA1CF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EB64CB2E-C92D-124D-B974-0B1896DAF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F928CD4C-6268-8747-985F-C59CF046D0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2B551DAC-27EA-C24C-B386-EC1AF8D644A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Stat 1">
            <a:extLst>
              <a:ext uri="{FF2B5EF4-FFF2-40B4-BE49-F238E27FC236}">
                <a16:creationId xmlns:a16="http://schemas.microsoft.com/office/drawing/2014/main" id="{F98DED31-4635-444D-919C-2B2B0E840F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23" name="Stat 1 Caption">
            <a:extLst>
              <a:ext uri="{FF2B5EF4-FFF2-40B4-BE49-F238E27FC236}">
                <a16:creationId xmlns:a16="http://schemas.microsoft.com/office/drawing/2014/main" id="{331C2C7A-A19F-4D41-AF05-994255D0A1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24" name="Stat 1 Copy">
            <a:extLst>
              <a:ext uri="{FF2B5EF4-FFF2-40B4-BE49-F238E27FC236}">
                <a16:creationId xmlns:a16="http://schemas.microsoft.com/office/drawing/2014/main" id="{085B1092-89BA-6141-A8AF-C417ED755A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5" name="Stat 2">
            <a:extLst>
              <a:ext uri="{FF2B5EF4-FFF2-40B4-BE49-F238E27FC236}">
                <a16:creationId xmlns:a16="http://schemas.microsoft.com/office/drawing/2014/main" id="{3F2FC970-AFDD-3442-9C3D-1624B73CCD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6" name="Stat 2 Caption">
            <a:extLst>
              <a:ext uri="{FF2B5EF4-FFF2-40B4-BE49-F238E27FC236}">
                <a16:creationId xmlns:a16="http://schemas.microsoft.com/office/drawing/2014/main" id="{2364D5FE-A84F-B94C-A9A4-9473F66729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7" name="Stat 2 Copy">
            <a:extLst>
              <a:ext uri="{FF2B5EF4-FFF2-40B4-BE49-F238E27FC236}">
                <a16:creationId xmlns:a16="http://schemas.microsoft.com/office/drawing/2014/main" id="{C7FFAD34-E2B5-C749-BB8B-450A44FC17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D5A19222-FB40-1547-B796-7486CB30C6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8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F8A6E-8B6C-6747-84E2-7847C60A1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7F34424B-8820-7344-948C-E6A37BDAA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B342B07-82AB-0B4B-B28F-D84666772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1DD162E7-2D04-F14B-8AE4-67BBDF2FB66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tat 1">
            <a:extLst>
              <a:ext uri="{FF2B5EF4-FFF2-40B4-BE49-F238E27FC236}">
                <a16:creationId xmlns:a16="http://schemas.microsoft.com/office/drawing/2014/main" id="{8719B257-7CF2-6F44-B644-631E6E5FD3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8" name="Stat 1 Caption">
            <a:extLst>
              <a:ext uri="{FF2B5EF4-FFF2-40B4-BE49-F238E27FC236}">
                <a16:creationId xmlns:a16="http://schemas.microsoft.com/office/drawing/2014/main" id="{57760C02-0E47-7F4E-A806-343D235853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9" name="Stat 1 Copy">
            <a:extLst>
              <a:ext uri="{FF2B5EF4-FFF2-40B4-BE49-F238E27FC236}">
                <a16:creationId xmlns:a16="http://schemas.microsoft.com/office/drawing/2014/main" id="{EBA0D26B-DB92-4246-9287-4BA2780352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Stat 2">
            <a:extLst>
              <a:ext uri="{FF2B5EF4-FFF2-40B4-BE49-F238E27FC236}">
                <a16:creationId xmlns:a16="http://schemas.microsoft.com/office/drawing/2014/main" id="{B255A082-26C5-3C48-A4C3-084ADA5B70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1" name="Stat 2 Caption">
            <a:extLst>
              <a:ext uri="{FF2B5EF4-FFF2-40B4-BE49-F238E27FC236}">
                <a16:creationId xmlns:a16="http://schemas.microsoft.com/office/drawing/2014/main" id="{A2FDE0EB-7516-884E-8EAB-A79C468518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2" name="Stat 2 Copy">
            <a:extLst>
              <a:ext uri="{FF2B5EF4-FFF2-40B4-BE49-F238E27FC236}">
                <a16:creationId xmlns:a16="http://schemas.microsoft.com/office/drawing/2014/main" id="{26318E31-81CB-5441-B056-B8D276EEF0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2F9A6A3-1428-324C-BC1A-CD4F519AE9C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01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11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18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22.xml"/><Relationship Id="rId21" Type="http://schemas.openxmlformats.org/officeDocument/2006/relationships/image" Target="../media/image14.emf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17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1.xml"/><Relationship Id="rId16" Type="http://schemas.openxmlformats.org/officeDocument/2006/relationships/slideLayout" Target="../slideLayouts/slideLayout135.xml"/><Relationship Id="rId20" Type="http://schemas.openxmlformats.org/officeDocument/2006/relationships/theme" Target="../theme/theme1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29.xml"/><Relationship Id="rId19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slideLayout" Target="../slideLayouts/slideLayout13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13" Type="http://schemas.openxmlformats.org/officeDocument/2006/relationships/slideLayout" Target="../slideLayouts/slideLayout151.xml"/><Relationship Id="rId18" Type="http://schemas.openxmlformats.org/officeDocument/2006/relationships/image" Target="../media/image21.emf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0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140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Relationship Id="rId14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4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image" Target="../media/image14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14.emf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26" Type="http://schemas.openxmlformats.org/officeDocument/2006/relationships/slideLayout" Target="../slideLayouts/slideLayout78.xml"/><Relationship Id="rId3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73.xml"/><Relationship Id="rId34" Type="http://schemas.openxmlformats.org/officeDocument/2006/relationships/slideLayout" Target="../slideLayouts/slideLayout86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5" Type="http://schemas.openxmlformats.org/officeDocument/2006/relationships/slideLayout" Target="../slideLayouts/slideLayout77.xml"/><Relationship Id="rId33" Type="http://schemas.openxmlformats.org/officeDocument/2006/relationships/slideLayout" Target="../slideLayouts/slideLayout85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29" Type="http://schemas.openxmlformats.org/officeDocument/2006/relationships/slideLayout" Target="../slideLayouts/slideLayout81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24" Type="http://schemas.openxmlformats.org/officeDocument/2006/relationships/slideLayout" Target="../slideLayouts/slideLayout76.xml"/><Relationship Id="rId32" Type="http://schemas.openxmlformats.org/officeDocument/2006/relationships/slideLayout" Target="../slideLayouts/slideLayout84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slideLayout" Target="../slideLayouts/slideLayout75.xml"/><Relationship Id="rId28" Type="http://schemas.openxmlformats.org/officeDocument/2006/relationships/slideLayout" Target="../slideLayouts/slideLayout80.xml"/><Relationship Id="rId36" Type="http://schemas.openxmlformats.org/officeDocument/2006/relationships/image" Target="../media/image14.emf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31" Type="http://schemas.openxmlformats.org/officeDocument/2006/relationships/slideLayout" Target="../slideLayouts/slideLayout83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Relationship Id="rId27" Type="http://schemas.openxmlformats.org/officeDocument/2006/relationships/slideLayout" Target="../slideLayouts/slideLayout79.xml"/><Relationship Id="rId30" Type="http://schemas.openxmlformats.org/officeDocument/2006/relationships/slideLayout" Target="../slideLayouts/slideLayout82.xml"/><Relationship Id="rId35" Type="http://schemas.openxmlformats.org/officeDocument/2006/relationships/theme" Target="../theme/theme6.xml"/><Relationship Id="rId8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9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8.xml"/><Relationship Id="rId16" Type="http://schemas.openxmlformats.org/officeDocument/2006/relationships/image" Target="../media/image14.emf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10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105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slideLayout" Target="../slideLayouts/slideLayout112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247964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4019" r:id="rId6"/>
    <p:sldLayoutId id="2147483666" r:id="rId7"/>
    <p:sldLayoutId id="2147484018" r:id="rId8"/>
    <p:sldLayoutId id="2147483667" r:id="rId9"/>
    <p:sldLayoutId id="2147484017" r:id="rId10"/>
    <p:sldLayoutId id="2147483668" r:id="rId11"/>
    <p:sldLayoutId id="2147483669" r:id="rId12"/>
    <p:sldLayoutId id="2147484025" r:id="rId13"/>
    <p:sldLayoutId id="2147483670" r:id="rId14"/>
    <p:sldLayoutId id="2147483671" r:id="rId15"/>
    <p:sldLayoutId id="2147483672" r:id="rId16"/>
    <p:sldLayoutId id="2147484026" r:id="rId17"/>
    <p:sldLayoutId id="2147483673" r:id="rId18"/>
    <p:sldLayoutId id="2147484030" r:id="rId19"/>
    <p:sldLayoutId id="2147484031" r:id="rId20"/>
    <p:sldLayoutId id="2147484038" r:id="rId2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139730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4024" r:id="rId3"/>
    <p:sldLayoutId id="214748387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649380-23AE-854E-9BC8-848AEBBD0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9560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925" r:id="rId3"/>
    <p:sldLayoutId id="2147483883" r:id="rId4"/>
    <p:sldLayoutId id="2147483896" r:id="rId5"/>
    <p:sldLayoutId id="2147483898" r:id="rId6"/>
    <p:sldLayoutId id="2147483897" r:id="rId7"/>
    <p:sldLayoutId id="2147483880" r:id="rId8"/>
    <p:sldLayoutId id="2147483869" r:id="rId9"/>
    <p:sldLayoutId id="2147483885" r:id="rId10"/>
    <p:sldLayoutId id="2147483886" r:id="rId11"/>
    <p:sldLayoutId id="2147483888" r:id="rId12"/>
    <p:sldLayoutId id="2147483922" r:id="rId13"/>
    <p:sldLayoutId id="2147483923" r:id="rId14"/>
    <p:sldLayoutId id="2147483924" r:id="rId15"/>
    <p:sldLayoutId id="2147483887" r:id="rId16"/>
    <p:sldLayoutId id="2147483966" r:id="rId17"/>
    <p:sldLayoutId id="2147483967" r:id="rId18"/>
    <p:sldLayoutId id="2147483968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285" y="1825625"/>
            <a:ext cx="113134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867B5927-1581-294F-B094-8C1C0027CF4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5684134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406" imgH="403" progId="TCLayout.ActiveDocument.1">
                  <p:embed/>
                </p:oleObj>
              </mc:Choice>
              <mc:Fallback>
                <p:oleObj name="think-cell Slide" r:id="rId17" imgW="406" imgH="40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867B5927-1581-294F-B094-8C1C0027CF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06F0E88-EA22-6F44-8DFA-A231331C1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5026A7-14AA-E140-B827-E87D9F843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r>
              <a:rPr lang="en-US"/>
              <a:t>77</a:t>
            </a:r>
          </a:p>
        </p:txBody>
      </p:sp>
    </p:spTree>
    <p:extLst>
      <p:ext uri="{BB962C8B-B14F-4D97-AF65-F5344CB8AC3E}">
        <p14:creationId xmlns:p14="http://schemas.microsoft.com/office/powerpoint/2010/main" val="324144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91" r:id="rId2"/>
    <p:sldLayoutId id="2147483803" r:id="rId3"/>
    <p:sldLayoutId id="2147483784" r:id="rId4"/>
    <p:sldLayoutId id="2147483785" r:id="rId5"/>
    <p:sldLayoutId id="2147483793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403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agazine Grotesque 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6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216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3884" r:id="rId2"/>
    <p:sldLayoutId id="2147484034" r:id="rId3"/>
    <p:sldLayoutId id="2147484033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EFEEBE7-2301-DAE8-5FED-C2008DAEA8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1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5" r:id="rId2"/>
    <p:sldLayoutId id="2147483729" r:id="rId3"/>
    <p:sldLayoutId id="2147483724" r:id="rId4"/>
    <p:sldLayoutId id="2147483726" r:id="rId5"/>
    <p:sldLayoutId id="2147483728" r:id="rId6"/>
    <p:sldLayoutId id="2147483727" r:id="rId7"/>
    <p:sldLayoutId id="2147483730" r:id="rId8"/>
    <p:sldLayoutId id="2147483731" r:id="rId9"/>
    <p:sldLayoutId id="2147484044" r:id="rId10"/>
    <p:sldLayoutId id="2147484045" r:id="rId11"/>
    <p:sldLayoutId id="2147484046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864E1BE-276C-2AE9-C09F-9B5AE473E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2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851" r:id="rId3"/>
    <p:sldLayoutId id="2147483853" r:id="rId4"/>
    <p:sldLayoutId id="2147483854" r:id="rId5"/>
    <p:sldLayoutId id="2147483823" r:id="rId6"/>
    <p:sldLayoutId id="2147484007" r:id="rId7"/>
    <p:sldLayoutId id="2147484008" r:id="rId8"/>
    <p:sldLayoutId id="2147484009" r:id="rId9"/>
    <p:sldLayoutId id="2147484010" r:id="rId10"/>
    <p:sldLayoutId id="2147484040" r:id="rId11"/>
    <p:sldLayoutId id="2147484041" r:id="rId12"/>
    <p:sldLayoutId id="2147484042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A7FF24D-3083-F0BB-5689-D44065EF2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991" r:id="rId4"/>
    <p:sldLayoutId id="2147483992" r:id="rId5"/>
    <p:sldLayoutId id="2147483759" r:id="rId6"/>
    <p:sldLayoutId id="2147483760" r:id="rId7"/>
    <p:sldLayoutId id="2147483761" r:id="rId8"/>
    <p:sldLayoutId id="2147483762" r:id="rId9"/>
    <p:sldLayoutId id="2147483804" r:id="rId10"/>
    <p:sldLayoutId id="2147483807" r:id="rId11"/>
    <p:sldLayoutId id="2147483810" r:id="rId12"/>
    <p:sldLayoutId id="2147483813" r:id="rId13"/>
    <p:sldLayoutId id="2147483805" r:id="rId14"/>
    <p:sldLayoutId id="2147483808" r:id="rId15"/>
    <p:sldLayoutId id="2147483811" r:id="rId16"/>
    <p:sldLayoutId id="2147484028" r:id="rId17"/>
    <p:sldLayoutId id="2147483806" r:id="rId18"/>
    <p:sldLayoutId id="2147483809" r:id="rId19"/>
    <p:sldLayoutId id="2147483812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4027" r:id="rId26"/>
    <p:sldLayoutId id="2147483822" r:id="rId27"/>
    <p:sldLayoutId id="2147484006" r:id="rId28"/>
    <p:sldLayoutId id="2147483994" r:id="rId29"/>
    <p:sldLayoutId id="2147483995" r:id="rId30"/>
    <p:sldLayoutId id="2147483996" r:id="rId31"/>
    <p:sldLayoutId id="2147484003" r:id="rId32"/>
    <p:sldLayoutId id="2147484039" r:id="rId33"/>
    <p:sldLayoutId id="2147484043" r:id="rId3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D7CD0AD-3FBA-9E80-E8BE-87BF97A9B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7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4029" r:id="rId2"/>
    <p:sldLayoutId id="2147483764" r:id="rId3"/>
    <p:sldLayoutId id="2147483993" r:id="rId4"/>
    <p:sldLayoutId id="2147483765" r:id="rId5"/>
    <p:sldLayoutId id="2147483766" r:id="rId6"/>
    <p:sldLayoutId id="2147483767" r:id="rId7"/>
    <p:sldLayoutId id="2147483792" r:id="rId8"/>
    <p:sldLayoutId id="2147484035" r:id="rId9"/>
    <p:sldLayoutId id="2147483794" r:id="rId10"/>
    <p:sldLayoutId id="2147483997" r:id="rId11"/>
    <p:sldLayoutId id="2147483998" r:id="rId12"/>
    <p:sldLayoutId id="2147483999" r:id="rId13"/>
    <p:sldLayoutId id="2147483983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8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1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47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85.xml"/><Relationship Id="rId7" Type="http://schemas.microsoft.com/office/2017/04/relationships/track" Target="../media/track2.vtt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17/04/relationships/track" Target="../media/track1.vtt"/><Relationship Id="rId11" Type="http://schemas.openxmlformats.org/officeDocument/2006/relationships/image" Target="../media/image47.png"/><Relationship Id="rId5" Type="http://schemas.openxmlformats.org/officeDocument/2006/relationships/image" Target="../media/image51.png"/><Relationship Id="rId10" Type="http://schemas.openxmlformats.org/officeDocument/2006/relationships/image" Target="../media/image54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4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47.png"/><Relationship Id="rId5" Type="http://schemas.openxmlformats.org/officeDocument/2006/relationships/image" Target="../media/image55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25.sv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25.sv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25.sv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25.svg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25.sv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25.sv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25.sv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25.svg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FBBB1-F691-2DBB-0E41-0C1A4A140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56E0BA-3400-31A1-885E-50BE516D935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246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Sharpen Companion Purchase Flow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000">
                <a:latin typeface="Arial"/>
                <a:ea typeface="+mn-ea"/>
                <a:cs typeface="Arial"/>
              </a:rPr>
              <a:t>Regular Integration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: </a:t>
            </a:r>
            <a:r>
              <a:rPr lang="en-US" sz="2000">
                <a:latin typeface="Arial"/>
                <a:ea typeface="+mn-ea"/>
                <a:cs typeface="Arial"/>
              </a:rPr>
              <a:t>ALEKS</a:t>
            </a:r>
            <a:r>
              <a:rPr lang="en-US" sz="2000" b="0" baseline="30000">
                <a:solidFill>
                  <a:srgbClr val="222222"/>
                </a:solidFill>
                <a:latin typeface="Arial"/>
                <a:ea typeface="+mn-ea"/>
                <a:cs typeface="Arial"/>
              </a:rPr>
              <a:t>® 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Integrated with</a:t>
            </a:r>
            <a:r>
              <a:rPr lang="en-US" sz="2000">
                <a:latin typeface="Arial"/>
                <a:ea typeface="+mn-ea"/>
                <a:cs typeface="Arial"/>
              </a:rPr>
              <a:t> the Canvas 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Learning Management System (LMS)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B34A92C-1959-BED0-600B-4E790B250D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Arial"/>
                <a:cs typeface="Arial"/>
              </a:rPr>
              <a:t>Getting Started with </a:t>
            </a:r>
            <a:r>
              <a:rPr lang="en-US">
                <a:latin typeface="Arial"/>
                <a:cs typeface="Arial"/>
              </a:rPr>
              <a:t>McGraw Hill ALEKS</a:t>
            </a:r>
            <a:r>
              <a:rPr lang="en-US" baseline="30000" dirty="0">
                <a:latin typeface="Arial"/>
                <a:cs typeface="Arial"/>
              </a:rPr>
              <a:t>®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 Sharpen</a:t>
            </a:r>
            <a:endParaRPr lang="en-US" baseline="30000" dirty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403C93B-0C5C-6EBA-38B9-CDC91690D48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 dirty="0"/>
            </a:b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798DD6-469C-DC2A-93A7-786B9D829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30" t="14519" b="-151"/>
          <a:stretch>
            <a:fillRect/>
          </a:stretch>
        </p:blipFill>
        <p:spPr>
          <a:xfrm>
            <a:off x="3884263" y="2967052"/>
            <a:ext cx="4833788" cy="38968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A6A43F-7A07-79D5-7214-C5FC3FF22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275"/>
          <a:stretch>
            <a:fillRect/>
          </a:stretch>
        </p:blipFill>
        <p:spPr>
          <a:xfrm>
            <a:off x="8126916" y="3427141"/>
            <a:ext cx="3400241" cy="24384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9E024DB-44CE-B99F-C721-61EAB4F45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8754" y="147869"/>
            <a:ext cx="1343025" cy="447675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2BD57DC-5924-1C11-A7A1-2E02AD58FF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283409" y="240485"/>
            <a:ext cx="3228328" cy="2113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3431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7239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74513-6A0B-C980-D365-3133946F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330957-D553-2BC9-BB60-B6DB5CD1ED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8.1: 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B941393-78B7-54EF-512E-227DB1DE7352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You'll see the most direct flow here.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Start by entering your class. Under My </a:t>
            </a:r>
            <a:r>
              <a:rPr lang="en-US" sz="1800">
                <a:latin typeface="Arial"/>
                <a:cs typeface="Arial"/>
              </a:rPr>
              <a:t>Classes on the ALEKS class homepage, click to open your</a:t>
            </a:r>
            <a:r>
              <a:rPr lang="en-US" sz="1800" dirty="0">
                <a:latin typeface="Arial"/>
                <a:cs typeface="Arial"/>
              </a:rPr>
              <a:t> class that includes Sharpen. 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202DEB-D9C4-4DD0-6702-525A7AB46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099" y="1234687"/>
            <a:ext cx="5320937" cy="49072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591EB2-D1D6-34CC-D903-4FA35245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819" y="2066484"/>
            <a:ext cx="1231521" cy="1360018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8A218A3-E611-7556-6789-C5D805211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FAAD51-45D0-02FB-298A-80DAEEB8E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98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C1E2A-1E85-1AD3-EAFF-82E4AD0B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64D7EF-AA3A-C19F-EEF6-29156C5777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>
                <a:latin typeface="Arial"/>
                <a:ea typeface="Calibri"/>
                <a:cs typeface="Arial"/>
              </a:rPr>
              <a:t>Step 8: How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B8788B-E1A4-9E88-568B-CF59ECACBACF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1</a:t>
            </a:r>
            <a:r>
              <a:rPr lang="en-US" sz="1800" dirty="0">
                <a:latin typeface="Arial"/>
                <a:cs typeface="Arial"/>
              </a:rPr>
              <a:t>: In the left navigation of the student homepage, you'll see an option to </a:t>
            </a:r>
            <a:r>
              <a:rPr lang="en-US" sz="1800" b="1" dirty="0">
                <a:latin typeface="Arial"/>
                <a:cs typeface="Arial"/>
              </a:rPr>
              <a:t>Go To Sharpen Companion</a:t>
            </a:r>
            <a:r>
              <a:rPr lang="en-US" sz="1800" dirty="0">
                <a:latin typeface="Arial"/>
                <a:cs typeface="Arial"/>
              </a:rPr>
              <a:t>. </a:t>
            </a: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Click this and Sharpen will open in a new tab – </a:t>
            </a:r>
            <a:r>
              <a:rPr lang="en-US" sz="1800" b="1" dirty="0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 dirty="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Check the appendix for 2 additional access points.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297984-9765-0007-0D33-0543625AC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213" y="1709854"/>
            <a:ext cx="5606867" cy="32803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ED0877-9592-24ED-21D9-8D55BCCA9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687070" y="3349147"/>
            <a:ext cx="1387467" cy="289093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BA3E577-92C8-D79A-3CF0-DDBED81E3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C96180-8EE8-BAAB-84A6-D560024E3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28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F8672-C7D1-AF9A-4722-E7F17033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25905E-6C2E-602A-BCB4-F1ECCF4982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21470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How to Use Sharpen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698D86C-B75D-8B96-EB53-E988F8D5FEA5}"/>
              </a:ext>
            </a:extLst>
          </p:cNvPr>
          <p:cNvSpPr txBox="1">
            <a:spLocks/>
          </p:cNvSpPr>
          <p:nvPr/>
        </p:nvSpPr>
        <p:spPr>
          <a:xfrm>
            <a:off x="6921470" y="1754995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Accept the Terms and Conditions</a:t>
            </a: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If this is your first time launching Sharpen, you'll be prompted to </a:t>
            </a:r>
            <a:r>
              <a:rPr lang="en-US" sz="1800" b="1">
                <a:latin typeface="Arial"/>
                <a:cs typeface="Arial"/>
              </a:rPr>
              <a:t>click Agree &amp; Continue </a:t>
            </a:r>
            <a:r>
              <a:rPr lang="en-US" sz="1800">
                <a:latin typeface="Arial"/>
                <a:cs typeface="Arial"/>
              </a:rPr>
              <a:t>to accept the terms and conditions.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Your study content is pre-loaded into your account. Pick your first study activity from your Playlist and get started!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1E0CF4-2699-3D5E-17F2-7653BB2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839" y="1839951"/>
            <a:ext cx="2772225" cy="4729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3D4900-45C5-447E-C1FA-55CA369AC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02" r="3268"/>
          <a:stretch>
            <a:fillRect/>
          </a:stretch>
        </p:blipFill>
        <p:spPr>
          <a:xfrm>
            <a:off x="167627" y="841652"/>
            <a:ext cx="2839716" cy="4100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0730C2-0A82-83E1-010B-74A03C564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C749F4-B036-EF2A-F084-F6FA9F94D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65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EDDF7-9C56-58D4-44CA-B90C9A21C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735C8-CFF2-348E-1B8F-F9F41A5D0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343" y="2619373"/>
            <a:ext cx="1190627" cy="114300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89445EC6-5861-57D2-F541-92EEA98DE8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66329" y="923998"/>
            <a:ext cx="5572341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Sharpen is the ultimate college study app for exam prep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pic>
        <p:nvPicPr>
          <p:cNvPr id="2" name="Sharpen Student Overview 6.17.26" descr="Video showing how Sharpen works. Click to play this video. ">
            <a:hlinkClick r:id="" action="ppaction://media"/>
            <a:extLst>
              <a:ext uri="{FF2B5EF4-FFF2-40B4-BE49-F238E27FC236}">
                <a16:creationId xmlns:a16="http://schemas.microsoft.com/office/drawing/2014/main" id="{EC2AFD13-71DE-EEBD-B850-EC65211854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09E17F8F-EE08-4AEA-985C-F203CE31F9F5}" label="" lang="en-us" r:embed="rId6"/>
                          <p173:track id="{F3EA4DFC-4FC0-459B-857D-A7CF17D1B3B2}" label="" lang="en" r:embed="rId7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82763" y="919480"/>
            <a:ext cx="2530475" cy="54864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C7298B-D46F-67C2-75BE-2713D96508F9}"/>
              </a:ext>
            </a:extLst>
          </p:cNvPr>
          <p:cNvSpPr txBox="1">
            <a:spLocks/>
          </p:cNvSpPr>
          <p:nvPr/>
        </p:nvSpPr>
        <p:spPr>
          <a:xfrm>
            <a:off x="6366329" y="1879115"/>
            <a:ext cx="5490743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Inside Sharpen you’ll find:</a:t>
            </a:r>
            <a:endParaRPr lang="en-US" sz="1800"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Ask Sharpen – your AI study buddy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Improve – </a:t>
            </a:r>
            <a:r>
              <a:rPr lang="en-US" sz="1800" b="1" err="1">
                <a:solidFill>
                  <a:srgbClr val="333333"/>
                </a:solidFill>
                <a:latin typeface="Arial"/>
                <a:cs typeface="Arial"/>
              </a:rPr>
              <a:t>Sharpen's</a:t>
            </a: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 AI engine with personalized study tips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Quizzes for exam prep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Videos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Flashcards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Chapter Summaries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Guided Solutions </a:t>
            </a:r>
            <a:r>
              <a:rPr lang="en-US" sz="1800">
                <a:solidFill>
                  <a:srgbClr val="333333"/>
                </a:solidFill>
                <a:latin typeface="Arial"/>
                <a:cs typeface="Arial"/>
              </a:rPr>
              <a:t>(select titles)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15" name="Picture 14" descr="Download Sharpen on the Apple App Store.">
            <a:extLst>
              <a:ext uri="{FF2B5EF4-FFF2-40B4-BE49-F238E27FC236}">
                <a16:creationId xmlns:a16="http://schemas.microsoft.com/office/drawing/2014/main" id="{D690E1B2-A0D6-4FB2-2F47-6B0A10F1AD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7340" y="5842832"/>
            <a:ext cx="1968700" cy="511400"/>
          </a:xfrm>
          <a:prstGeom prst="rect">
            <a:avLst/>
          </a:prstGeom>
        </p:spPr>
      </p:pic>
      <p:pic>
        <p:nvPicPr>
          <p:cNvPr id="17" name="Picture 16" descr="Download Sharpen on the Google Play.">
            <a:extLst>
              <a:ext uri="{FF2B5EF4-FFF2-40B4-BE49-F238E27FC236}">
                <a16:creationId xmlns:a16="http://schemas.microsoft.com/office/drawing/2014/main" id="{F55BB996-F1B5-6D6D-4735-8DA2D72ABA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500" y="5842831"/>
            <a:ext cx="1968700" cy="511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E46EC1-439E-A824-199B-C9FA1C605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4723818-BF3C-712C-A3EB-1E9D02DF5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62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DBB3D-08E0-4F77-D05F-727E0D26A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EE572-9EC7-1B66-88F3-F2C925BC55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  <a:tabLst/>
              <a:defRPr/>
            </a:pPr>
            <a:r>
              <a:rPr lang="en-US">
                <a:latin typeface="Arial"/>
                <a:ea typeface="+mn-ea"/>
                <a:cs typeface="Arial"/>
              </a:rPr>
              <a:t>Appendix</a:t>
            </a:r>
            <a:endParaRPr lang="en-US">
              <a:ea typeface="+mn-ea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8E89D20-0534-3B8B-5C63-8AD4D1A29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9C3C409-5836-B155-D0DA-9EF618E5A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6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 b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C413EC-DFE6-8E97-763B-6A458D13D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11" name="Picture 10" descr="ALEKS on computer, Sharpen on mobile phone">
            <a:extLst>
              <a:ext uri="{FF2B5EF4-FFF2-40B4-BE49-F238E27FC236}">
                <a16:creationId xmlns:a16="http://schemas.microsoft.com/office/drawing/2014/main" id="{50504CE9-F640-3DA0-2972-47C25B4EAC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8161" y="3949388"/>
            <a:ext cx="2865560" cy="2072270"/>
          </a:xfrm>
          <a:prstGeom prst="rect">
            <a:avLst/>
          </a:prstGeom>
        </p:spPr>
      </p:pic>
      <p:pic>
        <p:nvPicPr>
          <p:cNvPr id="13" name="Picture 12" descr="Sharpen on computer and mobile phone">
            <a:extLst>
              <a:ext uri="{FF2B5EF4-FFF2-40B4-BE49-F238E27FC236}">
                <a16:creationId xmlns:a16="http://schemas.microsoft.com/office/drawing/2014/main" id="{77845E1C-AF37-9052-3F55-78A1FEEA7A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2907" y="1319561"/>
            <a:ext cx="2791674" cy="1849244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F495124-7D83-C78B-E5C2-611E13F1D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35DFE8-B36E-AE34-22C5-282B37534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46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28621-C9DE-01FE-732F-E882AAE11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18B1F3-1D50-054E-6E8D-73ABFCB39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Sharpen:</a:t>
            </a:r>
            <a:endParaRPr lang="en-US" sz="2400" i="0" u="none" strike="sng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FB7704B-9317-35E2-0EB4-AF92BFB9F248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2</a:t>
            </a:r>
            <a:r>
              <a:rPr lang="en-US" sz="1800" dirty="0">
                <a:latin typeface="Arial"/>
                <a:cs typeface="Arial"/>
              </a:rPr>
              <a:t>: You can also open the left-side hamburger menu and scroll down to </a:t>
            </a:r>
            <a:r>
              <a:rPr lang="en-US" sz="1800" b="1">
                <a:latin typeface="Arial"/>
                <a:cs typeface="Arial"/>
              </a:rPr>
              <a:t>Sharpen</a:t>
            </a:r>
            <a:r>
              <a:rPr lang="en-US" sz="1800">
                <a:latin typeface="Arial"/>
                <a:cs typeface="Arial"/>
              </a:rPr>
              <a:t>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B9BB2E-F061-5123-CB36-6356CE596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94" y="1711093"/>
            <a:ext cx="5726832" cy="33934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D4B9410-8D5F-5630-6850-03C3E7CC9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25" y="3442432"/>
            <a:ext cx="1006467" cy="222005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6A56220-102F-D1B2-E969-009AF9408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5C6F56-5213-762F-BEF1-18548C9D1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09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BF658-E173-17D0-5CA7-35CCF977F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03396F-7182-9941-4E39-F5B51B89F3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DDF94CB-6EA2-AFAA-FD0E-288B938977AC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3</a:t>
            </a:r>
            <a:r>
              <a:rPr lang="en-US" sz="1800" dirty="0">
                <a:latin typeface="Arial"/>
                <a:cs typeface="Arial"/>
              </a:rPr>
              <a:t>: Under the assignment list, you'll see the </a:t>
            </a:r>
            <a:r>
              <a:rPr lang="en-US" sz="1800" b="1" dirty="0">
                <a:latin typeface="Arial"/>
                <a:cs typeface="Arial"/>
              </a:rPr>
              <a:t>Sharpen Companion Assignment</a:t>
            </a:r>
            <a:r>
              <a:rPr lang="en-US" sz="1800" dirty="0">
                <a:latin typeface="Arial"/>
                <a:cs typeface="Arial"/>
              </a:rPr>
              <a:t>. </a:t>
            </a:r>
            <a:endParaRPr lang="en-US" sz="1800" dirty="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 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Note this is not an actual assignment. There are no points or credits associated with this.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CF7B58-86B1-1F8C-8671-95E777074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349" y="1516318"/>
            <a:ext cx="4984500" cy="36474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36529B-A516-201D-A5B4-B5AAEB99B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927" y="2698042"/>
            <a:ext cx="1452515" cy="259177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F751FB9-ED93-1201-50A8-FFD7EEDA4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B1BD5C-3E02-0536-DEC9-8BECA0A4A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66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6E004-6A85-13F8-B0EA-F17B6A8F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A70EA-A859-1492-D2A7-3674628BD7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Thank you!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90750DC-C2E6-037E-E5DE-E9EFBE387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9BB4B24-EE20-C9DE-047D-9A25A9CE6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6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 b="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42DB01-AB20-4287-1BD0-A812017E6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9" name="Picture 8" descr="Sharpen on computer and mobile phone">
            <a:extLst>
              <a:ext uri="{FF2B5EF4-FFF2-40B4-BE49-F238E27FC236}">
                <a16:creationId xmlns:a16="http://schemas.microsoft.com/office/drawing/2014/main" id="{87BE0EF5-42C2-0077-F2F8-C08AFC16A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138" y="1290320"/>
            <a:ext cx="2591323" cy="1717040"/>
          </a:xfrm>
          <a:prstGeom prst="rect">
            <a:avLst/>
          </a:prstGeom>
        </p:spPr>
      </p:pic>
      <p:pic>
        <p:nvPicPr>
          <p:cNvPr id="11" name="Picture 10" descr="ALEKS on computer, Sharpen on mobile phone">
            <a:extLst>
              <a:ext uri="{FF2B5EF4-FFF2-40B4-BE49-F238E27FC236}">
                <a16:creationId xmlns:a16="http://schemas.microsoft.com/office/drawing/2014/main" id="{3DC1BE63-2A51-60F1-C96E-A63AFD099A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2540" y="3423920"/>
            <a:ext cx="3039641" cy="225552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110DC86-9523-B46E-91EA-EA8C71E89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FE9319-00EB-1733-609F-6B0245DEA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28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55F97-C085-271D-8621-685E00EDA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>
            <a:extLst>
              <a:ext uri="{FF2B5EF4-FFF2-40B4-BE49-F238E27FC236}">
                <a16:creationId xmlns:a16="http://schemas.microsoft.com/office/drawing/2014/main" id="{DB094E85-2309-EF42-C871-E0A053CBA16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33350" y="917481"/>
            <a:ext cx="29075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Calibri"/>
              </a:rPr>
              <a:t>Step 1: Canvas 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2242355-2C2B-85F0-0A6E-5DCAC9B534A4}"/>
              </a:ext>
            </a:extLst>
          </p:cNvPr>
          <p:cNvSpPr txBox="1">
            <a:spLocks/>
          </p:cNvSpPr>
          <p:nvPr/>
        </p:nvSpPr>
        <p:spPr>
          <a:xfrm>
            <a:off x="6533117" y="1496887"/>
            <a:ext cx="4752881" cy="47638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Start by pairing your LMS with ALEKS. </a:t>
            </a:r>
            <a:endParaRPr lang="en-US" sz="1800" b="1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Log into your Canvas account and select your course.</a:t>
            </a:r>
            <a:endParaRPr lang="en-US" sz="1800">
              <a:solidFill>
                <a:srgbClr val="333333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On the left-side navigation menu, select the tool link ALEKS. </a:t>
            </a:r>
            <a:endParaRPr lang="en-US" sz="18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Note: the name of the link tool may vary depending on your school and class.</a:t>
            </a:r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230779-EBFB-BC4A-02D1-043975668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-278"/>
          <a:stretch>
            <a:fillRect/>
          </a:stretch>
        </p:blipFill>
        <p:spPr>
          <a:xfrm>
            <a:off x="811947" y="1146484"/>
            <a:ext cx="4473963" cy="22937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8BB8E6-1275-540B-85A0-7733578D0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29" y="4299176"/>
            <a:ext cx="4582886" cy="128587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28C8DA9-A3EF-214F-A6C4-C05FAB99A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CBF8E44-C165-19A8-9AB7-DB5EAD529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3038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10861-0238-3A44-808F-11E7E13F2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6D6903-A559-2F19-E766-A8DFC705F0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2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E453AC2-8E91-96C3-E1E3-5882854815EA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Next, you'll be asked if you've used ALEKS before.</a:t>
            </a:r>
            <a:endParaRPr lang="en-US" sz="180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haven't, select "No" to create an account. Then click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 Continue</a:t>
            </a:r>
            <a:r>
              <a:rPr lang="en-US" sz="1800" i="1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sz="1800" b="1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Enter your name, email, and password.</a:t>
            </a:r>
            <a:r>
              <a:rPr lang="en-US" sz="1800" b="1">
                <a:solidFill>
                  <a:srgbClr val="FF0000"/>
                </a:solidFill>
                <a:latin typeface="Arial"/>
                <a:cs typeface="Arial"/>
              </a:rPr>
              <a:t> Always use your school email address when creating an account. </a:t>
            </a:r>
          </a:p>
          <a:p>
            <a:pPr marL="0" indent="0"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Verify your information, accept the Terms of Use, and select </a:t>
            </a:r>
            <a:r>
              <a:rPr lang="en-US" sz="1800" b="1">
                <a:latin typeface="Arial"/>
                <a:cs typeface="Arial"/>
              </a:rPr>
              <a:t>Create Account</a:t>
            </a:r>
            <a:r>
              <a:rPr lang="en-US" sz="1800">
                <a:latin typeface="Arial"/>
                <a:cs typeface="Arial"/>
              </a:rPr>
              <a:t>. Your account is now paired with ALEKS. Select </a:t>
            </a:r>
            <a:r>
              <a:rPr lang="en-US" sz="1800" b="1">
                <a:latin typeface="Arial"/>
                <a:cs typeface="Arial"/>
              </a:rPr>
              <a:t>Continue</a:t>
            </a:r>
            <a:r>
              <a:rPr lang="en-US" sz="1800">
                <a:latin typeface="Arial"/>
                <a:cs typeface="Arial"/>
              </a:rPr>
              <a:t>. 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3C3617-9FFE-59E6-1412-D781F3261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6532" y="3881847"/>
            <a:ext cx="3113405" cy="28657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06555C-4E00-A595-0503-14D6C745B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918" y="1960384"/>
            <a:ext cx="3224169" cy="29503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A2F1A7-41C7-81D6-0DC9-57152D80C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572" y="863600"/>
            <a:ext cx="3830809" cy="294404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A01EA27-BD82-3B4C-B122-955D26336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6F6D560-2176-394F-6E64-D9C736D88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7046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DF349-EB25-D49E-E916-C19D048FB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40DF41-1CD9-7EF8-AB6A-EE132501C5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09496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3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5D135D8-134C-1F61-7A74-5D4BD86CBD87}"/>
              </a:ext>
            </a:extLst>
          </p:cNvPr>
          <p:cNvSpPr txBox="1">
            <a:spLocks/>
          </p:cNvSpPr>
          <p:nvPr/>
        </p:nvSpPr>
        <p:spPr>
          <a:xfrm>
            <a:off x="7106042" y="1718796"/>
            <a:ext cx="4752881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Once you've created your account, you'll need to verify your email.</a:t>
            </a:r>
            <a:endParaRPr lang="en-US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Enter your email address and check your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inbox for a 6-digit code. Enter the code 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to verify your email. </a:t>
            </a:r>
            <a:endParaRPr lang="en-US" dirty="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 You will be taken to your ALEKS Student Account Home.</a:t>
            </a:r>
          </a:p>
          <a:p>
            <a:pPr marL="0" indent="0">
              <a:buNone/>
            </a:pPr>
            <a:endParaRPr lang="en-US" sz="800" strike="sngStrike">
              <a:solidFill>
                <a:srgbClr val="333333"/>
              </a:solidFill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5DB475-C2EE-3A08-1953-1A4DCC27B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51" y="3857208"/>
            <a:ext cx="3156345" cy="2913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3DEFB-80A9-976E-93AB-7D47E7954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-217"/>
          <a:stretch>
            <a:fillRect/>
          </a:stretch>
        </p:blipFill>
        <p:spPr>
          <a:xfrm>
            <a:off x="3670246" y="2233108"/>
            <a:ext cx="3324906" cy="29121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EAA0EC-999C-4F76-ABE6-6FC02C8C1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863" y="827296"/>
            <a:ext cx="3151258" cy="2913442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541B0FC-A51D-18F7-56FC-BB16D144A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6A892EE-2E8B-916F-AF20-498F0BE43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2568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E4546-E266-2CB6-2ACE-B38449697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A078B-D429-D24F-6765-4F99AB4F45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4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091FDE2-00AB-9438-1325-0000492ADEDE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 used ALEKS before, select "Yes." Then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You will have the option to reset your password.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then see a screen with your username before being taken to the My Classes page in ALEKS. 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F1FBBE-45C8-7FAE-B80A-372FC11DE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302" y="3431425"/>
            <a:ext cx="3601960" cy="32611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605EF1-F155-3545-779B-EBF8B2EEA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4054" y="811437"/>
            <a:ext cx="3493079" cy="2994722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EA239C87-13F5-9ED4-8EC5-9475A59C0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F30E2B-C65A-C9FC-C0D1-89F3942D9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962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FE5C0-3740-48B6-257B-EB91AF94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A9899A-89AC-6F0C-D7AD-CCFD340141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13024" y="892259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5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5B7E9B0-2B78-B524-F60A-C1F963508C1A}"/>
              </a:ext>
            </a:extLst>
          </p:cNvPr>
          <p:cNvSpPr txBox="1">
            <a:spLocks/>
          </p:cNvSpPr>
          <p:nvPr/>
        </p:nvSpPr>
        <p:spPr>
          <a:xfrm>
            <a:off x="6409571" y="1358633"/>
            <a:ext cx="5589100" cy="50443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 You may be in a license-based class and if so, you'll have access to ALEKS immediately. If you're in an access code-based class, you'll need to enter a 20-digit access code. </a:t>
            </a:r>
          </a:p>
          <a:p>
            <a:pPr marL="0" indent="0">
              <a:buNone/>
            </a:pPr>
            <a:endParaRPr lang="en-US" sz="1800" strike="sngStrike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have 3 options: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 dirty="0">
                <a:solidFill>
                  <a:srgbClr val="692146"/>
                </a:solidFill>
                <a:latin typeface="Arial"/>
                <a:cs typeface="Arial"/>
              </a:rPr>
              <a:t>ALEKS Code</a:t>
            </a:r>
            <a:r>
              <a:rPr lang="en-US" sz="1800" b="1" dirty="0">
                <a:solidFill>
                  <a:srgbClr val="7030A0"/>
                </a:solidFill>
                <a:latin typeface="Arial"/>
                <a:cs typeface="Arial"/>
              </a:rPr>
              <a:t>: 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Yes, I have an access code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 Enter the code and click 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 Review your access code expiration date and select 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Confirm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be taken to your ALEKS Student Account Home.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 dirty="0">
                <a:solidFill>
                  <a:srgbClr val="EC7700"/>
                </a:solidFill>
                <a:latin typeface="Arial"/>
                <a:cs typeface="Arial"/>
              </a:rPr>
              <a:t>Purchase Online:</a:t>
            </a:r>
            <a:r>
              <a:rPr lang="en-US" sz="1800" b="1" dirty="0">
                <a:solidFill>
                  <a:srgbClr val="ED7D31"/>
                </a:solidFill>
                <a:latin typeface="Arial"/>
                <a:cs typeface="Arial"/>
              </a:rPr>
              <a:t> 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No, I need to purchase an access code 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to pay with a credit card or PayPal. Click 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800" b="1">
                <a:solidFill>
                  <a:srgbClr val="C00000"/>
                </a:solidFill>
                <a:latin typeface="Arial"/>
                <a:cs typeface="Arial"/>
              </a:rPr>
              <a:t>Temporary Access: 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Yes, I have an access code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Then enter the code provided by your instructor for two-week temporary access.*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AA2B7E-4F5B-88D1-9D76-D3D269E96DBE}"/>
              </a:ext>
            </a:extLst>
          </p:cNvPr>
          <p:cNvSpPr txBox="1"/>
          <p:nvPr/>
        </p:nvSpPr>
        <p:spPr>
          <a:xfrm>
            <a:off x="6514295" y="6484434"/>
            <a:ext cx="4511782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latin typeface="Arial"/>
                <a:ea typeface="Calibri"/>
                <a:cs typeface="Arial"/>
              </a:rPr>
              <a:t>*Temporary </a:t>
            </a:r>
            <a:r>
              <a:rPr lang="en-US" sz="800">
                <a:latin typeface="Arial"/>
                <a:ea typeface="Calibri"/>
                <a:cs typeface="Arial"/>
              </a:rPr>
              <a:t>access is available for ALEKS only and does not include Sharpen.</a:t>
            </a:r>
            <a:endParaRPr lang="en-US" sz="800" dirty="0">
              <a:latin typeface="Arial"/>
              <a:ea typeface="Calibri"/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7452FF-CCB1-64B0-EFD0-D126F737B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4127" y="3453656"/>
            <a:ext cx="3491538" cy="31395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C702BF-9599-89F8-75B1-82F368474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534" y="894080"/>
            <a:ext cx="3422087" cy="313956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8FC31A86-24A4-F44E-1570-84CFEF92E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DE1E0-F081-98B5-7C7F-C81D1BC59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6305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51EE5-ED50-208C-FC0B-A16419D86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E3F882-F2EC-B160-CD05-6503C0C83CA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6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A36308B-171E-8F99-17C6-4EEEA7B0EAF9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000283" cy="48683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>
                <a:solidFill>
                  <a:srgbClr val="EC7700"/>
                </a:solidFill>
                <a:latin typeface="Arial"/>
                <a:cs typeface="Arial"/>
              </a:rPr>
              <a:t>2. Purchase Online</a:t>
            </a:r>
            <a:endParaRPr lang="en-US" sz="1800" b="1">
              <a:solidFill>
                <a:srgbClr val="EC77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ea typeface="Calibri"/>
                <a:cs typeface="Arial"/>
              </a:rPr>
              <a:t>On the next step, select the access length that corresponds to your course from the drop-down menu. Then pick the course type.</a:t>
            </a:r>
            <a:endParaRPr lang="en-US" sz="1800">
              <a:solidFill>
                <a:srgbClr val="444444"/>
              </a:solidFill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Click </a:t>
            </a:r>
            <a:r>
              <a:rPr lang="en-US" sz="18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Continue 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and you'll be taken to </a:t>
            </a:r>
            <a:r>
              <a:rPr lang="en-US" sz="1800" u="sng" dirty="0">
                <a:solidFill>
                  <a:schemeClr val="tx2">
                    <a:lumMod val="49000"/>
                    <a:lumOff val="51000"/>
                  </a:schemeClr>
                </a:solidFill>
                <a:latin typeface="Arial"/>
                <a:ea typeface="Calibri"/>
                <a:cs typeface="Arial"/>
              </a:rPr>
              <a:t>mheducation.com 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to complete your purchase.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Your email, school, and ALEKS product information will be automatically passed from ALEKS to mheducation.com. Confirm these are correct and click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FD8B8B-57E2-B74D-D5D0-8D80BE47E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861" y="4023856"/>
            <a:ext cx="3058617" cy="26512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C5B5E3-B53E-853D-CB08-52838E082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4279" y="1911319"/>
            <a:ext cx="3191839" cy="30385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0E3825-7F36-FEA1-12A5-A08E7863D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371" y="873760"/>
            <a:ext cx="3060889" cy="289919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B439E14-7B2E-05AC-BB5D-5E92ED82B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B425A-0C73-CC7C-5773-3680E5210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617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FE5C0-3740-48B6-257B-EB91AF94E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A9899A-89AC-6F0C-D7AD-CCFD340141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394277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7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5B7E9B0-2B78-B524-F60A-C1F963508C1A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000283" cy="43834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Enter your payment information and complete check-out.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After you complete your purchase, you'll see a confirmation page with ALEKS and Sharpen access instructions. </a:t>
            </a:r>
            <a:endParaRPr lang="en-US"/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You'll also get an email receipt with this information.</a:t>
            </a:r>
            <a:endParaRPr lang="en-US" sz="800" strike="sngStrike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26DA60-B90D-7F19-C3F1-73CDC8E99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740" y="4277995"/>
            <a:ext cx="4150360" cy="23761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AAFD493-1C47-C2FC-1019-916282BA5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250" y="995680"/>
            <a:ext cx="4013419" cy="31496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E3CF40B6-1F63-F212-593B-8D1BA2F5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DE1E0-F081-98B5-7C7F-C81D1BC59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65695" y="267700"/>
            <a:ext cx="3446042" cy="211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3431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92B74-D9D2-8691-D9A8-85FA4B832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E745926-269B-F52C-7AD9-15C2EBDAD1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759388" y="1111623"/>
            <a:ext cx="542613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8</a:t>
            </a:r>
            <a:r>
              <a:rPr kumimoji="0" lang="en-US" sz="2400" b="1" i="0" u="non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</a:t>
            </a:r>
            <a:r>
              <a:rPr lang="en-US">
                <a:latin typeface="Arial"/>
                <a:ea typeface="Calibri"/>
                <a:cs typeface="Calibri"/>
              </a:rPr>
              <a:t> How to Access Sharpen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Calibri"/>
              <a:cs typeface="Calibri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C80C877-A065-BC51-F984-7B68EC3A329B}"/>
              </a:ext>
            </a:extLst>
          </p:cNvPr>
          <p:cNvSpPr txBox="1">
            <a:spLocks/>
          </p:cNvSpPr>
          <p:nvPr/>
        </p:nvSpPr>
        <p:spPr>
          <a:xfrm>
            <a:off x="6755934" y="1718796"/>
            <a:ext cx="5242738" cy="4863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 your post-purchase confirmation page, click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Access Now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 and you'll be taken back to ALEKS.</a:t>
            </a: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In ALEKS, click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Continue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to go to your </a:t>
            </a:r>
            <a:r>
              <a:rPr lang="en-US" sz="1800" b="1" dirty="0">
                <a:solidFill>
                  <a:srgbClr val="000000"/>
                </a:solidFill>
                <a:latin typeface="Arial"/>
                <a:cs typeface="Arial"/>
              </a:rPr>
              <a:t>My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Classes page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800" strike="sngStrike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67CFB2-11CB-79B1-6F0F-DECFED62A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9078" y="3688080"/>
            <a:ext cx="3292678" cy="30784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A5F7C5B-690B-71E1-E92E-5930F7681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75" y="2685834"/>
            <a:ext cx="3468799" cy="31642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C12C13-EF4D-E09A-042D-58A842E3E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340" y="772176"/>
            <a:ext cx="3632200" cy="211201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7E77F849-2F70-D5E6-C9DA-46504BC0D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3E0E005-7718-C441-D6CF-7F5CE78C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292481" y="340271"/>
            <a:ext cx="3446042" cy="2113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0574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1" i="0" kern="1200">
                <a:solidFill>
                  <a:schemeClr val="tx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and Sharpen</a:t>
            </a:r>
            <a:endParaRPr lang="en-US" baseline="30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16282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ver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352815ED-5449-C549-90F0-EF17730CF768}"/>
    </a:ext>
  </a:extLst>
</a:theme>
</file>

<file path=ppt/theme/theme10.xml><?xml version="1.0" encoding="utf-8"?>
<a:theme xmlns:a="http://schemas.openxmlformats.org/drawingml/2006/main" name="Closing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5D7D9312-D834-4646-A40F-5CFBDD29F038}"/>
    </a:ext>
  </a:extLst>
</a:theme>
</file>

<file path=ppt/theme/theme11.xml><?xml version="1.0" encoding="utf-8"?>
<a:theme xmlns:a="http://schemas.openxmlformats.org/drawingml/2006/main" name="Master Slide Gray Header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Graw Hill PPT template as of 12.7.21" id="{AFE06423-DED1-418F-A980-C7FCDD9FF36E}" vid="{37397CAB-5060-489A-BB65-9DFAEE360247}"/>
    </a:ext>
  </a:extLst>
</a:theme>
</file>

<file path=ppt/theme/theme12.xml><?xml version="1.0" encoding="utf-8"?>
<a:theme xmlns:a="http://schemas.openxmlformats.org/drawingml/2006/main" name="7_Office Theme">
  <a:themeElements>
    <a:clrScheme name="Redi">
      <a:dk1>
        <a:srgbClr val="313936"/>
      </a:dk1>
      <a:lt1>
        <a:srgbClr val="F2F6F3"/>
      </a:lt1>
      <a:dk2>
        <a:srgbClr val="313936"/>
      </a:dk2>
      <a:lt2>
        <a:srgbClr val="F3F6F4"/>
      </a:lt2>
      <a:accent1>
        <a:srgbClr val="FED67A"/>
      </a:accent1>
      <a:accent2>
        <a:srgbClr val="F4A352"/>
      </a:accent2>
      <a:accent3>
        <a:srgbClr val="F16E55"/>
      </a:accent3>
      <a:accent4>
        <a:srgbClr val="BE497F"/>
      </a:accent4>
      <a:accent5>
        <a:srgbClr val="AA285E"/>
      </a:accent5>
      <a:accent6>
        <a:srgbClr val="4D2F71"/>
      </a:accent6>
      <a:hlink>
        <a:srgbClr val="57C1DD"/>
      </a:hlink>
      <a:folHlink>
        <a:srgbClr val="1E93C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able of Contents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B39F900F-F438-ED4C-9BB9-27EDD81E7952}"/>
    </a:ext>
  </a:extLst>
</a:theme>
</file>

<file path=ppt/theme/theme3.xml><?xml version="1.0" encoding="utf-8"?>
<a:theme xmlns:a="http://schemas.openxmlformats.org/drawingml/2006/main" name="Chapter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DED5EA3D-16A4-7C45-BF12-D3DCD01D7420}"/>
    </a:ext>
  </a:extLst>
</a:theme>
</file>

<file path=ppt/theme/theme4.xml><?xml version="1.0" encoding="utf-8"?>
<a:theme xmlns:a="http://schemas.openxmlformats.org/drawingml/2006/main" name="Split Conten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C3BA3656-BF0F-DA41-B94C-4D0F4B5A7075}"/>
    </a:ext>
  </a:extLst>
</a:theme>
</file>

<file path=ppt/theme/theme5.xml><?xml version="1.0" encoding="utf-8"?>
<a:theme xmlns:a="http://schemas.openxmlformats.org/drawingml/2006/main" name="Lis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845AF564-5821-B446-B673-46A17AAE1048}"/>
    </a:ext>
  </a:extLst>
</a:theme>
</file>

<file path=ppt/theme/theme6.xml><?xml version="1.0" encoding="utf-8"?>
<a:theme xmlns:a="http://schemas.openxmlformats.org/drawingml/2006/main" name="Call-Out Box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15D6BFAF-FDB0-6C4F-BE05-70B8932CB53C}"/>
    </a:ext>
  </a:extLst>
</a:theme>
</file>

<file path=ppt/theme/theme7.xml><?xml version="1.0" encoding="utf-8"?>
<a:theme xmlns:a="http://schemas.openxmlformats.org/drawingml/2006/main" name="Column and Statistic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68866F8D-219E-1D48-8232-F35BAF3AB18E}"/>
    </a:ext>
  </a:extLst>
</a:theme>
</file>

<file path=ppt/theme/theme8.xml><?xml version="1.0" encoding="utf-8"?>
<a:theme xmlns:a="http://schemas.openxmlformats.org/drawingml/2006/main" name="Quot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99952907-742D-2147-98E7-3817E1F17243}"/>
    </a:ext>
  </a:extLst>
</a:theme>
</file>

<file path=ppt/theme/theme9.xml><?xml version="1.0" encoding="utf-8"?>
<a:theme xmlns:a="http://schemas.openxmlformats.org/drawingml/2006/main" name="Bio Slid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E689B527-ECED-9640-BAF2-E295E40E1BB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3E5BD4A2DB99489DADB245B77948E1" ma:contentTypeVersion="14" ma:contentTypeDescription="Create a new document." ma:contentTypeScope="" ma:versionID="7986ba6a37da4a78994bea3f93ce60b0">
  <xsd:schema xmlns:xsd="http://www.w3.org/2001/XMLSchema" xmlns:xs="http://www.w3.org/2001/XMLSchema" xmlns:p="http://schemas.microsoft.com/office/2006/metadata/properties" xmlns:ns2="55eee036-b312-4691-be2e-efe9fdaf1737" xmlns:ns3="4f83251b-4d3b-4580-8981-be5e2b08b791" targetNamespace="http://schemas.microsoft.com/office/2006/metadata/properties" ma:root="true" ma:fieldsID="a8c743750f83416fe88eaa939663356c" ns2:_="" ns3:_="">
    <xsd:import namespace="55eee036-b312-4691-be2e-efe9fdaf1737"/>
    <xsd:import namespace="4f83251b-4d3b-4580-8981-be5e2b08b7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ee036-b312-4691-be2e-efe9fdaf17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b8617a1-beef-4e24-867f-51551f54cf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3251b-4d3b-4580-8981-be5e2b08b79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39b3064-63db-4cd0-875f-805d9032981a}" ma:internalName="TaxCatchAll" ma:showField="CatchAllData" ma:web="4f83251b-4d3b-4580-8981-be5e2b08b7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eee036-b312-4691-be2e-efe9fdaf1737">
      <Terms xmlns="http://schemas.microsoft.com/office/infopath/2007/PartnerControls"/>
    </lcf76f155ced4ddcb4097134ff3c332f>
    <TaxCatchAll xmlns="4f83251b-4d3b-4580-8981-be5e2b08b79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A8A709-A975-4DBC-98A5-7DA6503CB3D8}"/>
</file>

<file path=customXml/itemProps2.xml><?xml version="1.0" encoding="utf-8"?>
<ds:datastoreItem xmlns:ds="http://schemas.openxmlformats.org/officeDocument/2006/customXml" ds:itemID="{14F98F79-CDE5-4D73-B2C6-1BC6C1BC02F1}">
  <ds:schemaRefs>
    <ds:schemaRef ds:uri="http://purl.org/dc/terms/"/>
    <ds:schemaRef ds:uri="http://purl.org/dc/elements/1.1/"/>
    <ds:schemaRef ds:uri="http://purl.org/dc/dcmitype/"/>
    <ds:schemaRef ds:uri="3767d3fa-aa38-437c-af68-b0c981204075"/>
    <ds:schemaRef ds:uri="http://www.w3.org/XML/1998/namespace"/>
    <ds:schemaRef ds:uri="039f617d-5fcb-4d48-a4b2-5743382eb8ce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A92827D6-6DC0-4774-96A1-CBE03911362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919b1ef-c0c3-4735-8fca-0928ec39d8d5}" enabled="0" method="" siteId="{f919b1ef-c0c3-4735-8fca-0928ec39d8d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2023.03.13 McGraw Hill PowerPoint Template</Template>
  <TotalTime>12</TotalTime>
  <Words>1262</Words>
  <Application>Microsoft Macintosh PowerPoint</Application>
  <PresentationFormat>Widescreen</PresentationFormat>
  <Paragraphs>147</Paragraphs>
  <Slides>17</Slides>
  <Notes>17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6" baseType="lpstr">
      <vt:lpstr>Arial</vt:lpstr>
      <vt:lpstr>Arial Black</vt:lpstr>
      <vt:lpstr>Calibri</vt:lpstr>
      <vt:lpstr>Courier New</vt:lpstr>
      <vt:lpstr>Magazine Grotesque</vt:lpstr>
      <vt:lpstr>Magazine Grotesque Bold</vt:lpstr>
      <vt:lpstr>Cover Slides</vt:lpstr>
      <vt:lpstr>Table of Contents Slides</vt:lpstr>
      <vt:lpstr>Chapter Slides</vt:lpstr>
      <vt:lpstr>Split Content Slides</vt:lpstr>
      <vt:lpstr>List Slides</vt:lpstr>
      <vt:lpstr>Call-Out Box Slides</vt:lpstr>
      <vt:lpstr>Column and Statistic Slides</vt:lpstr>
      <vt:lpstr>Quotes</vt:lpstr>
      <vt:lpstr>Bio Slides</vt:lpstr>
      <vt:lpstr>Closing Slides</vt:lpstr>
      <vt:lpstr>Master Slide Gray Header</vt:lpstr>
      <vt:lpstr>7_Office Theme</vt:lpstr>
      <vt:lpstr>think-cell Slide</vt:lpstr>
      <vt:lpstr>Sharpen Companion Purchase Flow Regular Integration: ALEKS® Integrated with the Canvas Learning Management System (LMS)</vt:lpstr>
      <vt:lpstr>Step 1: Canvas  </vt:lpstr>
      <vt:lpstr>Step 2:  </vt:lpstr>
      <vt:lpstr>Step 3:  </vt:lpstr>
      <vt:lpstr>Step 4:  </vt:lpstr>
      <vt:lpstr>Step 5:</vt:lpstr>
      <vt:lpstr>Step 6:</vt:lpstr>
      <vt:lpstr>Step 7:</vt:lpstr>
      <vt:lpstr>Step 8: How to Access Sharpen</vt:lpstr>
      <vt:lpstr>Step 8.1: How to Access Sharpen</vt:lpstr>
      <vt:lpstr>Step 8: How to Access Sharpen</vt:lpstr>
      <vt:lpstr>How to Use Sharpen</vt:lpstr>
      <vt:lpstr>Sharpen is the ultimate college study app for exam prep</vt:lpstr>
      <vt:lpstr>Appendix</vt:lpstr>
      <vt:lpstr>How to Access Sharpen:</vt:lpstr>
      <vt:lpstr>How to Access Sharpen</vt:lpstr>
      <vt:lpstr>Thank you!</vt:lpstr>
    </vt:vector>
  </TitlesOfParts>
  <Company>McGraw-Hill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 with ALEKS®</dc:title>
  <dc:creator>Hicks, Selena</dc:creator>
  <cp:lastModifiedBy>Griffin, Raven</cp:lastModifiedBy>
  <cp:revision>113</cp:revision>
  <dcterms:created xsi:type="dcterms:W3CDTF">2023-07-10T01:20:11Z</dcterms:created>
  <dcterms:modified xsi:type="dcterms:W3CDTF">2026-07-20T15:22:59Z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0x010100163E5BD4A2DB99489DADB245B77948E1</vt:lpwstr>
  </property>
  <property fmtid="{D5CDD505-2E9C-101B-9397-08002B2CF9AE}" pid="3" name="MediaServiceImageTags">
    <vt:lpwstr/>
  </property>
  <property fmtid="{D5CDD505-2E9C-101B-9397-08002B2CF9AE}" pid="4" name="Order">
    <vt:r8>2220300</vt:r8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  <property fmtid="{D5CDD505-2E9C-101B-9397-08002B2CF9AE}" pid="11" name="_SourceUrl">
    <vt:lpwstr/>
  </property>
  <property fmtid="{D5CDD505-2E9C-101B-9397-08002B2CF9AE}" pid="12" name="_SharedFileIndex">
    <vt:lpwstr/>
  </property>
</Properties>
</file>