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29"/>
  </p:notesMasterIdLst>
  <p:handoutMasterIdLst>
    <p:handoutMasterId r:id="rId30"/>
  </p:handoutMasterIdLst>
  <p:sldIdLst>
    <p:sldId id="834" r:id="rId16"/>
    <p:sldId id="11511" r:id="rId17"/>
    <p:sldId id="11513" r:id="rId18"/>
    <p:sldId id="11515" r:id="rId19"/>
    <p:sldId id="11514" r:id="rId20"/>
    <p:sldId id="11495" r:id="rId21"/>
    <p:sldId id="11496" r:id="rId22"/>
    <p:sldId id="932" r:id="rId23"/>
    <p:sldId id="933" r:id="rId24"/>
    <p:sldId id="11480" r:id="rId25"/>
    <p:sldId id="11505" r:id="rId26"/>
    <p:sldId id="11506" r:id="rId27"/>
    <p:sldId id="1150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7D808E64-C6DA-4A55-8CE0-47A491B9FF7F}">
          <p14:sldIdLst>
            <p14:sldId id="834"/>
            <p14:sldId id="11511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B0F61F-229F-9F3C-A198-D0BFA9276193}" v="112" dt="2026-06-24T23:17:50.788"/>
    <p1510:client id="{77CCBA0C-532E-8E4E-93B4-C82BB642272D}" v="4" dt="2026-06-24T21:55:23.8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B5D7B627-E8D8-AE68-6B4B-0F992D6CB53A}"/>
    <pc:docChg chg="modSld">
      <pc:chgData name="Henig, Sarit" userId="S::sarit.henig@mheducation.com::ad83c6bf-9a7d-4a88-b545-e6e8836bd6ee" providerId="AD" clId="Web-{B5D7B627-E8D8-AE68-6B4B-0F992D6CB53A}" dt="2026-06-12T19:20:11.560" v="13"/>
      <pc:docMkLst>
        <pc:docMk/>
      </pc:docMkLst>
      <pc:sldChg chg="addSp delSp modSp">
        <pc:chgData name="Henig, Sarit" userId="S::sarit.henig@mheducation.com::ad83c6bf-9a7d-4a88-b545-e6e8836bd6ee" providerId="AD" clId="Web-{B5D7B627-E8D8-AE68-6B4B-0F992D6CB53A}" dt="2026-06-12T19:20:11.560" v="13"/>
        <pc:sldMkLst>
          <pc:docMk/>
          <pc:sldMk cId="2127015796" sldId="834"/>
        </pc:sldMkLst>
        <pc:spChg chg="mod">
          <ac:chgData name="Henig, Sarit" userId="S::sarit.henig@mheducation.com::ad83c6bf-9a7d-4a88-b545-e6e8836bd6ee" providerId="AD" clId="Web-{B5D7B627-E8D8-AE68-6B4B-0F992D6CB53A}" dt="2026-06-12T19:20:10.717" v="7" actId="20577"/>
          <ac:spMkLst>
            <pc:docMk/>
            <pc:sldMk cId="2127015796" sldId="834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B5D7B627-E8D8-AE68-6B4B-0F992D6CB53A}" dt="2026-06-12T19:20:10.576" v="5" actId="20577"/>
          <ac:spMkLst>
            <pc:docMk/>
            <pc:sldMk cId="2127015796" sldId="834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B5D7B627-E8D8-AE68-6B4B-0F992D6CB53A}" dt="2026-06-12T19:20:11.326" v="10" actId="20577"/>
          <ac:spMkLst>
            <pc:docMk/>
            <pc:sldMk cId="2127015796" sldId="834"/>
            <ac:spMk id="10" creationId="{FEFFD9DE-0378-9FA1-EC12-952CED01FE1D}"/>
          </ac:spMkLst>
        </pc:spChg>
        <pc:picChg chg="add">
          <ac:chgData name="Henig, Sarit" userId="S::sarit.henig@mheducation.com::ad83c6bf-9a7d-4a88-b545-e6e8836bd6ee" providerId="AD" clId="Web-{B5D7B627-E8D8-AE68-6B4B-0F992D6CB53A}" dt="2026-06-12T19:20:11.482" v="11"/>
          <ac:picMkLst>
            <pc:docMk/>
            <pc:sldMk cId="2127015796" sldId="834"/>
            <ac:picMk id="6" creationId="{8425E365-E80D-5836-17EA-5C58AB97B4CD}"/>
          </ac:picMkLst>
        </pc:picChg>
      </pc:sldChg>
    </pc:docChg>
  </pc:docChgLst>
  <pc:docChgLst>
    <pc:chgData name="Henig, Sarit" userId="S::sarit.henig@mheducation.com::ad83c6bf-9a7d-4a88-b545-e6e8836bd6ee" providerId="AD" clId="Web-{77CCBA0C-532E-8E4E-93B4-C82BB642272D}"/>
    <pc:docChg chg="modSld">
      <pc:chgData name="Henig, Sarit" userId="S::sarit.henig@mheducation.com::ad83c6bf-9a7d-4a88-b545-e6e8836bd6ee" providerId="AD" clId="Web-{77CCBA0C-532E-8E4E-93B4-C82BB642272D}" dt="2026-06-24T21:55:23.846" v="3" actId="1076"/>
      <pc:docMkLst>
        <pc:docMk/>
      </pc:docMkLst>
      <pc:sldChg chg="addSp delSp modSp">
        <pc:chgData name="Henig, Sarit" userId="S::sarit.henig@mheducation.com::ad83c6bf-9a7d-4a88-b545-e6e8836bd6ee" providerId="AD" clId="Web-{77CCBA0C-532E-8E4E-93B4-C82BB642272D}" dt="2026-06-24T21:55:23.846" v="3" actId="1076"/>
        <pc:sldMkLst>
          <pc:docMk/>
          <pc:sldMk cId="912857319" sldId="11516"/>
        </pc:sldMkLst>
        <pc:picChg chg="add mod">
          <ac:chgData name="Henig, Sarit" userId="S::sarit.henig@mheducation.com::ad83c6bf-9a7d-4a88-b545-e6e8836bd6ee" providerId="AD" clId="Web-{77CCBA0C-532E-8E4E-93B4-C82BB642272D}" dt="2026-06-24T21:55:23.846" v="3" actId="1076"/>
          <ac:picMkLst>
            <pc:docMk/>
            <pc:sldMk cId="912857319" sldId="11516"/>
            <ac:picMk id="2" creationId="{5AC3BD44-86FB-5A02-04D4-C1E3D1864917}"/>
          </ac:picMkLst>
        </pc:picChg>
        <pc:picChg chg="del">
          <ac:chgData name="Henig, Sarit" userId="S::sarit.henig@mheducation.com::ad83c6bf-9a7d-4a88-b545-e6e8836bd6ee" providerId="AD" clId="Web-{77CCBA0C-532E-8E4E-93B4-C82BB642272D}" dt="2026-06-24T21:49:18.916" v="0"/>
          <ac:picMkLst>
            <pc:docMk/>
            <pc:sldMk cId="912857319" sldId="11516"/>
            <ac:picMk id="5" creationId="{55ACA7FA-4E8C-371C-D6D5-F7F91DC05144}"/>
          </ac:picMkLst>
        </pc:picChg>
      </pc:sldChg>
    </pc:docChg>
  </pc:docChgLst>
  <pc:docChgLst>
    <pc:chgData name="Henig, Sarit" userId="S::sarit.henig@mheducation.com::ad83c6bf-9a7d-4a88-b545-e6e8836bd6ee" providerId="AD" clId="Web-{F2C20584-9A98-FC01-6C31-B9FFE89EF916}"/>
    <pc:docChg chg="modSld">
      <pc:chgData name="Henig, Sarit" userId="S::sarit.henig@mheducation.com::ad83c6bf-9a7d-4a88-b545-e6e8836bd6ee" providerId="AD" clId="Web-{F2C20584-9A98-FC01-6C31-B9FFE89EF916}" dt="2026-06-12T19:48:20.366" v="3" actId="20577"/>
      <pc:docMkLst>
        <pc:docMk/>
      </pc:docMkLst>
      <pc:sldChg chg="modSp">
        <pc:chgData name="Henig, Sarit" userId="S::sarit.henig@mheducation.com::ad83c6bf-9a7d-4a88-b545-e6e8836bd6ee" providerId="AD" clId="Web-{F2C20584-9A98-FC01-6C31-B9FFE89EF916}" dt="2026-06-12T19:48:20.366" v="3" actId="20577"/>
        <pc:sldMkLst>
          <pc:docMk/>
          <pc:sldMk cId="2127015796" sldId="834"/>
        </pc:sldMkLst>
        <pc:spChg chg="mod">
          <ac:chgData name="Henig, Sarit" userId="S::sarit.henig@mheducation.com::ad83c6bf-9a7d-4a88-b545-e6e8836bd6ee" providerId="AD" clId="Web-{F2C20584-9A98-FC01-6C31-B9FFE89EF916}" dt="2026-06-12T19:48:20.366" v="3" actId="20577"/>
          <ac:spMkLst>
            <pc:docMk/>
            <pc:sldMk cId="2127015796" sldId="834"/>
            <ac:spMk id="5" creationId="{D86BE680-F286-5F0A-67B2-3AC64F795257}"/>
          </ac:spMkLst>
        </pc:spChg>
      </pc:sldChg>
    </pc:docChg>
  </pc:docChgLst>
  <pc:docChgLst>
    <pc:chgData name="Henig, Sarit" userId="S::sarit.henig@mheducation.com::ad83c6bf-9a7d-4a88-b545-e6e8836bd6ee" providerId="AD" clId="Web-{395E05D3-4416-DDD6-598F-6FEA912F2178}"/>
    <pc:docChg chg="addSld delSld modSld modSection">
      <pc:chgData name="Henig, Sarit" userId="S::sarit.henig@mheducation.com::ad83c6bf-9a7d-4a88-b545-e6e8836bd6ee" providerId="AD" clId="Web-{395E05D3-4416-DDD6-598F-6FEA912F2178}" dt="2026-06-12T19:25:11.037" v="39"/>
      <pc:docMkLst>
        <pc:docMk/>
      </pc:docMkLst>
      <pc:sldChg chg="addSp delSp modSp">
        <pc:chgData name="Henig, Sarit" userId="S::sarit.henig@mheducation.com::ad83c6bf-9a7d-4a88-b545-e6e8836bd6ee" providerId="AD" clId="Web-{395E05D3-4416-DDD6-598F-6FEA912F2178}" dt="2026-06-12T19:23:47.818" v="11"/>
        <pc:sldMkLst>
          <pc:docMk/>
          <pc:sldMk cId="2127015796" sldId="834"/>
        </pc:sldMkLst>
        <pc:spChg chg="mod">
          <ac:chgData name="Henig, Sarit" userId="S::sarit.henig@mheducation.com::ad83c6bf-9a7d-4a88-b545-e6e8836bd6ee" providerId="AD" clId="Web-{395E05D3-4416-DDD6-598F-6FEA912F2178}" dt="2026-06-12T19:21:33.927" v="3" actId="20577"/>
          <ac:spMkLst>
            <pc:docMk/>
            <pc:sldMk cId="2127015796" sldId="834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395E05D3-4416-DDD6-598F-6FEA912F2178}" dt="2026-06-12T19:21:34.146" v="4" actId="20577"/>
          <ac:spMkLst>
            <pc:docMk/>
            <pc:sldMk cId="2127015796" sldId="834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395E05D3-4416-DDD6-598F-6FEA912F2178}" dt="2026-06-12T19:21:34.318" v="6" actId="20577"/>
          <ac:spMkLst>
            <pc:docMk/>
            <pc:sldMk cId="2127015796" sldId="834"/>
            <ac:spMk id="10" creationId="{FEFFD9DE-0378-9FA1-EC12-952CED01FE1D}"/>
          </ac:spMkLst>
        </pc:spChg>
        <pc:picChg chg="add">
          <ac:chgData name="Henig, Sarit" userId="S::sarit.henig@mheducation.com::ad83c6bf-9a7d-4a88-b545-e6e8836bd6ee" providerId="AD" clId="Web-{395E05D3-4416-DDD6-598F-6FEA912F2178}" dt="2026-06-12T19:21:34.489" v="7"/>
          <ac:picMkLst>
            <pc:docMk/>
            <pc:sldMk cId="2127015796" sldId="834"/>
            <ac:picMk id="9" creationId="{9234C704-45D7-E0C9-CFBC-1870DC976A54}"/>
          </ac:picMkLst>
        </pc:picChg>
        <pc:picChg chg="add">
          <ac:chgData name="Henig, Sarit" userId="S::sarit.henig@mheducation.com::ad83c6bf-9a7d-4a88-b545-e6e8836bd6ee" providerId="AD" clId="Web-{395E05D3-4416-DDD6-598F-6FEA912F2178}" dt="2026-06-12T19:21:34.583" v="8"/>
          <ac:picMkLst>
            <pc:docMk/>
            <pc:sldMk cId="2127015796" sldId="834"/>
            <ac:picMk id="13" creationId="{4F0A0923-633F-785C-B5BA-5B09FD6BEE46}"/>
          </ac:picMkLst>
        </pc:picChg>
      </pc:sldChg>
      <pc:sldChg chg="add">
        <pc:chgData name="Henig, Sarit" userId="S::sarit.henig@mheducation.com::ad83c6bf-9a7d-4a88-b545-e6e8836bd6ee" providerId="AD" clId="Web-{395E05D3-4416-DDD6-598F-6FEA912F2178}" dt="2026-06-12T19:24:33.443" v="25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3.990" v="27"/>
        <pc:sldMkLst>
          <pc:docMk/>
          <pc:sldMk cId="1536446242" sldId="11480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3.083" v="23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3.193" v="24"/>
        <pc:sldMkLst>
          <pc:docMk/>
          <pc:sldMk cId="3378024933" sldId="11496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4.505" v="30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4.115" v="28"/>
        <pc:sldMkLst>
          <pc:docMk/>
          <pc:sldMk cId="306718688" sldId="11505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4.224" v="29"/>
        <pc:sldMkLst>
          <pc:docMk/>
          <pc:sldMk cId="3076666481" sldId="11506"/>
        </pc:sldMkLst>
      </pc:sldChg>
      <pc:sldChg chg="delSp add">
        <pc:chgData name="Henig, Sarit" userId="S::sarit.henig@mheducation.com::ad83c6bf-9a7d-4a88-b545-e6e8836bd6ee" providerId="AD" clId="Web-{395E05D3-4416-DDD6-598F-6FEA912F2178}" dt="2026-06-12T19:24:52.193" v="32"/>
        <pc:sldMkLst>
          <pc:docMk/>
          <pc:sldMk cId="2233038124" sldId="11511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2.646" v="20"/>
        <pc:sldMkLst>
          <pc:docMk/>
          <pc:sldMk cId="3604468203" sldId="11513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2.974" v="22"/>
        <pc:sldMkLst>
          <pc:docMk/>
          <pc:sldMk cId="2349626573" sldId="11514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2.833" v="21"/>
        <pc:sldMkLst>
          <pc:docMk/>
          <pc:sldMk cId="2050071853" sldId="11515"/>
        </pc:sldMkLst>
      </pc:sldChg>
      <pc:sldChg chg="add">
        <pc:chgData name="Henig, Sarit" userId="S::sarit.henig@mheducation.com::ad83c6bf-9a7d-4a88-b545-e6e8836bd6ee" providerId="AD" clId="Web-{395E05D3-4416-DDD6-598F-6FEA912F2178}" dt="2026-06-12T19:24:33.568" v="26"/>
        <pc:sldMkLst>
          <pc:docMk/>
          <pc:sldMk cId="912857319" sldId="11516"/>
        </pc:sldMkLst>
      </pc:sldChg>
    </pc:docChg>
  </pc:docChgLst>
  <pc:docChgLst>
    <pc:chgData name="Henig, Sarit" userId="S::sarit.henig@mheducation.com::ad83c6bf-9a7d-4a88-b545-e6e8836bd6ee" providerId="AD" clId="Web-{FB28C59F-FB72-0113-B220-D860FBA7083A}"/>
    <pc:docChg chg="modSld">
      <pc:chgData name="Henig, Sarit" userId="S::sarit.henig@mheducation.com::ad83c6bf-9a7d-4a88-b545-e6e8836bd6ee" providerId="AD" clId="Web-{FB28C59F-FB72-0113-B220-D860FBA7083A}" dt="2026-06-12T23:16:08.570" v="10" actId="14100"/>
      <pc:docMkLst>
        <pc:docMk/>
      </pc:docMkLst>
      <pc:sldChg chg="addSp delSp modSp">
        <pc:chgData name="Henig, Sarit" userId="S::sarit.henig@mheducation.com::ad83c6bf-9a7d-4a88-b545-e6e8836bd6ee" providerId="AD" clId="Web-{FB28C59F-FB72-0113-B220-D860FBA7083A}" dt="2026-06-12T23:16:08.570" v="10" actId="14100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FB28C59F-FB72-0113-B220-D860FBA7083A}" dt="2026-06-12T23:14:06.640" v="8"/>
          <ac:picMkLst>
            <pc:docMk/>
            <pc:sldMk cId="3378024933" sldId="11496"/>
            <ac:picMk id="3" creationId="{0559A7FD-8D01-C3F6-ACEE-EF20B64A93A0}"/>
          </ac:picMkLst>
        </pc:picChg>
        <pc:picChg chg="mod">
          <ac:chgData name="Henig, Sarit" userId="S::sarit.henig@mheducation.com::ad83c6bf-9a7d-4a88-b545-e6e8836bd6ee" providerId="AD" clId="Web-{FB28C59F-FB72-0113-B220-D860FBA7083A}" dt="2026-06-12T23:16:08.570" v="10" actId="14100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76B0F61F-229F-9F3C-A198-D0BFA9276193}"/>
    <pc:docChg chg="modSld sldOrd modSection">
      <pc:chgData name="Henig, Sarit" userId="S::sarit.henig@mheducation.com::ad83c6bf-9a7d-4a88-b545-e6e8836bd6ee" providerId="AD" clId="Web-{76B0F61F-229F-9F3C-A198-D0BFA9276193}" dt="2026-06-24T23:17:50.788" v="111"/>
      <pc:docMkLst>
        <pc:docMk/>
      </pc:docMkLst>
      <pc:sldChg chg="delSp modSp ord">
        <pc:chgData name="Henig, Sarit" userId="S::sarit.henig@mheducation.com::ad83c6bf-9a7d-4a88-b545-e6e8836bd6ee" providerId="AD" clId="Web-{76B0F61F-229F-9F3C-A198-D0BFA9276193}" dt="2026-06-24T23:17:50.788" v="111"/>
        <pc:sldMkLst>
          <pc:docMk/>
          <pc:sldMk cId="2127015796" sldId="834"/>
        </pc:sldMkLst>
        <pc:spChg chg="ord">
          <ac:chgData name="Henig, Sarit" userId="S::sarit.henig@mheducation.com::ad83c6bf-9a7d-4a88-b545-e6e8836bd6ee" providerId="AD" clId="Web-{76B0F61F-229F-9F3C-A198-D0BFA9276193}" dt="2026-06-24T23:13:49.997" v="46"/>
          <ac:spMkLst>
            <pc:docMk/>
            <pc:sldMk cId="2127015796" sldId="834"/>
            <ac:spMk id="3" creationId="{2603F5F1-3953-7077-094E-18C2D3265644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3:47.185" v="38"/>
          <ac:spMkLst>
            <pc:docMk/>
            <pc:sldMk cId="2127015796" sldId="834"/>
            <ac:spMk id="12" creationId="{FDEC2852-0BC7-7C70-FE04-E31FABBB687A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4:24.967" v="53"/>
          <ac:picMkLst>
            <pc:docMk/>
            <pc:sldMk cId="2127015796" sldId="834"/>
            <ac:picMk id="6" creationId="{8425E365-E80D-5836-17EA-5C58AB97B4CD}"/>
          </ac:picMkLst>
        </pc:picChg>
        <pc:picChg chg="del mod ord">
          <ac:chgData name="Henig, Sarit" userId="S::sarit.henig@mheducation.com::ad83c6bf-9a7d-4a88-b545-e6e8836bd6ee" providerId="AD" clId="Web-{76B0F61F-229F-9F3C-A198-D0BFA9276193}" dt="2026-06-24T23:14:04.420" v="49"/>
          <ac:picMkLst>
            <pc:docMk/>
            <pc:sldMk cId="2127015796" sldId="834"/>
            <ac:picMk id="8" creationId="{8425E365-E80D-5836-17EA-5C58AB97B4CD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2:57:41.101" v="2"/>
          <ac:picMkLst>
            <pc:docMk/>
            <pc:sldMk cId="2127015796" sldId="834"/>
            <ac:picMk id="9" creationId="{9234C704-45D7-E0C9-CFBC-1870DC976A54}"/>
          </ac:picMkLst>
        </pc:picChg>
        <pc:picChg chg="del mod">
          <ac:chgData name="Henig, Sarit" userId="S::sarit.henig@mheducation.com::ad83c6bf-9a7d-4a88-b545-e6e8836bd6ee" providerId="AD" clId="Web-{76B0F61F-229F-9F3C-A198-D0BFA9276193}" dt="2026-06-24T23:14:18.280" v="51"/>
          <ac:picMkLst>
            <pc:docMk/>
            <pc:sldMk cId="2127015796" sldId="834"/>
            <ac:picMk id="11" creationId="{84A02B9F-A47C-5EA4-2310-98441C6A6890}"/>
          </ac:picMkLst>
        </pc:picChg>
        <pc:picChg chg="mod ord">
          <ac:chgData name="Henig, Sarit" userId="S::sarit.henig@mheducation.com::ad83c6bf-9a7d-4a88-b545-e6e8836bd6ee" providerId="AD" clId="Web-{76B0F61F-229F-9F3C-A198-D0BFA9276193}" dt="2026-06-24T23:13:41.247" v="37"/>
          <ac:picMkLst>
            <pc:docMk/>
            <pc:sldMk cId="2127015796" sldId="834"/>
            <ac:picMk id="13" creationId="{4F0A0923-633F-785C-B5BA-5B09FD6BEE46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6:16.128" v="88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76B0F61F-229F-9F3C-A198-D0BFA9276193}" dt="2026-06-24T23:16:10.940" v="85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6:14.206" v="86"/>
          <ac:picMkLst>
            <pc:docMk/>
            <pc:sldMk cId="1146002347" sldId="927"/>
            <ac:picMk id="2" creationId="{A60730C2-0A82-83E1-010B-74A03C564B04}"/>
          </ac:picMkLst>
        </pc:picChg>
        <pc:picChg chg="mod ord">
          <ac:chgData name="Henig, Sarit" userId="S::sarit.henig@mheducation.com::ad83c6bf-9a7d-4a88-b545-e6e8836bd6ee" providerId="AD" clId="Web-{76B0F61F-229F-9F3C-A198-D0BFA9276193}" dt="2026-06-24T23:16:16.128" v="88"/>
          <ac:picMkLst>
            <pc:docMk/>
            <pc:sldMk cId="1146002347" sldId="927"/>
            <ac:picMk id="11" creationId="{96EF572D-B315-A5A4-7B4B-BD20D190948D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6:52.676" v="98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76B0F61F-229F-9F3C-A198-D0BFA9276193}" dt="2026-06-24T23:16:39.644" v="95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6:46.973" v="96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6:52.676" v="98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2:26.432" v="32"/>
          <ac:picMkLst>
            <pc:docMk/>
            <pc:sldMk cId="1536446242" sldId="11480"/>
            <ac:picMk id="6" creationId="{590ADDAF-3CF8-A4F3-CCD3-465609C9D826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2:17.088" v="29"/>
          <ac:picMkLst>
            <pc:docMk/>
            <pc:sldMk cId="1536446242" sldId="11480"/>
            <ac:picMk id="16" creationId="{27C600BD-8670-B8DA-6537-3536075C0279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6:03.034" v="84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76B0F61F-229F-9F3C-A198-D0BFA9276193}" dt="2026-06-24T23:16:03.034" v="84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5:58.580" v="81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6:01.112" v="82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01:15.547" v="22"/>
          <ac:picMkLst>
            <pc:docMk/>
            <pc:sldMk cId="1556498143" sldId="11495"/>
            <ac:picMk id="7" creationId="{E5A6CADA-E5CE-37EC-0867-63C956675AFB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01:32.829" v="25"/>
        <pc:sldMkLst>
          <pc:docMk/>
          <pc:sldMk cId="3378024933" sldId="11496"/>
        </pc:sldMkLst>
        <pc:picChg chg="mod">
          <ac:chgData name="Henig, Sarit" userId="S::sarit.henig@mheducation.com::ad83c6bf-9a7d-4a88-b545-e6e8836bd6ee" providerId="AD" clId="Web-{76B0F61F-229F-9F3C-A198-D0BFA9276193}" dt="2026-06-24T23:01:32.829" v="25"/>
          <ac:picMkLst>
            <pc:docMk/>
            <pc:sldMk cId="3378024933" sldId="11496"/>
            <ac:picMk id="3" creationId="{0559A7FD-8D01-C3F6-ACEE-EF20B64A93A0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7:45.178" v="110"/>
        <pc:sldMkLst>
          <pc:docMk/>
          <pc:sldMk cId="2714259122" sldId="11504"/>
        </pc:sldMkLst>
        <pc:spChg chg="ord">
          <ac:chgData name="Henig, Sarit" userId="S::sarit.henig@mheducation.com::ad83c6bf-9a7d-4a88-b545-e6e8836bd6ee" providerId="AD" clId="Web-{76B0F61F-229F-9F3C-A198-D0BFA9276193}" dt="2026-06-24T23:17:31.881" v="107"/>
          <ac:spMkLst>
            <pc:docMk/>
            <pc:sldMk cId="2714259122" sldId="11504"/>
            <ac:spMk id="7" creationId="{E27CEFC2-13BF-6343-E79A-2B99200415CF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7:35.334" v="108"/>
          <ac:spMkLst>
            <pc:docMk/>
            <pc:sldMk cId="2714259122" sldId="11504"/>
            <ac:spMk id="12" creationId="{933A3325-AA10-7B36-E05D-3C53A8F79468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7:45.178" v="110"/>
          <ac:picMkLst>
            <pc:docMk/>
            <pc:sldMk cId="2714259122" sldId="11504"/>
            <ac:picMk id="2" creationId="{CA393DD4-A342-8366-2F08-D7E9C019F5D1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2:23.166" v="31"/>
          <ac:picMkLst>
            <pc:docMk/>
            <pc:sldMk cId="2714259122" sldId="11504"/>
            <ac:picMk id="14" creationId="{FAE0E38D-A43A-5FFC-AE4E-9DE6F419A2AC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2:17.134" v="30"/>
          <ac:picMkLst>
            <pc:docMk/>
            <pc:sldMk cId="2714259122" sldId="11504"/>
            <ac:picMk id="16" creationId="{2A62535E-BD81-5F71-AF5A-C432F6974FB1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7:05.005" v="102"/>
        <pc:sldMkLst>
          <pc:docMk/>
          <pc:sldMk cId="306718688" sldId="11505"/>
        </pc:sldMkLst>
        <pc:spChg chg="ord">
          <ac:chgData name="Henig, Sarit" userId="S::sarit.henig@mheducation.com::ad83c6bf-9a7d-4a88-b545-e6e8836bd6ee" providerId="AD" clId="Web-{76B0F61F-229F-9F3C-A198-D0BFA9276193}" dt="2026-06-24T23:17:05.005" v="102"/>
          <ac:spMkLst>
            <pc:docMk/>
            <pc:sldMk cId="306718688" sldId="11505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7:01.192" v="99"/>
          <ac:spMkLst>
            <pc:docMk/>
            <pc:sldMk cId="306718688" sldId="11505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7:03.239" v="100"/>
          <ac:picMkLst>
            <pc:docMk/>
            <pc:sldMk cId="306718688" sldId="11505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2:33.760" v="34"/>
          <ac:picMkLst>
            <pc:docMk/>
            <pc:sldMk cId="306718688" sldId="11505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7:23.177" v="106"/>
        <pc:sldMkLst>
          <pc:docMk/>
          <pc:sldMk cId="3076666481" sldId="11506"/>
        </pc:sldMkLst>
        <pc:spChg chg="ord">
          <ac:chgData name="Henig, Sarit" userId="S::sarit.henig@mheducation.com::ad83c6bf-9a7d-4a88-b545-e6e8836bd6ee" providerId="AD" clId="Web-{76B0F61F-229F-9F3C-A198-D0BFA9276193}" dt="2026-06-24T23:17:17.896" v="103"/>
          <ac:spMkLst>
            <pc:docMk/>
            <pc:sldMk cId="3076666481" sldId="11506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7:20.568" v="104"/>
          <ac:spMkLst>
            <pc:docMk/>
            <pc:sldMk cId="3076666481" sldId="11506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7:23.177" v="106"/>
          <ac:picMkLst>
            <pc:docMk/>
            <pc:sldMk cId="3076666481" sldId="11506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13:03.964" v="36"/>
          <ac:picMkLst>
            <pc:docMk/>
            <pc:sldMk cId="3076666481" sldId="11506"/>
            <ac:picMk id="3" creationId="{10CF7B58-86B1-1F8C-8671-95E777074885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4:48.296" v="58"/>
        <pc:sldMkLst>
          <pc:docMk/>
          <pc:sldMk cId="2233038124" sldId="11511"/>
        </pc:sldMkLst>
        <pc:spChg chg="ord">
          <ac:chgData name="Henig, Sarit" userId="S::sarit.henig@mheducation.com::ad83c6bf-9a7d-4a88-b545-e6e8836bd6ee" providerId="AD" clId="Web-{76B0F61F-229F-9F3C-A198-D0BFA9276193}" dt="2026-06-24T23:14:45.093" v="57"/>
          <ac:spMkLst>
            <pc:docMk/>
            <pc:sldMk cId="2233038124" sldId="11511"/>
            <ac:spMk id="9" creationId="{FCBF8E44-C165-19A8-9AB7-DB5EAD529A66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4:48.296" v="58"/>
          <ac:spMkLst>
            <pc:docMk/>
            <pc:sldMk cId="2233038124" sldId="11511"/>
            <ac:spMk id="12" creationId="{DB094E85-2309-EF42-C871-E0A053CBA16B}"/>
          </ac:spMkLst>
        </pc:spChg>
        <pc:picChg chg="mod">
          <ac:chgData name="Henig, Sarit" userId="S::sarit.henig@mheducation.com::ad83c6bf-9a7d-4a88-b545-e6e8836bd6ee" providerId="AD" clId="Web-{76B0F61F-229F-9F3C-A198-D0BFA9276193}" dt="2026-06-24T22:58:00.915" v="5"/>
          <ac:picMkLst>
            <pc:docMk/>
            <pc:sldMk cId="2233038124" sldId="11511"/>
            <ac:picMk id="2" creationId="{86230779-EBFB-BC4A-02D1-043975668938}"/>
          </ac:picMkLst>
        </pc:picChg>
        <pc:picChg chg="ord">
          <ac:chgData name="Henig, Sarit" userId="S::sarit.henig@mheducation.com::ad83c6bf-9a7d-4a88-b545-e6e8836bd6ee" providerId="AD" clId="Web-{76B0F61F-229F-9F3C-A198-D0BFA9276193}" dt="2026-06-24T23:14:43.452" v="54"/>
          <ac:picMkLst>
            <pc:docMk/>
            <pc:sldMk cId="2233038124" sldId="11511"/>
            <ac:picMk id="11" creationId="{428C8DA9-A3EF-214F-A6C4-C05FAB99A9AC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5:08.406" v="64"/>
        <pc:sldMkLst>
          <pc:docMk/>
          <pc:sldMk cId="3604468203" sldId="11513"/>
        </pc:sldMkLst>
        <pc:spChg chg="ord">
          <ac:chgData name="Henig, Sarit" userId="S::sarit.henig@mheducation.com::ad83c6bf-9a7d-4a88-b545-e6e8836bd6ee" providerId="AD" clId="Web-{76B0F61F-229F-9F3C-A198-D0BFA9276193}" dt="2026-06-24T23:15:05.344" v="63"/>
          <ac:spMkLst>
            <pc:docMk/>
            <pc:sldMk cId="3604468203" sldId="11513"/>
            <ac:spMk id="9" creationId="{F6F6D560-2176-394F-6E64-D9C736D8804F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5:08.406" v="64"/>
          <ac:spMkLst>
            <pc:docMk/>
            <pc:sldMk cId="3604468203" sldId="11513"/>
            <ac:spMk id="13" creationId="{0E453AC2-8E91-96C3-E1E3-5882854815EA}"/>
          </ac:spMkLst>
        </pc:spChg>
        <pc:picChg chg="mod ord">
          <ac:chgData name="Henig, Sarit" userId="S::sarit.henig@mheducation.com::ad83c6bf-9a7d-4a88-b545-e6e8836bd6ee" providerId="AD" clId="Web-{76B0F61F-229F-9F3C-A198-D0BFA9276193}" dt="2026-06-24T23:14:59.594" v="59"/>
          <ac:picMkLst>
            <pc:docMk/>
            <pc:sldMk cId="3604468203" sldId="11513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2:58:10.259" v="8"/>
          <ac:picMkLst>
            <pc:docMk/>
            <pc:sldMk cId="3604468203" sldId="11513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2:58:21.212" v="9"/>
          <ac:picMkLst>
            <pc:docMk/>
            <pc:sldMk cId="3604468203" sldId="11513"/>
            <ac:picMk id="7" creationId="{2F3C3617-9FFE-59E6-1412-D781F32615CC}"/>
          </ac:picMkLst>
        </pc:picChg>
        <pc:picChg chg="ord">
          <ac:chgData name="Henig, Sarit" userId="S::sarit.henig@mheducation.com::ad83c6bf-9a7d-4a88-b545-e6e8836bd6ee" providerId="AD" clId="Web-{76B0F61F-229F-9F3C-A198-D0BFA9276193}" dt="2026-06-24T23:15:03.172" v="60"/>
          <ac:picMkLst>
            <pc:docMk/>
            <pc:sldMk cId="3604468203" sldId="11513"/>
            <ac:picMk id="11" creationId="{FA01EA27-BD82-3B4C-B122-955D26336878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5:51.424" v="80"/>
        <pc:sldMkLst>
          <pc:docMk/>
          <pc:sldMk cId="2349626573" sldId="11514"/>
        </pc:sldMkLst>
        <pc:spChg chg="ord">
          <ac:chgData name="Henig, Sarit" userId="S::sarit.henig@mheducation.com::ad83c6bf-9a7d-4a88-b545-e6e8836bd6ee" providerId="AD" clId="Web-{76B0F61F-229F-9F3C-A198-D0BFA9276193}" dt="2026-06-24T23:15:41.861" v="77"/>
          <ac:spMkLst>
            <pc:docMk/>
            <pc:sldMk cId="2349626573" sldId="11514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5:39.236" v="76"/>
          <ac:spMkLst>
            <pc:docMk/>
            <pc:sldMk cId="2349626573" sldId="11514"/>
            <ac:spMk id="13" creationId="{4091FDE2-00AB-9438-1325-0000492ADEDE}"/>
          </ac:spMkLst>
        </pc:spChg>
        <pc:picChg chg="mod">
          <ac:chgData name="Henig, Sarit" userId="S::sarit.henig@mheducation.com::ad83c6bf-9a7d-4a88-b545-e6e8836bd6ee" providerId="AD" clId="Web-{76B0F61F-229F-9F3C-A198-D0BFA9276193}" dt="2026-06-24T23:01:15.281" v="18"/>
          <ac:picMkLst>
            <pc:docMk/>
            <pc:sldMk cId="2349626573" sldId="11514"/>
            <ac:picMk id="3" creationId="{65605EF1-F155-3545-779B-EBF8B2EEA00A}"/>
          </ac:picMkLst>
        </pc:picChg>
        <pc:picChg chg="mod ord">
          <ac:chgData name="Henig, Sarit" userId="S::sarit.henig@mheducation.com::ad83c6bf-9a7d-4a88-b545-e6e8836bd6ee" providerId="AD" clId="Web-{76B0F61F-229F-9F3C-A198-D0BFA9276193}" dt="2026-06-24T23:15:51.424" v="80"/>
          <ac:picMkLst>
            <pc:docMk/>
            <pc:sldMk cId="2349626573" sldId="11514"/>
            <ac:picMk id="5" creationId="{47F1FBBE-45C8-7FAE-B80A-372FC11DEA78}"/>
          </ac:picMkLst>
        </pc:picChg>
        <pc:picChg chg="ord">
          <ac:chgData name="Henig, Sarit" userId="S::sarit.henig@mheducation.com::ad83c6bf-9a7d-4a88-b545-e6e8836bd6ee" providerId="AD" clId="Web-{76B0F61F-229F-9F3C-A198-D0BFA9276193}" dt="2026-06-24T23:15:44.220" v="79"/>
          <ac:picMkLst>
            <pc:docMk/>
            <pc:sldMk cId="2349626573" sldId="11514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5:30.282" v="75"/>
        <pc:sldMkLst>
          <pc:docMk/>
          <pc:sldMk cId="2050071853" sldId="11515"/>
        </pc:sldMkLst>
        <pc:spChg chg="ord">
          <ac:chgData name="Henig, Sarit" userId="S::sarit.henig@mheducation.com::ad83c6bf-9a7d-4a88-b545-e6e8836bd6ee" providerId="AD" clId="Web-{76B0F61F-229F-9F3C-A198-D0BFA9276193}" dt="2026-06-24T23:15:19.376" v="68"/>
          <ac:spMkLst>
            <pc:docMk/>
            <pc:sldMk cId="2050071853" sldId="11515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5:13.922" v="65"/>
          <ac:spMkLst>
            <pc:docMk/>
            <pc:sldMk cId="2050071853" sldId="11515"/>
            <ac:spMk id="13" creationId="{95D135D8-134C-1F61-7A74-5D4BD86CBD87}"/>
          </ac:spMkLst>
        </pc:spChg>
        <pc:picChg chg="mod">
          <ac:chgData name="Henig, Sarit" userId="S::sarit.henig@mheducation.com::ad83c6bf-9a7d-4a88-b545-e6e8836bd6ee" providerId="AD" clId="Web-{76B0F61F-229F-9F3C-A198-D0BFA9276193}" dt="2026-06-24T22:58:21.728" v="10"/>
          <ac:picMkLst>
            <pc:docMk/>
            <pc:sldMk cId="2050071853" sldId="11515"/>
            <ac:picMk id="3" creationId="{30EAA0EC-999C-4F76-ABE6-6FC02C8C1820}"/>
          </ac:picMkLst>
        </pc:picChg>
        <pc:picChg chg="mod ord">
          <ac:chgData name="Henig, Sarit" userId="S::sarit.henig@mheducation.com::ad83c6bf-9a7d-4a88-b545-e6e8836bd6ee" providerId="AD" clId="Web-{76B0F61F-229F-9F3C-A198-D0BFA9276193}" dt="2026-06-24T23:15:30.282" v="75"/>
          <ac:picMkLst>
            <pc:docMk/>
            <pc:sldMk cId="2050071853" sldId="11515"/>
            <ac:picMk id="5" creationId="{0183DEFB-80A9-976E-93AB-7D47E79541C5}"/>
          </ac:picMkLst>
        </pc:picChg>
        <pc:picChg chg="mod ord">
          <ac:chgData name="Henig, Sarit" userId="S::sarit.henig@mheducation.com::ad83c6bf-9a7d-4a88-b545-e6e8836bd6ee" providerId="AD" clId="Web-{76B0F61F-229F-9F3C-A198-D0BFA9276193}" dt="2026-06-24T23:15:28.329" v="74"/>
          <ac:picMkLst>
            <pc:docMk/>
            <pc:sldMk cId="2050071853" sldId="11515"/>
            <ac:picMk id="6" creationId="{845DB475-C2EE-3A08-1953-1A4DCC27BACB}"/>
          </ac:picMkLst>
        </pc:picChg>
        <pc:picChg chg="ord">
          <ac:chgData name="Henig, Sarit" userId="S::sarit.henig@mheducation.com::ad83c6bf-9a7d-4a88-b545-e6e8836bd6ee" providerId="AD" clId="Web-{76B0F61F-229F-9F3C-A198-D0BFA9276193}" dt="2026-06-24T23:15:23.907" v="72"/>
          <ac:picMkLst>
            <pc:docMk/>
            <pc:sldMk cId="2050071853" sldId="11515"/>
            <ac:picMk id="11" creationId="{8541B0FC-A51D-18F7-56FC-BB16D144AB92}"/>
          </ac:picMkLst>
        </pc:picChg>
      </pc:sldChg>
      <pc:sldChg chg="modSp">
        <pc:chgData name="Henig, Sarit" userId="S::sarit.henig@mheducation.com::ad83c6bf-9a7d-4a88-b545-e6e8836bd6ee" providerId="AD" clId="Web-{76B0F61F-229F-9F3C-A198-D0BFA9276193}" dt="2026-06-24T23:16:31.191" v="94"/>
        <pc:sldMkLst>
          <pc:docMk/>
          <pc:sldMk cId="912857319" sldId="11516"/>
        </pc:sldMkLst>
        <pc:spChg chg="ord">
          <ac:chgData name="Henig, Sarit" userId="S::sarit.henig@mheducation.com::ad83c6bf-9a7d-4a88-b545-e6e8836bd6ee" providerId="AD" clId="Web-{76B0F61F-229F-9F3C-A198-D0BFA9276193}" dt="2026-06-24T23:16:31.191" v="94"/>
          <ac:spMkLst>
            <pc:docMk/>
            <pc:sldMk cId="912857319" sldId="11516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76B0F61F-229F-9F3C-A198-D0BFA9276193}" dt="2026-06-24T23:16:26.144" v="89"/>
          <ac:spMkLst>
            <pc:docMk/>
            <pc:sldMk cId="912857319" sldId="11516"/>
            <ac:spMk id="13" creationId="{7E401A4A-CBCC-6B28-3FCC-282E3EC62495}"/>
          </ac:spMkLst>
        </pc:spChg>
        <pc:picChg chg="ord">
          <ac:chgData name="Henig, Sarit" userId="S::sarit.henig@mheducation.com::ad83c6bf-9a7d-4a88-b545-e6e8836bd6ee" providerId="AD" clId="Web-{76B0F61F-229F-9F3C-A198-D0BFA9276193}" dt="2026-06-24T23:16:29.191" v="90"/>
          <ac:picMkLst>
            <pc:docMk/>
            <pc:sldMk cId="912857319" sldId="11516"/>
            <ac:picMk id="7" creationId="{5CE46EC1-439E-A824-199B-C9FA1C60538C}"/>
          </ac:picMkLst>
        </pc:picChg>
        <pc:picChg chg="mod">
          <ac:chgData name="Henig, Sarit" userId="S::sarit.henig@mheducation.com::ad83c6bf-9a7d-4a88-b545-e6e8836bd6ee" providerId="AD" clId="Web-{76B0F61F-229F-9F3C-A198-D0BFA9276193}" dt="2026-06-24T23:01:49.611" v="28"/>
          <ac:picMkLst>
            <pc:docMk/>
            <pc:sldMk cId="912857319" sldId="11516"/>
            <ac:picMk id="8" creationId="{06057048-8E61-4078-BD24-EE1FA9753D0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7942-6653-E259-10C4-22F3E21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7D8C9-6D39-787E-9937-A0FDECA1F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90215-9D81-9BCA-5D85-4BD30E59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98B6-B218-62EC-3085-94EFEFFE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6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FDE35-0D0E-17FA-C9EC-4E56FD55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2BA40-EEB9-F55D-940D-20B536969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56474-8FF1-1937-843D-869B238DA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E07C3-4146-C92C-C8C8-D96A54615D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60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288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48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448614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54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23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0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8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4.emf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image" Target="../media/image14.emf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3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10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9" r:id="rId8"/>
    <p:sldLayoutId id="2147484010" r:id="rId9"/>
    <p:sldLayoutId id="2147484041" r:id="rId10"/>
    <p:sldLayoutId id="214748404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  <p:sldLayoutId id="2147484043" r:id="rId34"/>
    <p:sldLayoutId id="2147484044" r:id="rId35"/>
    <p:sldLayoutId id="2147484045" r:id="rId36"/>
    <p:sldLayoutId id="2147484046" r:id="rId3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9.png"/><Relationship Id="rId5" Type="http://schemas.openxmlformats.org/officeDocument/2006/relationships/image" Target="../media/image24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9.png"/><Relationship Id="rId5" Type="http://schemas.openxmlformats.org/officeDocument/2006/relationships/image" Target="../media/image24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8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8.sv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28.sv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80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9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7B711-4DBF-9243-6526-349BEE16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BE680-F286-5F0A-67B2-3AC64F7952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ALEKS</a:t>
            </a:r>
            <a:r>
              <a:rPr lang="en-US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dirty="0">
                <a:latin typeface="Arial"/>
                <a:ea typeface="+mn-ea"/>
                <a:cs typeface="Arial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and Sharpen Companion Login</a:t>
            </a:r>
            <a:endParaRPr lang="en-US" b="0" dirty="0"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Integrated with 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+mn-ea"/>
                <a:cs typeface="Arial"/>
              </a:rPr>
              <a:t>the Canvas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Learning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EC2852-0BC7-7C70-FE04-E31FABBB68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82707"/>
            <a:ext cx="3572059" cy="134926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FFD9DE-0378-9FA1-EC12-952CED01F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/>
                <a:cs typeface="Arial"/>
              </a:rPr>
              <a:t>Getting Started with </a:t>
            </a:r>
            <a:r>
              <a:rPr lang="en-US">
                <a:latin typeface="Arial"/>
                <a:cs typeface="Arial"/>
              </a:rPr>
              <a:t>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6624F-BBCD-4210-2044-75519B896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002037"/>
            <a:ext cx="4834427" cy="38463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34C704-45D7-E0C9-CFBC-1870DC976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745" y="3428999"/>
            <a:ext cx="2912022" cy="21651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0A0923-633F-785C-B5BA-5B09FD6BE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745" y="3428999"/>
            <a:ext cx="2912022" cy="216519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425E365-E80D-5836-17EA-5C58AB97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3F5F1-3953-7077-094E-18C2D326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7738" y="248379"/>
            <a:ext cx="3231337" cy="3630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Getting Started with ALEKS</a:t>
            </a:r>
            <a:r>
              <a:rPr lang="en-US" baseline="30000" dirty="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and Sharpen</a:t>
            </a:r>
            <a:r>
              <a:rPr lang="en-US" baseline="300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7015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6" name="Picture 5" descr="Sharpen on computer and on mobile phone">
            <a:extLst>
              <a:ext uri="{FF2B5EF4-FFF2-40B4-BE49-F238E27FC236}">
                <a16:creationId xmlns:a16="http://schemas.microsoft.com/office/drawing/2014/main" id="{590ADDAF-3CF8-A4F3-CCD3-465609C9D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 descr="ALEKS on computer, Sharpen on mobile phone ">
            <a:extLst>
              <a:ext uri="{FF2B5EF4-FFF2-40B4-BE49-F238E27FC236}">
                <a16:creationId xmlns:a16="http://schemas.microsoft.com/office/drawing/2014/main" id="{27C600BD-8670-B8DA-6537-3536075C0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4" name="Picture 13" descr="Sharpen on computer and on mobile phone">
            <a:extLst>
              <a:ext uri="{FF2B5EF4-FFF2-40B4-BE49-F238E27FC236}">
                <a16:creationId xmlns:a16="http://schemas.microsoft.com/office/drawing/2014/main" id="{FAE0E38D-A43A-5FFC-AE4E-9DE6F419A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 descr="ALEKS on computer, Sharpen on mobile phone ">
            <a:extLst>
              <a:ext uri="{FF2B5EF4-FFF2-40B4-BE49-F238E27FC236}">
                <a16:creationId xmlns:a16="http://schemas.microsoft.com/office/drawing/2014/main" id="{2A62535E-BD81-5F71-AF5A-C432F6974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55F97-C085-271D-8621-685E00EDA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DB094E85-2309-EF42-C871-E0A053CBA1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9075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Canvas 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242355-2C2B-85F0-0A6E-5DCAC9B534A4}"/>
              </a:ext>
            </a:extLst>
          </p:cNvPr>
          <p:cNvSpPr txBox="1">
            <a:spLocks/>
          </p:cNvSpPr>
          <p:nvPr/>
        </p:nvSpPr>
        <p:spPr>
          <a:xfrm>
            <a:off x="6533117" y="149688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 </a:t>
            </a:r>
            <a:endParaRPr lang="en-US" sz="1800" b="1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Log into your Canvas account and select your course.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 the left-side navigation menu, select the tool link ALEKS. </a:t>
            </a:r>
            <a:endParaRPr lang="en-US"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230779-EBFB-BC4A-02D1-043975668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8BB8E6-1275-540B-85A0-773357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29" y="4299176"/>
            <a:ext cx="4582886" cy="12858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CBF8E44-C165-19A8-9AB7-DB5EAD529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28C8DA9-A3EF-214F-A6C4-C05FAB99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3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3037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04" y="3792855"/>
            <a:ext cx="3241372" cy="3007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17"/>
          <a:stretch>
            <a:fillRect/>
          </a:stretch>
        </p:blipFill>
        <p:spPr>
          <a:xfrm>
            <a:off x="3398202" y="2159000"/>
            <a:ext cx="3622040" cy="3273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72" y="873760"/>
            <a:ext cx="3417260" cy="31318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9A7FD-8D01-C3F6-ACEE-EF20B64A9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01" y="1719146"/>
            <a:ext cx="5829891" cy="3438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03436" y="3432781"/>
            <a:ext cx="1415345" cy="289093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F98F79-CDE5-4D73-B2C6-1BC6C1BC02F1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039f617d-5fcb-4d48-a4b2-5743382eb8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3767d3fa-aa38-437c-af68-b0c98120407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6486ACA-A197-42DE-BA2D-C8577A4085EF}"/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9</TotalTime>
  <Words>864</Words>
  <Application>Microsoft Macintosh PowerPoint</Application>
  <PresentationFormat>Widescreen</PresentationFormat>
  <Paragraphs>109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1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 ALEKS® Integrated with the Canvas Learning Management System (LMS)  </vt:lpstr>
      <vt:lpstr>Step 1: Canvas  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100</cp:revision>
  <dcterms:created xsi:type="dcterms:W3CDTF">2023-07-10T01:20:11Z</dcterms:created>
  <dcterms:modified xsi:type="dcterms:W3CDTF">2026-07-20T15:19:47Z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