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6" r:id="rId5"/>
    <p:sldMasterId id="2147483878" r:id="rId6"/>
    <p:sldMasterId id="2147483720" r:id="rId7"/>
    <p:sldMasterId id="2147483732" r:id="rId8"/>
    <p:sldMasterId id="2147484036" r:id="rId9"/>
    <p:sldMasterId id="2147483742" r:id="rId10"/>
    <p:sldMasterId id="2147483824" r:id="rId11"/>
    <p:sldMasterId id="2147483984" r:id="rId12"/>
    <p:sldMasterId id="2147483859" r:id="rId13"/>
    <p:sldMasterId id="2147483929" r:id="rId14"/>
    <p:sldMasterId id="2147483783" r:id="rId15"/>
  </p:sldMasterIdLst>
  <p:notesMasterIdLst>
    <p:notesMasterId r:id="rId42"/>
  </p:notesMasterIdLst>
  <p:handoutMasterIdLst>
    <p:handoutMasterId r:id="rId43"/>
  </p:handoutMasterIdLst>
  <p:sldIdLst>
    <p:sldId id="462" r:id="rId16"/>
    <p:sldId id="629" r:id="rId17"/>
    <p:sldId id="11474" r:id="rId18"/>
    <p:sldId id="11476" r:id="rId19"/>
    <p:sldId id="11477" r:id="rId20"/>
    <p:sldId id="11479" r:id="rId21"/>
    <p:sldId id="11478" r:id="rId22"/>
    <p:sldId id="11480" r:id="rId23"/>
    <p:sldId id="727" r:id="rId24"/>
    <p:sldId id="749" r:id="rId25"/>
    <p:sldId id="867" r:id="rId26"/>
    <p:sldId id="921" r:id="rId27"/>
    <p:sldId id="11475" r:id="rId28"/>
    <p:sldId id="806" r:id="rId29"/>
    <p:sldId id="866" r:id="rId30"/>
    <p:sldId id="777" r:id="rId31"/>
    <p:sldId id="756" r:id="rId32"/>
    <p:sldId id="834" r:id="rId33"/>
    <p:sldId id="911" r:id="rId34"/>
    <p:sldId id="812" r:id="rId35"/>
    <p:sldId id="813" r:id="rId36"/>
    <p:sldId id="879" r:id="rId37"/>
    <p:sldId id="836" r:id="rId38"/>
    <p:sldId id="923" r:id="rId39"/>
    <p:sldId id="924" r:id="rId40"/>
    <p:sldId id="9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ct Student Registration" id="{5C75EF3B-86B8-6647-A64C-81E4B07450B2}">
          <p14:sldIdLst>
            <p14:sldId id="462"/>
            <p14:sldId id="629"/>
            <p14:sldId id="11474"/>
            <p14:sldId id="11476"/>
            <p14:sldId id="11477"/>
            <p14:sldId id="11479"/>
            <p14:sldId id="11478"/>
            <p14:sldId id="11480"/>
          </p14:sldIdLst>
        </p14:section>
        <p14:section name="TOC + FDOC Checklist" id="{08415379-1EED-254A-8CD0-7F50D0EAFEF2}">
          <p14:sldIdLst>
            <p14:sldId id="727"/>
          </p14:sldIdLst>
        </p14:section>
        <p14:section name="Connect + Sharpen Companion FDOC" id="{A0C82838-10D7-43A1-9983-E9A634D22EF6}">
          <p14:sldIdLst>
            <p14:sldId id="749"/>
            <p14:sldId id="867"/>
            <p14:sldId id="921"/>
            <p14:sldId id="11475"/>
            <p14:sldId id="806"/>
            <p14:sldId id="866"/>
            <p14:sldId id="777"/>
            <p14:sldId id="756"/>
          </p14:sldIdLst>
        </p14:section>
        <p14:section name="Sharpen Companion in Connect IA with LMS" id="{7D808E64-C6DA-4A55-8CE0-47A491B9FF7F}">
          <p14:sldIdLst>
            <p14:sldId id="834"/>
            <p14:sldId id="911"/>
            <p14:sldId id="812"/>
            <p14:sldId id="813"/>
            <p14:sldId id="879"/>
          </p14:sldIdLst>
        </p14:section>
        <p14:section name="Sharpen Companion: Connect Log-In with LMS" id="{AA956BDD-B3DA-40BB-9958-206883F48C3F}">
          <p14:sldIdLst>
            <p14:sldId id="836"/>
            <p14:sldId id="923"/>
            <p14:sldId id="924"/>
            <p14:sldId id="9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D84612-01DC-28C1-4AA5-EDB50D6A630E}" name="Henig, Sarit" initials="HS" userId="S::sarit.henig@mheducation.com::ad83c6bf-9a7d-4a88-b545-e6e8836bd6ee" providerId="AD"/>
  <p188:author id="{C1D3EC44-2A49-0274-D086-8618EBEE3CBE}" name="Aller, Natalie" initials="" userId="S::Natalie.Aller@mheducation.com::92aaa3dc-9298-450d-b5b0-88d600ea217d" providerId="AD"/>
  <p188:author id="{1615368D-5146-B2EC-766E-281DF745382A}" name="Mcmanus, Cathy" initials="MC" userId="S::cathy.mcmanus@mheducation.com::f6f2004f-42b0-4d49-b784-7d0ab1b5edee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6F46B-FB2E-234D-93C7-9A0FE12C2DCF}" v="2" dt="2025-05-28T18:29:58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2"/>
    <p:restoredTop sz="94752"/>
  </p:normalViewPr>
  <p:slideViewPr>
    <p:cSldViewPr snapToGrid="0">
      <p:cViewPr varScale="1">
        <p:scale>
          <a:sx n="116" d="100"/>
          <a:sy n="116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78900-D214-CAB1-730E-0DBE33F22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6CB23-6314-3BC5-8D36-4A2B7F23A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34910-AE1A-FFFC-775F-BACB35A90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1B33A-BE82-3983-E96D-7BF30AEEA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1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15BE-95DE-4DD7-6011-37DC123B8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59056-98C0-0FFA-9122-4E2AA5C22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23A4F-F7C8-EA79-5531-09DE6154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F6188-0AD5-6C87-0037-76AF4DE33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0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A7942-6653-E259-10C4-22F3E21D2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7D8C9-6D39-787E-9937-A0FDECA1F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90215-9D81-9BCA-5D85-4BD30E590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A98B6-B218-62EC-3085-94EFEFFE3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6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7BD3-D9EF-2602-D34A-A8E1A8E2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D2CBE-2A67-770C-052D-1BFE5E10C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006EA-8E09-3794-D6DB-FC0C14E4A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19AB3-8171-E072-F835-6CA844411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6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76B2-20F3-EF43-1428-3A32E4FB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F38F2-3EB2-9B25-F062-D3963356A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05638E-1D10-02A1-14C6-D86514816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1FE80-16EE-63FC-5F9D-0B3EC2D71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43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86C9-34D5-A334-B076-7E6BF7119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7E304-AB04-B3DB-AF2A-4AB6552EA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631E5-E2BC-349D-6748-68597C016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0551-7B4B-097E-768D-D595D8394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85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48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FF1BC-FF4E-71C9-CFBF-7D651E35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D75D9-F516-D004-25EC-7D80CEF58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3F53-B6C5-65CB-637A-98284999B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002CD-E621-8B38-7990-B11D0652E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13AA-1138-5F50-B101-C4D9E429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66156-B026-DFBD-0A2A-9DFE4D469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6B0CC-DB99-009A-C49A-E7B5F264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D82-F14E-BDB4-0B66-FFF98EFCC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07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E336E-5A56-CB71-CF59-91C81F9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C7B8BF-AEBC-CE5C-99A8-63977D3D83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62735-72E5-83C1-ABFF-ED6FE7EB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12AF-C398-2151-97BC-78873F53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0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AC0C-1B8B-F697-680A-C5781B2E9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3FD99-5DA6-6BF6-254C-4B1A88BB0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1E63C-B9A7-A061-FC88-DD3933BBB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3A2C2-7808-FED1-2B02-9DF422B8A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7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22A62-A79E-4119-B229-FBF7365A5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4AA9-FBAD-4349-DAE2-74DE39C5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DE03E-AA78-2089-2D72-4E3704491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57EDD-AAA5-16A4-C365-DA1D52687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CA6C-AA40-EA62-990A-C5F58A4A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0F11-AC95-B7A2-2E34-BE03514B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7DAC3-63BE-4B12-FF9C-FFAAB114F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5C23F-3B07-BF25-2B92-48EFD4F26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EFF6A-F2B8-DB33-A599-39F0183DD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A782-D5A0-D999-8897-E32A8787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4309B-CD31-72F6-0959-6A4590D8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C408E-7AE3-AAFC-39D6-4BD7D48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394B-3C62-9C18-E0C8-65AE2A98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BA09C-FA6D-2E31-A31A-11B85302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09232-9813-F9D0-B520-2BBEFBD64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96E22-44E5-A3B8-BE31-298EA2989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92C17-C704-010B-A7C5-14C69881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C658-A5C1-FE5E-594D-ABEBB9044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1A124-2349-67C9-279B-51F8F2C23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620C5-575E-A89D-335F-663083F50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084B0-B107-07FA-18ED-6272844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7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5.xml"/><Relationship Id="rId5" Type="http://schemas.openxmlformats.org/officeDocument/2006/relationships/image" Target="https://d3k81ch9hvuctc.cloudfront.net/company/Ugs4T4/images/6853a8bb-2058-4d8a-887c-efa660b90745.png" TargetMode="External"/><Relationship Id="rId4" Type="http://schemas.openxmlformats.org/officeDocument/2006/relationships/image" Target="../media/image25.emf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https://d3k81ch9hvuctc.cloudfront.net/company/Ugs4T4/images/6853a8bb-2058-4d8a-887c-efa660b90745.png" TargetMode="External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DF070E-4902-2446-B5CB-C543792B3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F4E8AE-83DE-3E46-8112-47F77FF9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98906"/>
            <a:ext cx="11897228" cy="5155113"/>
            <a:chOff x="0" y="498906"/>
            <a:chExt cx="11897228" cy="515511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5D82C0-6CAF-574D-B118-855822081320}"/>
                </a:ext>
              </a:extLst>
            </p:cNvPr>
            <p:cNvSpPr/>
            <p:nvPr userDrawn="1"/>
          </p:nvSpPr>
          <p:spPr>
            <a:xfrm rot="18900000">
              <a:off x="10849492" y="884438"/>
              <a:ext cx="9581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9EDF456-8163-F143-AF4A-903B97CE9BC9}"/>
                </a:ext>
              </a:extLst>
            </p:cNvPr>
            <p:cNvSpPr/>
            <p:nvPr userDrawn="1"/>
          </p:nvSpPr>
          <p:spPr>
            <a:xfrm rot="18900000">
              <a:off x="10890847" y="984019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2336C6D-E628-0041-857C-9322A2451661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53" name="Parallelogram 52">
                <a:extLst>
                  <a:ext uri="{FF2B5EF4-FFF2-40B4-BE49-F238E27FC236}">
                    <a16:creationId xmlns:a16="http://schemas.microsoft.com/office/drawing/2014/main" id="{DCC0BD75-E04F-104D-9C21-744FA4C6EF68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Parallelogram 53">
                <a:extLst>
                  <a:ext uri="{FF2B5EF4-FFF2-40B4-BE49-F238E27FC236}">
                    <a16:creationId xmlns:a16="http://schemas.microsoft.com/office/drawing/2014/main" id="{BFEE5699-8431-704F-A655-FD491E2D8B60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48EC5FD-D283-3B4D-A3B4-908D0BC14F43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51" name="Parallelogram 61">
                <a:extLst>
                  <a:ext uri="{FF2B5EF4-FFF2-40B4-BE49-F238E27FC236}">
                    <a16:creationId xmlns:a16="http://schemas.microsoft.com/office/drawing/2014/main" id="{AD9D228C-7638-1141-83AF-BA7FF2D55EAE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arallelogram 61">
                <a:extLst>
                  <a:ext uri="{FF2B5EF4-FFF2-40B4-BE49-F238E27FC236}">
                    <a16:creationId xmlns:a16="http://schemas.microsoft.com/office/drawing/2014/main" id="{CEF32391-A87F-C646-AB2F-1C912C7ABA50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736CA0-AFFD-DB4F-8C22-2F4A88CE95D4}"/>
                </a:ext>
              </a:extLst>
            </p:cNvPr>
            <p:cNvSpPr/>
            <p:nvPr userDrawn="1"/>
          </p:nvSpPr>
          <p:spPr>
            <a:xfrm>
              <a:off x="9552721" y="1203981"/>
              <a:ext cx="1482643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8AE9E-4B8A-9E48-8669-C9853A249D82}"/>
                </a:ext>
              </a:extLst>
            </p:cNvPr>
            <p:cNvSpPr/>
            <p:nvPr userDrawn="1"/>
          </p:nvSpPr>
          <p:spPr>
            <a:xfrm>
              <a:off x="9618398" y="1320692"/>
              <a:ext cx="1460280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3DF850-F8DA-9A4F-A9A4-0D9AAD65685F}"/>
                </a:ext>
              </a:extLst>
            </p:cNvPr>
            <p:cNvSpPr/>
            <p:nvPr userDrawn="1"/>
          </p:nvSpPr>
          <p:spPr>
            <a:xfrm rot="16200000">
              <a:off x="7335022" y="3370643"/>
              <a:ext cx="4450040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B35AD5C-8478-8E4E-98D3-32BC46C27148}"/>
                </a:ext>
              </a:extLst>
            </p:cNvPr>
            <p:cNvSpPr/>
            <p:nvPr userDrawn="1"/>
          </p:nvSpPr>
          <p:spPr>
            <a:xfrm rot="16200000">
              <a:off x="7510091" y="3428998"/>
              <a:ext cx="4333326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E48F8A-E28A-FB4B-B7D2-9FB364C19165}"/>
                </a:ext>
              </a:extLst>
            </p:cNvPr>
            <p:cNvSpPr/>
            <p:nvPr userDrawn="1"/>
          </p:nvSpPr>
          <p:spPr>
            <a:xfrm>
              <a:off x="0" y="5420595"/>
              <a:ext cx="957261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ECE769-2F0D-354F-8005-B0E084BFBE6D}"/>
                </a:ext>
              </a:extLst>
            </p:cNvPr>
            <p:cNvSpPr/>
            <p:nvPr userDrawn="1"/>
          </p:nvSpPr>
          <p:spPr>
            <a:xfrm>
              <a:off x="0" y="5537306"/>
              <a:ext cx="966417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ADAE6B-754B-4148-902D-7F291DD0F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EC5B62-5641-E247-A8B8-460001BE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rgbClr val="E21A23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7A20382-9199-2847-97B8-8288D88FD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4" name="Subtitle">
            <a:extLst>
              <a:ext uri="{FF2B5EF4-FFF2-40B4-BE49-F238E27FC236}">
                <a16:creationId xmlns:a16="http://schemas.microsoft.com/office/drawing/2014/main" id="{390AD8CB-CC7E-984F-9F6D-99A3A55A0A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pic>
        <p:nvPicPr>
          <p:cNvPr id="45" name="Picture 44" descr="McGraw Hill cube Logo">
            <a:extLst>
              <a:ext uri="{FF2B5EF4-FFF2-40B4-BE49-F238E27FC236}">
                <a16:creationId xmlns:a16="http://schemas.microsoft.com/office/drawing/2014/main" id="{69BF1FB9-C8BA-C141-BB8B-638E1DEEC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65" name="Name &amp; Surname">
            <a:extLst>
              <a:ext uri="{FF2B5EF4-FFF2-40B4-BE49-F238E27FC236}">
                <a16:creationId xmlns:a16="http://schemas.microsoft.com/office/drawing/2014/main" id="{434E83B2-513B-D840-ACC2-97CDC476F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6" name="Numeral Date">
            <a:extLst>
              <a:ext uri="{FF2B5EF4-FFF2-40B4-BE49-F238E27FC236}">
                <a16:creationId xmlns:a16="http://schemas.microsoft.com/office/drawing/2014/main" id="{FC4E2726-14C8-B14D-9721-780722739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0DFA6-01F6-0757-3388-4125680AE6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543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VIOLET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young people collaborate around a table. They use a laptop, textbook, smartphone, and sticky notes. Each has a relaxed, but intent, expression.&#10;">
            <a:extLst>
              <a:ext uri="{FF2B5EF4-FFF2-40B4-BE49-F238E27FC236}">
                <a16:creationId xmlns:a16="http://schemas.microsoft.com/office/drawing/2014/main" id="{7FC1136F-CA1A-304F-BD87-6F5AD28DF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223210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55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193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2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Grid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50080" y="493653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8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F88899-822A-2BAC-C0BB-931CD16C3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6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Sta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8AF60-D99C-18A5-0A22-0D341CF07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6186" y="1330058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2896" y="2167341"/>
            <a:ext cx="3812636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</a:t>
            </a:r>
            <a:r>
              <a:rPr lang="en-US"/>
              <a:t>”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614" y="4880620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8" name="Stat 1">
            <a:extLst>
              <a:ext uri="{FF2B5EF4-FFF2-40B4-BE49-F238E27FC236}">
                <a16:creationId xmlns:a16="http://schemas.microsoft.com/office/drawing/2014/main" id="{1B0A1B99-7DB4-1A20-DAE7-5BE0B597C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6706" y="1862334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9" name="Stat 1 Caption">
            <a:extLst>
              <a:ext uri="{FF2B5EF4-FFF2-40B4-BE49-F238E27FC236}">
                <a16:creationId xmlns:a16="http://schemas.microsoft.com/office/drawing/2014/main" id="{CE29B0C1-3A73-1BA6-E7F5-AD32949F2F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706" y="2732927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0" name="Stat 1 Copy">
            <a:extLst>
              <a:ext uri="{FF2B5EF4-FFF2-40B4-BE49-F238E27FC236}">
                <a16:creationId xmlns:a16="http://schemas.microsoft.com/office/drawing/2014/main" id="{EE778FA4-D7DE-979F-EE1C-DA43999DF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0896" y="3174861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2" name="Stat 2">
            <a:extLst>
              <a:ext uri="{FF2B5EF4-FFF2-40B4-BE49-F238E27FC236}">
                <a16:creationId xmlns:a16="http://schemas.microsoft.com/office/drawing/2014/main" id="{77D3325E-E610-51E4-1007-242A109C0D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4004" y="4183073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5" name="Stat 2 Caption">
            <a:extLst>
              <a:ext uri="{FF2B5EF4-FFF2-40B4-BE49-F238E27FC236}">
                <a16:creationId xmlns:a16="http://schemas.microsoft.com/office/drawing/2014/main" id="{4A9FA890-5152-F322-6283-64C8332438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4004" y="5053666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6" name="Stat 2 Copy">
            <a:extLst>
              <a:ext uri="{FF2B5EF4-FFF2-40B4-BE49-F238E27FC236}">
                <a16:creationId xmlns:a16="http://schemas.microsoft.com/office/drawing/2014/main" id="{4D93E06C-C178-D1E9-836B-E412E5F033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5495600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consectetuer adipiscing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Body Text">
            <a:extLst>
              <a:ext uri="{FF2B5EF4-FFF2-40B4-BE49-F238E27FC236}">
                <a16:creationId xmlns:a16="http://schemas.microsoft.com/office/drawing/2014/main" id="{F788FE61-2449-64AF-DCE2-15E103FAA2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43578A47-72BE-6C4B-C324-1DA3363963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F8800D-1DE3-3FD3-069C-4F3BA01D2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6612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A210F576-544A-CEAC-3E61-8A8D67FDB6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1DA6AA1F-7BBE-D1AD-AD1F-C4AFC62C94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C2F1D-5554-DDC9-02AE-906934B5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0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Individual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8BA3C0C5-F112-F484-ECD8-531C8D339A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7047" y="2689855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0"/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DAE621AD-BA72-B1A5-3402-74C1B2E4DD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57047" y="3172844"/>
            <a:ext cx="5307918" cy="827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/>
              <a:t>(Description of responsibilities)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D6DDB3-128C-CADE-AE3E-921A19D83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047" y="2094403"/>
            <a:ext cx="5422996" cy="74823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87574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61460E-E17D-E260-CE2B-C6B62410A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BD1FE0F-F97E-9803-78E1-A4D4F9786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24A5EE1-F1FD-B460-8956-BCE847515B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5B31E94-5DB4-9A14-F934-E2521546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B26C7E3B-6F5C-CDE9-061A-297F5473C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DA3A8863-2B69-0D33-13BA-80ACAFA112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6B534F4-22A8-5E4C-F4FE-C95F8A9253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6E297E9E-72E3-45CD-2CE0-8FCA6B335A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B65CF966-233B-A64C-3964-34087DD3CD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D57079D-6FBC-F402-1F73-376DBC7B0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BFCC252E-79D1-9413-CBF9-D4A68D0C6D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74C85F6F-4418-EB83-5AD2-7D1A5B7EE6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BA9D89-5898-926B-F580-BA00D0C4B1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449D3811-7FC3-FCBB-3726-4DC59A57734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C28A47CA-3763-85C4-C933-D2F62FFB20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EEB87789-6D9F-424E-F39B-F56F4ADBB156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54440BB0-874B-1C48-9D14-D93811C53E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Name &amp; Surname">
            <a:extLst>
              <a:ext uri="{FF2B5EF4-FFF2-40B4-BE49-F238E27FC236}">
                <a16:creationId xmlns:a16="http://schemas.microsoft.com/office/drawing/2014/main" id="{D33C7042-0669-6148-9FAC-1EA8D47DBC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002E01B-5919-1E48-8DB8-F4682B597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cube Logo">
            <a:extLst>
              <a:ext uri="{FF2B5EF4-FFF2-40B4-BE49-F238E27FC236}">
                <a16:creationId xmlns:a16="http://schemas.microsoft.com/office/drawing/2014/main" id="{6239E6B2-39D4-6948-B6F9-CFE0B3566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087D9-F0F6-C895-0299-18BA5AE4D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161" y="1366153"/>
            <a:ext cx="2133800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D98E4F-19CC-A1A6-7663-3089531D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B347B6-3A82-3AC2-864B-EB512C2D8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6611997-54C5-6B87-858A-DFE22A9EC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EC5C3E68-D584-21B6-4B21-2A05B5C60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7FD4EBC2-5816-21BE-479D-5F82B75024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4748D3-698C-84EA-2EF1-78272F1309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2667B3A-35FA-E008-FA32-0053746B30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4A054557-76B5-2371-D87B-C19391139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E5A92C-CDFC-572F-7F61-E98329CD4A2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7D21B69A-E35A-CBF5-C16D-8E3C2AA837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63D08A8D-E78B-1AA6-03A4-114E0B9C5E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55E978-E783-9201-2D84-F6D7F963ED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BCDED6F5-1D6A-02AC-F0DA-921B227BE2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39F1054F-EFDC-6754-D8B8-C4715EAF71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07D3B733-CC4C-192E-4072-6E2332F22C9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8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_Team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0097F-793A-A8DD-23CD-E85E56C9DF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497173D-CC38-B96D-A0F3-8EDEA9494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831230-61E5-66E5-16D8-206445320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789" y="1912448"/>
            <a:ext cx="5422996" cy="7482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0C9D29D-E415-8E19-7A25-8C59E4AA4B5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8245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C5754ACC-708A-22BA-D48B-CC49B2007A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7140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0205775-38D4-FE35-EEA0-8C81EE9399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51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A15769-525D-2C04-B873-5FC6C88602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33490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A11F21FA-6969-7AAE-37BA-8F52DADE0B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32382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7" name="Body Text">
            <a:extLst>
              <a:ext uri="{FF2B5EF4-FFF2-40B4-BE49-F238E27FC236}">
                <a16:creationId xmlns:a16="http://schemas.microsoft.com/office/drawing/2014/main" id="{B0ADFB59-55B1-71FD-A662-9E8571C018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33490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BD6364-5BE9-4F02-B90E-2AD8028336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11038" y="2691290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6E9784CB-5420-4B46-2EB6-4875D69C461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4194" y="4571437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95F38C3F-77E9-47F1-309B-982253573D9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5302" y="5054427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394D9DC-5A74-F59A-923F-9126E094CB1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88586" y="2705949"/>
            <a:ext cx="1711168" cy="17072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Body Text">
            <a:extLst>
              <a:ext uri="{FF2B5EF4-FFF2-40B4-BE49-F238E27FC236}">
                <a16:creationId xmlns:a16="http://schemas.microsoft.com/office/drawing/2014/main" id="{98C7A80D-3A82-7597-22B0-492161981A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1800" y="4565616"/>
            <a:ext cx="1711169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6BC137E1-6F3A-6BF7-1FD5-B4B93BD05B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92908" y="5048606"/>
            <a:ext cx="1696904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(Title)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2F925196-A322-2E1A-3E6F-45D39B5C3BB3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3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1A921E9-43B1-A64F-B9DA-CFC5BD837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McGraw Hill Logo">
            <a:extLst>
              <a:ext uri="{FF2B5EF4-FFF2-40B4-BE49-F238E27FC236}">
                <a16:creationId xmlns:a16="http://schemas.microsoft.com/office/drawing/2014/main" id="{AC15184A-376C-3847-A9F0-FFA9008CF0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81" y="1452056"/>
            <a:ext cx="703182" cy="7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66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05BB067E-F917-E8BD-9D12-40D966FC8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242E1-DCE5-2EB8-B85C-B0537FD5A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rgbClr val="E5E5E5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5509E-727A-DB39-85F7-3F93DAE3A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Name">
            <a:extLst>
              <a:ext uri="{FF2B5EF4-FFF2-40B4-BE49-F238E27FC236}">
                <a16:creationId xmlns:a16="http://schemas.microsoft.com/office/drawing/2014/main" id="{B3932FF3-249E-EB90-D795-2F6A1349C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8" name="Email">
            <a:extLst>
              <a:ext uri="{FF2B5EF4-FFF2-40B4-BE49-F238E27FC236}">
                <a16:creationId xmlns:a16="http://schemas.microsoft.com/office/drawing/2014/main" id="{BF70833C-2796-3AB6-9BDB-FA16B94E58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one">
            <a:extLst>
              <a:ext uri="{FF2B5EF4-FFF2-40B4-BE49-F238E27FC236}">
                <a16:creationId xmlns:a16="http://schemas.microsoft.com/office/drawing/2014/main" id="{BFF0DF67-2A6C-A225-F335-0B98168B1D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kedin">
            <a:extLst>
              <a:ext uri="{FF2B5EF4-FFF2-40B4-BE49-F238E27FC236}">
                <a16:creationId xmlns:a16="http://schemas.microsoft.com/office/drawing/2014/main" id="{2D8D486A-9449-ED06-5819-BBBCDF3211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17" name="Website">
            <a:extLst>
              <a:ext uri="{FF2B5EF4-FFF2-40B4-BE49-F238E27FC236}">
                <a16:creationId xmlns:a16="http://schemas.microsoft.com/office/drawing/2014/main" id="{4927CA2F-2EA3-213C-D292-F5B4AE6676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rgbClr val="E5E5E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C1E8E5-D8DC-FDDF-BD53-917C9FAF8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5A5F66-5E25-B280-EB1F-6834BB89D6F8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BCAE2CE-F803-94F4-321E-48A104EF871E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4880DFC-4EC1-8246-F7DC-1D4B2510253E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0E976F-0B73-8642-8D66-3192EE5E2971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55618A-0F56-ABC2-6022-E7A09006C2A0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5FB624-603C-81DE-1680-A1AC7F28B789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CADDAF0-1E2C-CAAD-D609-57143A2BE340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89F197-7220-6CA2-951C-442E614E7E7F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65604F5-5C2B-4F57-46AB-4FEA640C8A6B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A3CB74-6A04-282E-E053-0112A8787B51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FF1ED3F-1A2C-7A34-0E50-882423C3575C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C21F6E-1B49-15C9-3067-6506810CF18E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FE3FBF-B9B5-3345-FB8A-5D679920FAA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25" name="Parallelogram 24">
                  <a:extLst>
                    <a:ext uri="{FF2B5EF4-FFF2-40B4-BE49-F238E27FC236}">
                      <a16:creationId xmlns:a16="http://schemas.microsoft.com/office/drawing/2014/main" id="{9E71666D-27CF-390C-D2B0-93CFD70E6A98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E4FB9DA5-DA53-7DCF-98B0-A41937BCF88A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47A0052-7CE6-B332-92D9-706143747E84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23" name="Parallelogram 61">
                  <a:extLst>
                    <a:ext uri="{FF2B5EF4-FFF2-40B4-BE49-F238E27FC236}">
                      <a16:creationId xmlns:a16="http://schemas.microsoft.com/office/drawing/2014/main" id="{0154C05D-843E-009C-BA23-5FF468F8D6EB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Parallelogram 61">
                  <a:extLst>
                    <a:ext uri="{FF2B5EF4-FFF2-40B4-BE49-F238E27FC236}">
                      <a16:creationId xmlns:a16="http://schemas.microsoft.com/office/drawing/2014/main" id="{0174978C-06F2-A759-62F0-4F7C4F794660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254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686-DB2A-E63C-9903-A8244C6A1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bg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18A1B2-2685-2048-BFE2-B6555CC8C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accent1"/>
          </a:solidFill>
          <a:ln w="9525">
            <a:solidFill>
              <a:srgbClr val="B7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05B96A-8D3B-C44A-9078-413E0033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cGraw Hill red cube Logo">
            <a:extLst>
              <a:ext uri="{FF2B5EF4-FFF2-40B4-BE49-F238E27FC236}">
                <a16:creationId xmlns:a16="http://schemas.microsoft.com/office/drawing/2014/main" id="{F0D525F2-F9A7-7A73-4B30-ACE22BC64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5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A2A2D41-DD4C-5142-BB67-1F26B8A7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81524" y="1424430"/>
            <a:ext cx="1887685" cy="710471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647846-01CE-514B-90CE-D4C484DE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524" y="1440999"/>
            <a:ext cx="1882745" cy="693902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0B1A537D-ED77-CF4A-8ABC-E57EA11545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0362" y="183217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&amp; Last Name</a:t>
            </a:r>
          </a:p>
          <a:p>
            <a:pPr lvl="0"/>
            <a:endParaRPr lang="en-US"/>
          </a:p>
        </p:txBody>
      </p:sp>
      <p:sp>
        <p:nvSpPr>
          <p:cNvPr id="18" name="Email">
            <a:extLst>
              <a:ext uri="{FF2B5EF4-FFF2-40B4-BE49-F238E27FC236}">
                <a16:creationId xmlns:a16="http://schemas.microsoft.com/office/drawing/2014/main" id="{2BDDAEAE-2FFA-BA41-B1DF-A5AA99976F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5447" y="2389710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firstname.lastname@mheducation.com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one">
            <a:extLst>
              <a:ext uri="{FF2B5EF4-FFF2-40B4-BE49-F238E27FC236}">
                <a16:creationId xmlns:a16="http://schemas.microsoft.com/office/drawing/2014/main" id="{C34696B5-18BC-0E40-B859-7FFE6DD07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5446" y="2949647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xxx-xxx-</a:t>
            </a: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kedin">
            <a:extLst>
              <a:ext uri="{FF2B5EF4-FFF2-40B4-BE49-F238E27FC236}">
                <a16:creationId xmlns:a16="http://schemas.microsoft.com/office/drawing/2014/main" id="{A68E2290-CD3F-A942-9166-4970768A3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445" y="3515794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/ xxx (your profile; optional)</a:t>
            </a:r>
          </a:p>
        </p:txBody>
      </p:sp>
      <p:sp>
        <p:nvSpPr>
          <p:cNvPr id="23" name="Website">
            <a:extLst>
              <a:ext uri="{FF2B5EF4-FFF2-40B4-BE49-F238E27FC236}">
                <a16:creationId xmlns:a16="http://schemas.microsoft.com/office/drawing/2014/main" id="{5CB2CB3A-1A4A-3E4A-B674-0CCEFE602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5444" y="4083552"/>
            <a:ext cx="4321429" cy="26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www.mheducation.com</a:t>
            </a:r>
            <a:endParaRPr lang="en-US" sz="11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cGraw Hill red cube Logo">
            <a:extLst>
              <a:ext uri="{FF2B5EF4-FFF2-40B4-BE49-F238E27FC236}">
                <a16:creationId xmlns:a16="http://schemas.microsoft.com/office/drawing/2014/main" id="{B4836203-0CB8-F644-8793-692AE7EC3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87" y="1433834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5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2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userDrawn="1">
          <p15:clr>
            <a:srgbClr val="FBAE40"/>
          </p15:clr>
        </p15:guide>
        <p15:guide id="7" pos="483" userDrawn="1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5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 userDrawn="1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7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 userDrawn="1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9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01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 userDrawn="1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44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splay Date">
            <a:extLst>
              <a:ext uri="{FF2B5EF4-FFF2-40B4-BE49-F238E27FC236}">
                <a16:creationId xmlns:a16="http://schemas.microsoft.com/office/drawing/2014/main" id="{21B27012-3D0D-FB4F-BBD6-DB9D89F83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Name &amp; Surname">
            <a:extLst>
              <a:ext uri="{FF2B5EF4-FFF2-40B4-BE49-F238E27FC236}">
                <a16:creationId xmlns:a16="http://schemas.microsoft.com/office/drawing/2014/main" id="{F4DD2720-7DE1-9C4E-8E6F-F5ED11239F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2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Basic Content, 1-Line Head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C2ECA2C-6A4B-843C-DB4F-601C5281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61875D-2FEA-BE95-9218-81D842E52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12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131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458F59-CF19-9D49-C2AB-3C48D4C1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4AB1EBE-4491-4616-D7DF-4C6FCC61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3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595D9C4-58B3-A9CC-9598-24F869DC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18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A98AFB-5A8C-10F9-72B8-8992D01A85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6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A98AFB-5A8C-10F9-72B8-8992D01A8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1" y="1825625"/>
            <a:ext cx="11315911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gazine Grotesque" pitchFamily="2" charset="77"/>
              </a:defRPr>
            </a:lvl1pPr>
            <a:lvl2pPr>
              <a:defRPr b="0" i="0">
                <a:latin typeface="Magazine Grotesque" pitchFamily="2" charset="77"/>
              </a:defRPr>
            </a:lvl2pPr>
            <a:lvl3pPr>
              <a:defRPr b="0" i="0">
                <a:latin typeface="Magazine Grotesque" pitchFamily="2" charset="77"/>
              </a:defRPr>
            </a:lvl3pPr>
            <a:lvl4pPr>
              <a:defRPr b="0" i="0">
                <a:latin typeface="Magazine Grotesque" pitchFamily="2" charset="77"/>
              </a:defRPr>
            </a:lvl4pPr>
            <a:lvl5pPr>
              <a:defRPr b="0" i="0"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CE5718B-CC91-F24E-BB58-FE030026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2" y="315430"/>
            <a:ext cx="11315910" cy="1325563"/>
          </a:xfrm>
        </p:spPr>
        <p:txBody>
          <a:bodyPr vert="horz">
            <a:normAutofit/>
          </a:bodyPr>
          <a:lstStyle>
            <a:lvl1pPr>
              <a:defRPr sz="2800" b="1" i="0">
                <a:latin typeface="Magazine Grotesque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1990FE-98EC-83F9-AA3B-D6E75AAB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A5243D-3F4D-5BC4-1C23-56B131C1D11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F4EDB59E-3599-C6C4-D2A0-319F7AB9DB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121C30A-2478-DD68-AA01-B696BF05B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EECD8F3-B47A-55F4-BAEE-B560FF3716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697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EECD8F3-B47A-55F4-BAEE-B560FF371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583142"/>
          </a:xfrm>
        </p:spPr>
        <p:txBody>
          <a:bodyPr vert="horz">
            <a:normAutofit/>
          </a:bodyPr>
          <a:lstStyle>
            <a:lvl1pPr>
              <a:defRPr sz="2800">
                <a:latin typeface="Magazine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285" y="1018117"/>
            <a:ext cx="11313466" cy="5158846"/>
          </a:xfrm>
          <a:prstGeom prst="rect">
            <a:avLst/>
          </a:prstGeom>
        </p:spPr>
        <p:txBody>
          <a:bodyPr/>
          <a:lstStyle>
            <a:lvl1pPr>
              <a:defRPr>
                <a:latin typeface="Magazine Grotesque" pitchFamily="2" charset="77"/>
              </a:defRPr>
            </a:lvl1pPr>
            <a:lvl2pPr>
              <a:defRPr>
                <a:latin typeface="Magazine Grotesque" pitchFamily="2" charset="77"/>
              </a:defRPr>
            </a:lvl2pPr>
            <a:lvl3pPr>
              <a:defRPr>
                <a:latin typeface="Magazine Grotesque" pitchFamily="2" charset="77"/>
              </a:defRPr>
            </a:lvl3pPr>
            <a:lvl4pPr>
              <a:defRPr>
                <a:latin typeface="Magazine Grotesque" pitchFamily="2" charset="77"/>
              </a:defRPr>
            </a:lvl4pPr>
            <a:lvl5pPr>
              <a:defRPr>
                <a:latin typeface="Magazine Grotesque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BC29FB-1888-7644-9A68-E10411877A79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01A529-5C10-4027-8858-CB3A56EE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0D9094-B4FD-4E32-FF5C-1A9521CAD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845EB33-BC40-B541-2DE3-635AE372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D4F08D-BE1E-443D-8782-37662CDDF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99AE9EF-61EB-ACFA-4820-EBD3F6BBD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05E0AA-A4C4-9006-5021-1A09E19F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5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splay Date">
            <a:extLst>
              <a:ext uri="{FF2B5EF4-FFF2-40B4-BE49-F238E27FC236}">
                <a16:creationId xmlns:a16="http://schemas.microsoft.com/office/drawing/2014/main" id="{EAD50B81-779F-8B92-2873-78302959C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5360" y="4867058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Name &amp; Surname">
            <a:extLst>
              <a:ext uri="{FF2B5EF4-FFF2-40B4-BE49-F238E27FC236}">
                <a16:creationId xmlns:a16="http://schemas.microsoft.com/office/drawing/2014/main" id="{B78998DC-34A4-E505-E5B2-065B7AD50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5360" y="4476825"/>
            <a:ext cx="6739878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127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Red">
    <p:bg>
      <p:bgPr>
        <a:solidFill>
          <a:srgbClr val="D02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E2B1DE6-88E8-5940-A140-CEFB25E44F8E}"/>
              </a:ext>
            </a:extLst>
          </p:cNvPr>
          <p:cNvGrpSpPr/>
          <p:nvPr userDrawn="1"/>
        </p:nvGrpSpPr>
        <p:grpSpPr>
          <a:xfrm>
            <a:off x="4881651" y="1981444"/>
            <a:ext cx="1448597" cy="1447556"/>
            <a:chOff x="6811876" y="1647187"/>
            <a:chExt cx="1448597" cy="1447556"/>
          </a:xfrm>
          <a:solidFill>
            <a:srgbClr val="CF233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721BDD7-D6BA-9649-A6F4-0BD415AF2BBF}"/>
                </a:ext>
              </a:extLst>
            </p:cNvPr>
            <p:cNvSpPr/>
            <p:nvPr/>
          </p:nvSpPr>
          <p:spPr>
            <a:xfrm>
              <a:off x="6811876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FD3D976-7A1B-2F46-AA9C-FA3A12C5BBFB}"/>
                </a:ext>
              </a:extLst>
            </p:cNvPr>
            <p:cNvSpPr/>
            <p:nvPr/>
          </p:nvSpPr>
          <p:spPr>
            <a:xfrm>
              <a:off x="7359631" y="164718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BBAC0A5-63D6-614C-8289-4285E5C9A790}"/>
                </a:ext>
              </a:extLst>
            </p:cNvPr>
            <p:cNvSpPr/>
            <p:nvPr/>
          </p:nvSpPr>
          <p:spPr>
            <a:xfrm>
              <a:off x="6811876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A6C329C-9F49-674D-BE6B-CD803B5FD671}"/>
                </a:ext>
              </a:extLst>
            </p:cNvPr>
            <p:cNvSpPr/>
            <p:nvPr/>
          </p:nvSpPr>
          <p:spPr>
            <a:xfrm>
              <a:off x="7359631" y="2274457"/>
              <a:ext cx="900842" cy="8202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3AA23DE-9635-6412-5B6C-4805B44D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DE06899-4B4E-2102-66E0-D77B3B40FD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8259-AE6E-64AC-051F-5732D61AEEF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B52EF902-D983-5F8B-3016-8434C60F7C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AE8B7C-8817-1AB6-CFA8-C9FB6B45D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28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ink">
    <p:bg>
      <p:bgPr>
        <a:solidFill>
          <a:srgbClr val="F57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F9CC8-40EA-727F-B4C5-375BA4128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986FFF-E5EB-6060-A806-31D3A19291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241993-9B36-94BA-B100-31BD0F97012C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CAE09AD-9EF3-5145-CBD6-0B0755751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A38BE7-9D59-AE99-EAFE-3C7A12321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60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chool Bus">
    <p:bg>
      <p:bgPr>
        <a:solidFill>
          <a:srgbClr val="F7A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3E68-347E-3FDE-ED81-6B1A358C1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2ACC53-AFB8-B50A-5774-291260F45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D9F8B-A123-0ABF-BF76-DDAED5EB9697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7B8CB88-27E5-0001-71B8-27C9E8157C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77752FC-31AC-31FD-3BC7-B921363C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03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8B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79E66-55D7-8DB0-F033-35722CC01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B8F7CF-6101-40E5-0A6D-9349817F1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403343-90AC-F034-0A23-0078D1BAC4B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3423447F-FBF7-09FD-F74B-F45BAEA269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74FC0B-E844-EC17-677B-0D8820D6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54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New Pink">
    <p:bg>
      <p:bgPr>
        <a:solidFill>
          <a:srgbClr val="FAD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EFA60-78F3-8B23-C7C7-E4845471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03B7DF-5404-9872-A5D2-95007F07D3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52F7702-2618-9B92-15C3-05C9A7A9CE5A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67FDE22-E217-2D1E-77F6-5690AABB8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A10CBB-8EAE-F407-6C3C-B83304AE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3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t.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DEF1-A907-F258-BE12-C59E95BB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51DA41C-D0B1-AD27-F710-DDAE323E20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157273-9671-116E-15A9-34D8FB1836D3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7547D791-D560-6AF4-BA19-3F7D8CDF9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57A61D-7CAB-5542-B874-288252F39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88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00189-5AA2-7FD6-A83C-748541347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2A94F57-B22C-FA69-3F5A-1800DAF867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861670"/>
            <a:ext cx="7277100" cy="867930"/>
          </a:xfrm>
          <a:prstGeom prst="rect">
            <a:avLst/>
          </a:prstGeom>
        </p:spPr>
        <p:txBody>
          <a:bodyPr wrap="square" lIns="0" tIns="91440" rIns="0" bIns="91440">
            <a:spAutoFit/>
          </a:bodyPr>
          <a:lstStyle>
            <a:lvl1pPr marL="0" indent="0">
              <a:buNone/>
              <a:defRPr sz="4800" b="0" i="0">
                <a:solidFill>
                  <a:schemeClr val="tx1">
                    <a:lumMod val="95000"/>
                    <a:lumOff val="5000"/>
                  </a:schemeClr>
                </a:solidFill>
                <a:latin typeface="Magazine Grotesque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1.0 Title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C75A6-0676-0707-2DA0-9F4F2B6E0D42}"/>
              </a:ext>
            </a:extLst>
          </p:cNvPr>
          <p:cNvCxnSpPr>
            <a:cxnSpLocks/>
          </p:cNvCxnSpPr>
          <p:nvPr userDrawn="1"/>
        </p:nvCxnSpPr>
        <p:spPr>
          <a:xfrm>
            <a:off x="426249" y="6286500"/>
            <a:ext cx="11339503" cy="0"/>
          </a:xfrm>
          <a:prstGeom prst="line">
            <a:avLst/>
          </a:prstGeom>
          <a:ln w="12700">
            <a:solidFill>
              <a:srgbClr val="313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2B3A761-F93E-768E-678B-6A2853A79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88" y="6351371"/>
            <a:ext cx="563007" cy="1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B2227A-AB96-E66D-6959-34F64E1FB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608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80835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1175B-4997-AD46-A66F-AD54249B3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E7ED1B1-2133-504B-8BC5-FCD9399E9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9F5F042-B335-3A4E-8342-1F0AFC60A3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4C621B4-9BA6-FE43-9C64-9788F9AAA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McGraw Hill cube Logo">
            <a:extLst>
              <a:ext uri="{FF2B5EF4-FFF2-40B4-BE49-F238E27FC236}">
                <a16:creationId xmlns:a16="http://schemas.microsoft.com/office/drawing/2014/main" id="{DA944CFB-F2AB-1F4B-A4C9-0C1C0870C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0D79D-6B62-1B4E-A21C-A07AA4310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VIOLE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D4933-6BE6-E603-C835-4A8D8C737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D5D4D7-984C-A14F-BEE6-F25C95054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1982DDFA-3902-F940-8095-D232FCB14C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724F994-0193-0545-A506-58996A8A5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3" name="Picture 12" descr="McGraw Hill red cube Logo">
            <a:extLst>
              <a:ext uri="{FF2B5EF4-FFF2-40B4-BE49-F238E27FC236}">
                <a16:creationId xmlns:a16="http://schemas.microsoft.com/office/drawing/2014/main" id="{70A3D634-4B29-4F4F-8DA3-FC1D40877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id Only_No Detail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3E3721-D71C-242D-9FAB-F7484EE4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8431" y="1915042"/>
            <a:ext cx="8093569" cy="3727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EF39B048-D0F7-FC99-C35F-01B454D907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5360" y="3522419"/>
            <a:ext cx="3694112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9C0D03-7FFE-8DD0-BA3B-5C5C71E1F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1954" y="2435708"/>
            <a:ext cx="6837047" cy="9755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58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92C61-A2E3-D441-8137-CB45AFE08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6919F8-F58F-2A4A-98F5-FDE984CD9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17" y="498906"/>
            <a:ext cx="12183602" cy="5878123"/>
            <a:chOff x="-1017" y="498906"/>
            <a:chExt cx="12183602" cy="58781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4A42B3-C875-7246-A333-E68DA98D95DB}"/>
                </a:ext>
              </a:extLst>
            </p:cNvPr>
            <p:cNvGrpSpPr/>
            <p:nvPr userDrawn="1"/>
          </p:nvGrpSpPr>
          <p:grpSpPr>
            <a:xfrm>
              <a:off x="-1017" y="1611038"/>
              <a:ext cx="12183602" cy="4765991"/>
              <a:chOff x="-1017" y="1611038"/>
              <a:chExt cx="12183602" cy="4765991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72291B4-31A1-FC4C-9218-CC71C5ECF3DC}"/>
                  </a:ext>
                </a:extLst>
              </p:cNvPr>
              <p:cNvSpPr/>
              <p:nvPr/>
            </p:nvSpPr>
            <p:spPr>
              <a:xfrm rot="16200000">
                <a:off x="8777293" y="3412639"/>
                <a:ext cx="156191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9130DD8-37F0-BF47-8443-E9DE9187AB2F}"/>
                  </a:ext>
                </a:extLst>
              </p:cNvPr>
              <p:cNvSpPr/>
              <p:nvPr userDrawn="1"/>
            </p:nvSpPr>
            <p:spPr>
              <a:xfrm rot="16200000">
                <a:off x="8952361" y="3354283"/>
                <a:ext cx="1445206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CD89C06-927B-1048-857D-F555B58E9E09}"/>
                  </a:ext>
                </a:extLst>
              </p:cNvPr>
              <p:cNvSpPr/>
              <p:nvPr/>
            </p:nvSpPr>
            <p:spPr>
              <a:xfrm rot="18900000">
                <a:off x="9095325" y="1611038"/>
                <a:ext cx="301327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7E0C0AC-9BA1-214B-8145-543EE42ED6E9}"/>
                  </a:ext>
                </a:extLst>
              </p:cNvPr>
              <p:cNvSpPr/>
              <p:nvPr userDrawn="1"/>
            </p:nvSpPr>
            <p:spPr>
              <a:xfrm rot="18900000">
                <a:off x="9227663" y="1672933"/>
                <a:ext cx="2954922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D4538913-9335-E444-BF4E-F794A08ED497}"/>
                  </a:ext>
                </a:extLst>
              </p:cNvPr>
              <p:cNvSpPr/>
              <p:nvPr/>
            </p:nvSpPr>
            <p:spPr>
              <a:xfrm>
                <a:off x="-1017" y="6143607"/>
                <a:ext cx="1172392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0E2A164-33EF-A54E-9F2D-524ABD561FD8}"/>
                  </a:ext>
                </a:extLst>
              </p:cNvPr>
              <p:cNvSpPr/>
              <p:nvPr userDrawn="1"/>
            </p:nvSpPr>
            <p:spPr>
              <a:xfrm>
                <a:off x="-1017" y="6260318"/>
                <a:ext cx="1184210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4A060C7-32C6-3044-9FCC-1367B695FF14}"/>
                  </a:ext>
                </a:extLst>
              </p:cNvPr>
              <p:cNvSpPr/>
              <p:nvPr/>
            </p:nvSpPr>
            <p:spPr>
              <a:xfrm rot="16200000">
                <a:off x="10610640" y="5133287"/>
                <a:ext cx="2112803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19BE616-B0FC-664F-8D2F-6A3F97AB1633}"/>
                  </a:ext>
                </a:extLst>
              </p:cNvPr>
              <p:cNvSpPr/>
              <p:nvPr userDrawn="1"/>
            </p:nvSpPr>
            <p:spPr>
              <a:xfrm rot="16200000">
                <a:off x="10604504" y="5139423"/>
                <a:ext cx="2358498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EF27DDE-4D35-EC48-99B6-93AD172168ED}"/>
                  </a:ext>
                </a:extLst>
              </p:cNvPr>
              <p:cNvSpPr/>
              <p:nvPr/>
            </p:nvSpPr>
            <p:spPr>
              <a:xfrm rot="10800000">
                <a:off x="9509673" y="4135243"/>
                <a:ext cx="2213239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B9AE42F-8A3D-BD41-8E8C-B03D6F2AABFD}"/>
                  </a:ext>
                </a:extLst>
              </p:cNvPr>
              <p:cNvSpPr/>
              <p:nvPr userDrawn="1"/>
            </p:nvSpPr>
            <p:spPr>
              <a:xfrm rot="10800000">
                <a:off x="9616608" y="4018531"/>
                <a:ext cx="221323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018B7F2-7545-1A40-8767-8909D3F4819C}"/>
                </a:ext>
              </a:extLst>
            </p:cNvPr>
            <p:cNvGrpSpPr/>
            <p:nvPr userDrawn="1"/>
          </p:nvGrpSpPr>
          <p:grpSpPr>
            <a:xfrm>
              <a:off x="10912844" y="498906"/>
              <a:ext cx="932229" cy="932361"/>
              <a:chOff x="10912844" y="498906"/>
              <a:chExt cx="932229" cy="9323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6F24CA8-7119-C74B-961C-0D182044791D}"/>
                  </a:ext>
                </a:extLst>
              </p:cNvPr>
              <p:cNvGrpSpPr/>
              <p:nvPr userDrawn="1"/>
            </p:nvGrpSpPr>
            <p:grpSpPr>
              <a:xfrm>
                <a:off x="10915811" y="498906"/>
                <a:ext cx="929262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4ECDA969-3B93-0041-8812-9414A9750FCE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CA5C2512-C76D-6E41-8E09-02263D12AC03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E6F009D-4DD9-1445-882C-05B6CB71001E}"/>
                  </a:ext>
                </a:extLst>
              </p:cNvPr>
              <p:cNvGrpSpPr/>
              <p:nvPr userDrawn="1"/>
            </p:nvGrpSpPr>
            <p:grpSpPr>
              <a:xfrm>
                <a:off x="10912844" y="609246"/>
                <a:ext cx="823347" cy="822021"/>
                <a:chOff x="3966636" y="2277354"/>
                <a:chExt cx="823347" cy="822021"/>
              </a:xfrm>
              <a:solidFill>
                <a:srgbClr val="E21A23"/>
              </a:solidFill>
            </p:grpSpPr>
            <p:sp>
              <p:nvSpPr>
                <p:cNvPr id="38" name="Parallelogram 61">
                  <a:extLst>
                    <a:ext uri="{FF2B5EF4-FFF2-40B4-BE49-F238E27FC236}">
                      <a16:creationId xmlns:a16="http://schemas.microsoft.com/office/drawing/2014/main" id="{4FF1D96C-C26A-D247-B296-2D1B409294A0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61">
                  <a:extLst>
                    <a:ext uri="{FF2B5EF4-FFF2-40B4-BE49-F238E27FC236}">
                      <a16:creationId xmlns:a16="http://schemas.microsoft.com/office/drawing/2014/main" id="{5610441A-E740-F54A-80F8-0C5A74DE2B3B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D270C0A-6D12-D543-BBDC-13F13EEF7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1AB0CE1-8D6D-7448-B8CE-6354B4485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bg2"/>
          </a:solidFill>
          <a:ln w="9525">
            <a:solidFill>
              <a:srgbClr val="083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2B1EA1F-4CEF-8943-B26B-D2EE7BECA2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Numeral Date">
            <a:extLst>
              <a:ext uri="{FF2B5EF4-FFF2-40B4-BE49-F238E27FC236}">
                <a16:creationId xmlns:a16="http://schemas.microsoft.com/office/drawing/2014/main" id="{C75370B1-A29C-D045-93FF-A3FF43E45D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4" name="Name &amp; Surname">
            <a:extLst>
              <a:ext uri="{FF2B5EF4-FFF2-40B4-BE49-F238E27FC236}">
                <a16:creationId xmlns:a16="http://schemas.microsoft.com/office/drawing/2014/main" id="{0FC2ACD5-DFC3-DC4A-AD29-579EDAF07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60" name="Subtitle">
            <a:extLst>
              <a:ext uri="{FF2B5EF4-FFF2-40B4-BE49-F238E27FC236}">
                <a16:creationId xmlns:a16="http://schemas.microsoft.com/office/drawing/2014/main" id="{360FC992-BC0C-6F41-B636-9B86C8738C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2EA7844D-0BD6-CD4D-8958-F02051CF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56" name="Picture 55" descr="McGraw Hill red cube Logo">
            <a:extLst>
              <a:ext uri="{FF2B5EF4-FFF2-40B4-BE49-F238E27FC236}">
                <a16:creationId xmlns:a16="http://schemas.microsoft.com/office/drawing/2014/main" id="{FB8ADFE6-C4A2-E14F-8FFD-6019DBA61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0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4048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C330D-E520-B044-BD7F-823FA3970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25"/>
          <a:stretch/>
        </p:blipFill>
        <p:spPr>
          <a:xfrm>
            <a:off x="0" y="728662"/>
            <a:ext cx="12187066" cy="61293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E447BA-E1FE-7549-9DBC-7AACD8913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853" y="1433824"/>
            <a:ext cx="2583634" cy="1183772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F4F9D-236C-FE44-AC73-5145CBDED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5566" y="2132792"/>
            <a:ext cx="6331352" cy="3515654"/>
          </a:xfrm>
          <a:prstGeom prst="rect">
            <a:avLst/>
          </a:prstGeom>
          <a:solidFill>
            <a:srgbClr val="E5E5E5"/>
          </a:solidFill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08BA20F-287E-A64B-B0E2-6A026B433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2C589809-6889-304F-BCFD-CB64BE2997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771E4932-0E80-7849-8F31-59BE385071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E74A92CB-3D2E-0446-A274-2F2CAA3160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1895650C-4BDD-2C4A-B540-9EC7AF02BB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py 2">
            <a:extLst>
              <a:ext uri="{FF2B5EF4-FFF2-40B4-BE49-F238E27FC236}">
                <a16:creationId xmlns:a16="http://schemas.microsoft.com/office/drawing/2014/main" id="{83FC4E0C-81D0-2843-AF35-C8972AD081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44" name="Copy 2">
            <a:extLst>
              <a:ext uri="{FF2B5EF4-FFF2-40B4-BE49-F238E27FC236}">
                <a16:creationId xmlns:a16="http://schemas.microsoft.com/office/drawing/2014/main" id="{4ECEB2AE-9816-3A4C-938A-3042348F0E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opy 2">
            <a:extLst>
              <a:ext uri="{FF2B5EF4-FFF2-40B4-BE49-F238E27FC236}">
                <a16:creationId xmlns:a16="http://schemas.microsoft.com/office/drawing/2014/main" id="{0538509E-84DE-5B48-9C6C-F12FEB805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0" name="Copy 2">
            <a:extLst>
              <a:ext uri="{FF2B5EF4-FFF2-40B4-BE49-F238E27FC236}">
                <a16:creationId xmlns:a16="http://schemas.microsoft.com/office/drawing/2014/main" id="{230F3435-ED54-634F-BEC4-8BA3E46EEE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opy 2">
            <a:extLst>
              <a:ext uri="{FF2B5EF4-FFF2-40B4-BE49-F238E27FC236}">
                <a16:creationId xmlns:a16="http://schemas.microsoft.com/office/drawing/2014/main" id="{3832C629-D010-424E-8A08-13B9003331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6" name="Copy 2">
            <a:extLst>
              <a:ext uri="{FF2B5EF4-FFF2-40B4-BE49-F238E27FC236}">
                <a16:creationId xmlns:a16="http://schemas.microsoft.com/office/drawing/2014/main" id="{D446FFD1-F5A6-7C4B-B3E0-9B8AF09F11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52" name="Subtitle">
            <a:extLst>
              <a:ext uri="{FF2B5EF4-FFF2-40B4-BE49-F238E27FC236}">
                <a16:creationId xmlns:a16="http://schemas.microsoft.com/office/drawing/2014/main" id="{409D71C9-875A-1A4D-8CAB-D768AA686F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028" y="2021714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D511974-7E30-5F48-9610-8BB584FB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28" y="1648584"/>
            <a:ext cx="2190520" cy="3329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6" name="Chapter Title">
            <a:extLst>
              <a:ext uri="{FF2B5EF4-FFF2-40B4-BE49-F238E27FC236}">
                <a16:creationId xmlns:a16="http://schemas.microsoft.com/office/drawing/2014/main" id="{76329F06-79E5-9746-AFE7-EEB93682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0B80-12FD-454F-BA40-B491810A45C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8527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s_N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9539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D5301B-133C-564C-A213-9DA092C6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3499"/>
            <a:ext cx="11851251" cy="5142543"/>
            <a:chOff x="-14169" y="507347"/>
            <a:chExt cx="11851251" cy="514254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607632-190B-BF46-A15F-419EBA13D38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C3EE70-2932-9F45-86C4-6EB0FC1208EB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F4CF0-1139-A04F-8262-0FA8B4E1A447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E8BB8EE7-4379-1C4F-8C8B-F6CD9F7EE4CF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6CF2F0D-211E-1246-B0AC-C15369890DD1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5C03DF-97F8-9846-88BD-3B9E9CAFF73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86BE882A-7C95-DB46-BB47-D80D783466A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opy 2">
            <a:extLst>
              <a:ext uri="{FF2B5EF4-FFF2-40B4-BE49-F238E27FC236}">
                <a16:creationId xmlns:a16="http://schemas.microsoft.com/office/drawing/2014/main" id="{8E79F517-E97A-2748-BB37-5253B0C35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36363" y="510292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4" name="Copy 2">
            <a:extLst>
              <a:ext uri="{FF2B5EF4-FFF2-40B4-BE49-F238E27FC236}">
                <a16:creationId xmlns:a16="http://schemas.microsoft.com/office/drawing/2014/main" id="{3B8A7439-D821-E74D-A59D-0A056B5D0A5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27915" y="510682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</a:t>
            </a:r>
          </a:p>
        </p:txBody>
      </p:sp>
      <p:sp>
        <p:nvSpPr>
          <p:cNvPr id="53" name="Copy 2">
            <a:extLst>
              <a:ext uri="{FF2B5EF4-FFF2-40B4-BE49-F238E27FC236}">
                <a16:creationId xmlns:a16="http://schemas.microsoft.com/office/drawing/2014/main" id="{31B6FA48-16DD-004A-9464-40670B700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6363" y="443370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09-12</a:t>
            </a:r>
          </a:p>
        </p:txBody>
      </p:sp>
      <p:sp>
        <p:nvSpPr>
          <p:cNvPr id="52" name="Copy 2">
            <a:extLst>
              <a:ext uri="{FF2B5EF4-FFF2-40B4-BE49-F238E27FC236}">
                <a16:creationId xmlns:a16="http://schemas.microsoft.com/office/drawing/2014/main" id="{265B6FF0-F656-0B43-B8D5-E437272BE5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27915" y="443759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py 2">
            <a:extLst>
              <a:ext uri="{FF2B5EF4-FFF2-40B4-BE49-F238E27FC236}">
                <a16:creationId xmlns:a16="http://schemas.microsoft.com/office/drawing/2014/main" id="{96FFBA0B-358D-D141-BE91-646C0B1AD2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36363" y="3747675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05-08</a:t>
            </a:r>
          </a:p>
        </p:txBody>
      </p:sp>
      <p:sp>
        <p:nvSpPr>
          <p:cNvPr id="50" name="Copy 2">
            <a:extLst>
              <a:ext uri="{FF2B5EF4-FFF2-40B4-BE49-F238E27FC236}">
                <a16:creationId xmlns:a16="http://schemas.microsoft.com/office/drawing/2014/main" id="{8E55FD44-AA75-3240-B10E-45B18867F8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7915" y="3751569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py 2">
            <a:extLst>
              <a:ext uri="{FF2B5EF4-FFF2-40B4-BE49-F238E27FC236}">
                <a16:creationId xmlns:a16="http://schemas.microsoft.com/office/drawing/2014/main" id="{F33E9590-2B13-C240-8A3F-C37F5BF0FA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6363" y="3034059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02-04</a:t>
            </a:r>
          </a:p>
        </p:txBody>
      </p:sp>
      <p:sp>
        <p:nvSpPr>
          <p:cNvPr id="48" name="Copy 2">
            <a:extLst>
              <a:ext uri="{FF2B5EF4-FFF2-40B4-BE49-F238E27FC236}">
                <a16:creationId xmlns:a16="http://schemas.microsoft.com/office/drawing/2014/main" id="{45AB5212-6841-5641-A6E9-2439AD1F5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27915" y="3037953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opy 2">
            <a:extLst>
              <a:ext uri="{FF2B5EF4-FFF2-40B4-BE49-F238E27FC236}">
                <a16:creationId xmlns:a16="http://schemas.microsoft.com/office/drawing/2014/main" id="{69222BC1-7ACE-A845-B5C4-562B12BD88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36363" y="2336428"/>
            <a:ext cx="1472696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6" name="Copy 2">
            <a:extLst>
              <a:ext uri="{FF2B5EF4-FFF2-40B4-BE49-F238E27FC236}">
                <a16:creationId xmlns:a16="http://schemas.microsoft.com/office/drawing/2014/main" id="{FFB5E7A5-06FF-8E41-A206-8FE0483CF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7915" y="2340322"/>
            <a:ext cx="3532018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E6A78EA7-0D45-D84E-9603-8D69EB853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052" y="2023690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DCA9C4C-4F7B-8F4F-A1CD-CFC62E52F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4118751" cy="33290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2" name="Chapter Title">
            <a:extLst>
              <a:ext uri="{FF2B5EF4-FFF2-40B4-BE49-F238E27FC236}">
                <a16:creationId xmlns:a16="http://schemas.microsoft.com/office/drawing/2014/main" id="{A3C8596E-EA5D-684C-8A87-6E61DFA8A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31695" y="323151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84DAE-CB25-CA46-92DA-96F9B98F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41813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6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4F715-949A-4B0A-5E61-32B593168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" name="Picture 1" descr="McGraw Hill red cube Logo">
            <a:extLst>
              <a:ext uri="{FF2B5EF4-FFF2-40B4-BE49-F238E27FC236}">
                <a16:creationId xmlns:a16="http://schemas.microsoft.com/office/drawing/2014/main" id="{624423C3-3CC8-6B32-9362-91ED190AD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FD39785A-557E-E14B-A935-CDBDBDD4CDA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37CF15-892E-7F49-AF0C-7BE439FF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838D3D7-DCCD-8346-A433-F53F6432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E26DE9-E717-A84D-B0C4-9053EBE19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9649"/>
            <a:ext cx="11851251" cy="5338782"/>
            <a:chOff x="-14169" y="506202"/>
            <a:chExt cx="11851251" cy="5338782"/>
          </a:xfrm>
          <a:solidFill>
            <a:schemeClr val="bg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D29C28D-14ED-B84E-8E53-A6BB8329DEDB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9AA42A9-15FB-6749-AE69-FC1D7B7168F3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  <a:grpFill/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B22248-2D53-E247-AA3F-ED2E1D124D64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1BFD95-5698-FF43-AD20-66576A3F3D3A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44FDD-50FA-1648-9457-EC05013947C0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6C32C9E-D401-6E48-9976-914E453C4AD3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grpFill/>
            </p:grpSpPr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71008BFB-11BC-2542-8376-F7BB3B08D447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BFC3B435-F175-C845-9FEA-61EBC171A2A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2D5033-F106-D542-AA2A-50FF984D99EF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pg">
            <a:extLst>
              <a:ext uri="{FF2B5EF4-FFF2-40B4-BE49-F238E27FC236}">
                <a16:creationId xmlns:a16="http://schemas.microsoft.com/office/drawing/2014/main" id="{C069C5FF-C4F5-3B4E-990A-A42FD42A45F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E887DFBA-3B0F-FA44-9309-DD5EEEB5A3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6EED-A51B-1508-D9E2-272A0FFC1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3" name="Picture 22" descr="McGraw Hill red cube Logo">
            <a:extLst>
              <a:ext uri="{FF2B5EF4-FFF2-40B4-BE49-F238E27FC236}">
                <a16:creationId xmlns:a16="http://schemas.microsoft.com/office/drawing/2014/main" id="{044DDC38-FB28-EF4C-ADCF-A9C98CF64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1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EC6ED01-89A0-7B4E-84D8-3604A114E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8B502-8BAD-5248-B9DE-FB96A0F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17754"/>
            <a:ext cx="11851251" cy="5338782"/>
            <a:chOff x="-14169" y="506202"/>
            <a:chExt cx="11851251" cy="53387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8C88DB-8810-E447-8A81-0F3785A8C157}"/>
                </a:ext>
              </a:extLst>
            </p:cNvPr>
            <p:cNvSpPr/>
            <p:nvPr userDrawn="1"/>
          </p:nvSpPr>
          <p:spPr>
            <a:xfrm rot="8100000">
              <a:off x="10845762" y="909016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82E3CE-BD2B-6340-900F-B2BA9F83F177}"/>
                </a:ext>
              </a:extLst>
            </p:cNvPr>
            <p:cNvGrpSpPr/>
            <p:nvPr userDrawn="1"/>
          </p:nvGrpSpPr>
          <p:grpSpPr>
            <a:xfrm>
              <a:off x="-14169" y="506202"/>
              <a:ext cx="11851251" cy="5338782"/>
              <a:chOff x="-14169" y="506202"/>
              <a:chExt cx="11851251" cy="533878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A29EC1-CD07-CB4F-92F6-2FBF0D61BF1C}"/>
                  </a:ext>
                </a:extLst>
              </p:cNvPr>
              <p:cNvSpPr/>
              <p:nvPr userDrawn="1"/>
            </p:nvSpPr>
            <p:spPr>
              <a:xfrm>
                <a:off x="-14169" y="5620843"/>
                <a:ext cx="4538446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A07749-049F-F14B-A2DF-F987E7A19542}"/>
                  </a:ext>
                </a:extLst>
              </p:cNvPr>
              <p:cNvSpPr/>
              <p:nvPr userDrawn="1"/>
            </p:nvSpPr>
            <p:spPr>
              <a:xfrm rot="16200000">
                <a:off x="2360984" y="3679797"/>
                <a:ext cx="4096587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EB25190-E7AE-5641-B401-057448851CBD}"/>
                  </a:ext>
                </a:extLst>
              </p:cNvPr>
              <p:cNvSpPr/>
              <p:nvPr userDrawn="1"/>
            </p:nvSpPr>
            <p:spPr>
              <a:xfrm>
                <a:off x="4294278" y="1746503"/>
                <a:ext cx="6843541" cy="224141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F062EBD-C107-A945-A796-8FBA20908D1F}"/>
                  </a:ext>
                </a:extLst>
              </p:cNvPr>
              <p:cNvGrpSpPr/>
              <p:nvPr userDrawn="1"/>
            </p:nvGrpSpPr>
            <p:grpSpPr>
              <a:xfrm>
                <a:off x="10907820" y="506202"/>
                <a:ext cx="929262" cy="929262"/>
                <a:chOff x="10912844" y="507347"/>
                <a:chExt cx="929262" cy="929262"/>
              </a:xfrm>
              <a:solidFill>
                <a:srgbClr val="E21A23"/>
              </a:solidFill>
            </p:grpSpPr>
            <p:sp>
              <p:nvSpPr>
                <p:cNvPr id="17" name="Parallelogram 16">
                  <a:extLst>
                    <a:ext uri="{FF2B5EF4-FFF2-40B4-BE49-F238E27FC236}">
                      <a16:creationId xmlns:a16="http://schemas.microsoft.com/office/drawing/2014/main" id="{F6133709-CC2E-AD4D-B22A-55D6A67BD879}"/>
                    </a:ext>
                  </a:extLst>
                </p:cNvPr>
                <p:cNvSpPr/>
                <p:nvPr userDrawn="1"/>
              </p:nvSpPr>
              <p:spPr>
                <a:xfrm>
                  <a:off x="10912844" y="508806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Parallelogram 17">
                  <a:extLst>
                    <a:ext uri="{FF2B5EF4-FFF2-40B4-BE49-F238E27FC236}">
                      <a16:creationId xmlns:a16="http://schemas.microsoft.com/office/drawing/2014/main" id="{3D135569-176F-D34C-B1AA-FC3F2A4245B6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11261504" y="859182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8783BD0-5800-864A-85E4-A5FA8CDECACD}"/>
                  </a:ext>
                </a:extLst>
              </p:cNvPr>
              <p:cNvSpPr/>
              <p:nvPr userDrawn="1"/>
            </p:nvSpPr>
            <p:spPr>
              <a:xfrm rot="16200000">
                <a:off x="10675931" y="1508754"/>
                <a:ext cx="693779" cy="229998"/>
              </a:xfrm>
              <a:prstGeom prst="rect">
                <a:avLst/>
              </a:prstGeom>
              <a:solidFill>
                <a:srgbClr val="E21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2AABA7-D5EC-3E42-92EF-22F71D946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84089"/>
            <a:ext cx="7667723" cy="38724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g">
            <a:extLst>
              <a:ext uri="{FF2B5EF4-FFF2-40B4-BE49-F238E27FC236}">
                <a16:creationId xmlns:a16="http://schemas.microsoft.com/office/drawing/2014/main" id="{74E6E17B-B3EE-D24B-8186-59427D04F31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">
            <a:extLst>
              <a:ext uri="{FF2B5EF4-FFF2-40B4-BE49-F238E27FC236}">
                <a16:creationId xmlns:a16="http://schemas.microsoft.com/office/drawing/2014/main" id="{316A894F-484A-204F-ABA7-30CBA739C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2B211AD-4A3A-0F47-97B5-BEA7151AA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26" name="Picture 25" descr="McGraw Hill red cube Logo">
            <a:extLst>
              <a:ext uri="{FF2B5EF4-FFF2-40B4-BE49-F238E27FC236}">
                <a16:creationId xmlns:a16="http://schemas.microsoft.com/office/drawing/2014/main" id="{A18E319A-A3FF-CB41-AC94-68C78BF6DA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8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3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6BC6A701-16E4-384A-B480-07F21A4EB6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8AAD9075-C0FD-4F01-4CCF-5A2EB36744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95487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B65D06A-C660-304A-BF51-E53969C245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7613E3-528C-4B48-962F-218DA3062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41A4-E791-D44E-AC57-83B8D467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841270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200" cy="6131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5E1BBCE-1234-3F43-9A61-5DFC3A3C1E1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A78ABDEE-3F66-9544-9A11-A8EE097D1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459054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129857A-4191-9E44-B536-ECD8F786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50FC85D-27CD-FF4D-8BFA-DF4E67E5B4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799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092D0355-EC65-A840-8C46-2F2D005A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827C1-94DC-5940-A85A-10CDA96F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92134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48158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909D505E-311A-9742-9802-6BA20700E6E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E5E1A-83D6-C743-AA00-2266C72F07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723900"/>
            <a:ext cx="6096000" cy="6134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Column 1">
            <a:extLst>
              <a:ext uri="{FF2B5EF4-FFF2-40B4-BE49-F238E27FC236}">
                <a16:creationId xmlns:a16="http://schemas.microsoft.com/office/drawing/2014/main" id="{84811588-2F3A-374E-A3FD-346248EA1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A93A090-B6E4-C645-ACB7-BA8B5BBC5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BB60C-87AB-3B4D-9FA6-2E22249D4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230493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+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1B10F-EC0D-C943-A3BF-5EA408347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1799" y="728662"/>
            <a:ext cx="9220199" cy="61314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B24EE79-0614-1C44-9851-9AF8AE45475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7BE2A8A8-9F48-D340-BBE6-3CCC22FF3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6850" y="2305229"/>
            <a:ext cx="6359663" cy="3699165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We do not advise to change color and size of font from what is displayed to abide by accessibility guidance.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consectetuer adipiscing elit, sed diam 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 nibh euismod tincidunt ut laoreet dolore magna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erat volutpat. Ut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6C2F877-471D-F64A-908A-B18F17859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6850" y="1404902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187EC-ADB8-8D41-852E-6A8DD6FB36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728663"/>
            <a:ext cx="2971800" cy="6129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83F9BD00-9860-B24B-A115-ADCF1F873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715F7-79AE-4445-BAD3-85182EECD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25966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C4D0ECBF-4E72-77E1-6744-5633305B89F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06282726-7744-71C7-52A7-0E097341F0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Headline 2">
            <a:extLst>
              <a:ext uri="{FF2B5EF4-FFF2-40B4-BE49-F238E27FC236}">
                <a16:creationId xmlns:a16="http://schemas.microsoft.com/office/drawing/2014/main" id="{3B9320FD-ECFE-2547-B24C-41807BE745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26A6B253-D5CC-3F6C-B9F3-19D6063668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612916-D698-B646-8E99-73538FEC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hapter Title">
            <a:extLst>
              <a:ext uri="{FF2B5EF4-FFF2-40B4-BE49-F238E27FC236}">
                <a16:creationId xmlns:a16="http://schemas.microsoft.com/office/drawing/2014/main" id="{3B15BE9E-15AB-6248-BC6C-65FA9B419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113C-B06C-114F-9BC4-D9927D5E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50701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6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Path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op Nav">
            <a:extLst>
              <a:ext uri="{FF2B5EF4-FFF2-40B4-BE49-F238E27FC236}">
                <a16:creationId xmlns:a16="http://schemas.microsoft.com/office/drawing/2014/main" id="{B0DBB454-2923-D247-A793-2E1AD83EDC61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6931D-0790-784E-B4DB-8ED1ACF44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3321724"/>
            <a:ext cx="12191998" cy="3027950"/>
            <a:chOff x="1" y="2621937"/>
            <a:chExt cx="12191998" cy="30279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5043362-8F75-0745-A63A-7834495F8714}"/>
                </a:ext>
              </a:extLst>
            </p:cNvPr>
            <p:cNvGrpSpPr/>
            <p:nvPr userDrawn="1"/>
          </p:nvGrpSpPr>
          <p:grpSpPr>
            <a:xfrm>
              <a:off x="1" y="2621937"/>
              <a:ext cx="2001201" cy="233422"/>
              <a:chOff x="0" y="2656480"/>
              <a:chExt cx="9572617" cy="23342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6ECAB-7133-AD4B-B0EE-28A4BEF04CAC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C11623C-AC1A-4A43-A565-9255506E6567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8D16141-CCAB-0746-8535-98B2E101BCFA}"/>
                </a:ext>
              </a:extLst>
            </p:cNvPr>
            <p:cNvGrpSpPr/>
            <p:nvPr userDrawn="1"/>
          </p:nvGrpSpPr>
          <p:grpSpPr>
            <a:xfrm rot="5400000">
              <a:off x="428932" y="4077616"/>
              <a:ext cx="2911120" cy="233422"/>
              <a:chOff x="0" y="2656480"/>
              <a:chExt cx="9572617" cy="2334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52A5FA2-4E0D-C54C-BB84-BDD6D943E8D4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C389AD1-AB5B-BD49-AB38-9B9B1604791E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969F282-EF38-FC40-905F-6E5D77FB9041}"/>
                </a:ext>
              </a:extLst>
            </p:cNvPr>
            <p:cNvGrpSpPr/>
            <p:nvPr userDrawn="1"/>
          </p:nvGrpSpPr>
          <p:grpSpPr>
            <a:xfrm>
              <a:off x="1884490" y="5416463"/>
              <a:ext cx="10307509" cy="233422"/>
              <a:chOff x="0" y="2656480"/>
              <a:chExt cx="9572617" cy="2334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FC2C7F0-EC9D-D44C-B4DD-06FE6C88E716}"/>
                  </a:ext>
                </a:extLst>
              </p:cNvPr>
              <p:cNvSpPr/>
              <p:nvPr userDrawn="1"/>
            </p:nvSpPr>
            <p:spPr>
              <a:xfrm>
                <a:off x="0" y="2656480"/>
                <a:ext cx="9572617" cy="116711"/>
              </a:xfrm>
              <a:prstGeom prst="rect">
                <a:avLst/>
              </a:prstGeom>
              <a:solidFill>
                <a:srgbClr val="062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7BDA258-0A0D-F741-9901-55DEAA79A460}"/>
                  </a:ext>
                </a:extLst>
              </p:cNvPr>
              <p:cNvSpPr/>
              <p:nvPr userDrawn="1"/>
            </p:nvSpPr>
            <p:spPr>
              <a:xfrm>
                <a:off x="0" y="2773191"/>
                <a:ext cx="9572617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5B8D5-712F-414E-A26F-6FA978D4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D7037DB2-618C-FC4F-9EF6-9DD398234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48" name="Pg">
            <a:extLst>
              <a:ext uri="{FF2B5EF4-FFF2-40B4-BE49-F238E27FC236}">
                <a16:creationId xmlns:a16="http://schemas.microsoft.com/office/drawing/2014/main" id="{75E0C428-3E02-FA42-99AF-95E6B1BE253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785BAF5-3D1A-EB44-9381-2C704C22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450" y="958960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01">
            <a:extLst>
              <a:ext uri="{FF2B5EF4-FFF2-40B4-BE49-F238E27FC236}">
                <a16:creationId xmlns:a16="http://schemas.microsoft.com/office/drawing/2014/main" id="{C7460D23-DB38-E34B-9711-F933BB9213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351" y="181383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" name="Headline 1">
            <a:extLst>
              <a:ext uri="{FF2B5EF4-FFF2-40B4-BE49-F238E27FC236}">
                <a16:creationId xmlns:a16="http://schemas.microsoft.com/office/drawing/2014/main" id="{8E9BAA1C-DF88-B445-9BDF-5E8FB00AD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197" y="1813832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0" name="Copy 1">
            <a:extLst>
              <a:ext uri="{FF2B5EF4-FFF2-40B4-BE49-F238E27FC236}">
                <a16:creationId xmlns:a16="http://schemas.microsoft.com/office/drawing/2014/main" id="{238D5C13-6BC6-864C-852E-088734E0F5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12671" y="2265940"/>
            <a:ext cx="4241637" cy="420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</p:txBody>
      </p:sp>
      <p:sp>
        <p:nvSpPr>
          <p:cNvPr id="33" name="02">
            <a:extLst>
              <a:ext uri="{FF2B5EF4-FFF2-40B4-BE49-F238E27FC236}">
                <a16:creationId xmlns:a16="http://schemas.microsoft.com/office/drawing/2014/main" id="{502F8C79-77C0-5C48-867D-B292CA3E5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7450" y="3291803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2" name="Headline 2">
            <a:extLst>
              <a:ext uri="{FF2B5EF4-FFF2-40B4-BE49-F238E27FC236}">
                <a16:creationId xmlns:a16="http://schemas.microsoft.com/office/drawing/2014/main" id="{1217D55F-AC99-6C4B-A91A-B525B2F82D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6296" y="3291803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9" name="Copy 2">
            <a:extLst>
              <a:ext uri="{FF2B5EF4-FFF2-40B4-BE49-F238E27FC236}">
                <a16:creationId xmlns:a16="http://schemas.microsoft.com/office/drawing/2014/main" id="{6B38AE9F-747B-2849-9A2B-8E78114D04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9196" y="3698521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36" name="03">
            <a:extLst>
              <a:ext uri="{FF2B5EF4-FFF2-40B4-BE49-F238E27FC236}">
                <a16:creationId xmlns:a16="http://schemas.microsoft.com/office/drawing/2014/main" id="{8C7E74A7-FBB4-F44D-9FD3-F3C86CE25C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63" y="4758717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8" name="Headline 3">
            <a:extLst>
              <a:ext uri="{FF2B5EF4-FFF2-40B4-BE49-F238E27FC236}">
                <a16:creationId xmlns:a16="http://schemas.microsoft.com/office/drawing/2014/main" id="{A5C9EDD8-7B5C-B14B-A1FE-E4BC3B6F3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296" y="4752591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0" name="Copy 3">
            <a:extLst>
              <a:ext uri="{FF2B5EF4-FFF2-40B4-BE49-F238E27FC236}">
                <a16:creationId xmlns:a16="http://schemas.microsoft.com/office/drawing/2014/main" id="{C2895A15-FE9A-7A4F-8035-F76C77E050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12671" y="5182326"/>
            <a:ext cx="4241637" cy="928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timeam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solet</a:t>
            </a:r>
            <a:r>
              <a:rPr lang="en-US"/>
              <a:t> </a:t>
            </a:r>
            <a:r>
              <a:rPr lang="en-US" err="1"/>
              <a:t>convenire</a:t>
            </a:r>
            <a:r>
              <a:rPr lang="en-US"/>
              <a:t> ex. Sea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pertinax</a:t>
            </a:r>
            <a:r>
              <a:rPr lang="en-US"/>
              <a:t> </a:t>
            </a:r>
            <a:r>
              <a:rPr lang="en-US" err="1"/>
              <a:t>assentior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, vim.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C093DB3-273B-AF41-9798-B6C4095D961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35788" y="1746250"/>
            <a:ext cx="4148137" cy="51117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Nav">
            <a:extLst>
              <a:ext uri="{FF2B5EF4-FFF2-40B4-BE49-F238E27FC236}">
                <a16:creationId xmlns:a16="http://schemas.microsoft.com/office/drawing/2014/main" id="{4F65DF74-35BF-374C-8CF0-E5D7AB09DDE3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3287A0-C8FD-6449-8310-14600C68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321723"/>
            <a:ext cx="12192000" cy="3027951"/>
            <a:chOff x="0" y="2621937"/>
            <a:chExt cx="12192000" cy="3027951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A87DFCB-27DE-CA43-932D-377A4B7A96E8}"/>
                </a:ext>
              </a:extLst>
            </p:cNvPr>
            <p:cNvSpPr/>
            <p:nvPr userDrawn="1"/>
          </p:nvSpPr>
          <p:spPr>
            <a:xfrm>
              <a:off x="0" y="2621937"/>
              <a:ext cx="1821468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4C1B40-A6DC-E140-A12A-4D94A2DA9CA4}"/>
                </a:ext>
              </a:extLst>
            </p:cNvPr>
            <p:cNvSpPr/>
            <p:nvPr userDrawn="1"/>
          </p:nvSpPr>
          <p:spPr>
            <a:xfrm rot="5400000">
              <a:off x="372227" y="4020914"/>
              <a:ext cx="3027951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788E9F-4D6F-FC49-AFFB-0DB170A87861}"/>
                </a:ext>
              </a:extLst>
            </p:cNvPr>
            <p:cNvSpPr/>
            <p:nvPr userDrawn="1"/>
          </p:nvSpPr>
          <p:spPr>
            <a:xfrm>
              <a:off x="1810327" y="5419887"/>
              <a:ext cx="10381673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26904-2D64-A041-AED1-1566B3F8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9A5F8572-960D-D448-90C2-B30ED4284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48342CED-001C-AD48-8427-D341DEBD80C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0E7CBC-867F-A54C-812D-51EB02B0D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4895" y="958960"/>
            <a:ext cx="4796859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8" name="01">
            <a:extLst>
              <a:ext uri="{FF2B5EF4-FFF2-40B4-BE49-F238E27FC236}">
                <a16:creationId xmlns:a16="http://schemas.microsoft.com/office/drawing/2014/main" id="{4DD26A78-8BCB-B24A-B98B-D3C5C7201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97796" y="1718735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7" name="Headline 1">
            <a:extLst>
              <a:ext uri="{FF2B5EF4-FFF2-40B4-BE49-F238E27FC236}">
                <a16:creationId xmlns:a16="http://schemas.microsoft.com/office/drawing/2014/main" id="{F77579FA-E0A6-BE4E-B83A-0F7305BA49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6642" y="1718735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9" name="Copy 1">
            <a:extLst>
              <a:ext uri="{FF2B5EF4-FFF2-40B4-BE49-F238E27FC236}">
                <a16:creationId xmlns:a16="http://schemas.microsoft.com/office/drawing/2014/main" id="{2388C246-4C64-A44F-961B-615B097BA7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3018" y="2156391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advise to change color and size of font from what is displayed to abide by accessibility guidance. 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2">
            <a:extLst>
              <a:ext uri="{FF2B5EF4-FFF2-40B4-BE49-F238E27FC236}">
                <a16:creationId xmlns:a16="http://schemas.microsoft.com/office/drawing/2014/main" id="{830944A2-8584-BC4A-92AA-32D0B4464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4895" y="3196706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Headline 2">
            <a:extLst>
              <a:ext uri="{FF2B5EF4-FFF2-40B4-BE49-F238E27FC236}">
                <a16:creationId xmlns:a16="http://schemas.microsoft.com/office/drawing/2014/main" id="{FDD69F5D-AB79-3845-A6F2-385D5C5B1B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741" y="3196706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2" name="Copy 2">
            <a:extLst>
              <a:ext uri="{FF2B5EF4-FFF2-40B4-BE49-F238E27FC236}">
                <a16:creationId xmlns:a16="http://schemas.microsoft.com/office/drawing/2014/main" id="{3D89D222-7622-9044-A731-85FC8011D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0117" y="3634362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03">
            <a:extLst>
              <a:ext uri="{FF2B5EF4-FFF2-40B4-BE49-F238E27FC236}">
                <a16:creationId xmlns:a16="http://schemas.microsoft.com/office/drawing/2014/main" id="{A0717EC4-4CFA-3746-A443-E79E29767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6008" y="4654382"/>
            <a:ext cx="548845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5" name="Headline 3">
            <a:extLst>
              <a:ext uri="{FF2B5EF4-FFF2-40B4-BE49-F238E27FC236}">
                <a16:creationId xmlns:a16="http://schemas.microsoft.com/office/drawing/2014/main" id="{0D57046F-F33F-6840-BE9B-EAD06F2C96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3741" y="4657494"/>
            <a:ext cx="3033712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4" name="Copy 3">
            <a:extLst>
              <a:ext uri="{FF2B5EF4-FFF2-40B4-BE49-F238E27FC236}">
                <a16:creationId xmlns:a16="http://schemas.microsoft.com/office/drawing/2014/main" id="{4F9721F3-9853-5247-BD5C-9420E958AD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1230" y="5092596"/>
            <a:ext cx="4241637" cy="35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timeam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solet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convenire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Sea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mollis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pertinax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assentior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vim.</a:t>
            </a:r>
          </a:p>
          <a:p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6DB3A7-20E0-684E-9A74-A2BF27E7FB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69975" y="1373188"/>
            <a:ext cx="4438650" cy="54848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36D77-0D00-81FC-192F-18388A307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7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ith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6948A-A3B1-F139-AEDB-5E631C58B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C68AE-8387-1A40-2D4A-2C57F3A6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with Image +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9FC49DD-4F8B-CF98-C24E-3D77881819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2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9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with Copy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30DBB1-932C-514D-8370-049DD406A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8115-1F17-E042-B158-958DD7957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ED2A3636-75CE-1E42-9B3A-DAFCDFF37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26B4EDE0-F23F-9C40-8DBC-AA1DE963BC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DFC7AE-4EDA-5449-A40C-2DC74991B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132F1372-CD64-C741-83C2-B72000439F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4" name="Column 1">
            <a:extLst>
              <a:ext uri="{FF2B5EF4-FFF2-40B4-BE49-F238E27FC236}">
                <a16:creationId xmlns:a16="http://schemas.microsoft.com/office/drawing/2014/main" id="{733B5D7A-D46F-EE40-98CC-40E79D9F6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lumn 2">
            <a:extLst>
              <a:ext uri="{FF2B5EF4-FFF2-40B4-BE49-F238E27FC236}">
                <a16:creationId xmlns:a16="http://schemas.microsoft.com/office/drawing/2014/main" id="{B1FAC4E9-985E-3F49-8B63-05362E7E7E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25C50BE7-02B9-E94F-82D1-CA65C5808638}"/>
              </a:ext>
            </a:extLst>
          </p:cNvPr>
          <p:cNvSpPr/>
          <p:nvPr userDrawn="1"/>
        </p:nvSpPr>
        <p:spPr>
          <a:xfrm>
            <a:off x="0" y="-1"/>
            <a:ext cx="12192000" cy="6860093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EC3F10-5F67-304B-8825-308AD531C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8AD3BE-D6CF-A64B-8811-9A8A9093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2867" y="-3"/>
            <a:ext cx="11734660" cy="6349157"/>
            <a:chOff x="362867" y="-3"/>
            <a:chExt cx="11734660" cy="634915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362867" y="6136112"/>
              <a:ext cx="10780357" cy="213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/>
          </p:nvSpPr>
          <p:spPr>
            <a:xfrm rot="16200000">
              <a:off x="9515714" y="4721644"/>
              <a:ext cx="3025021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CCB56-97C4-D743-80FD-7AEEF01BDBA1}"/>
                </a:ext>
              </a:extLst>
            </p:cNvPr>
            <p:cNvSpPr/>
            <p:nvPr/>
          </p:nvSpPr>
          <p:spPr>
            <a:xfrm>
              <a:off x="9502377" y="3324133"/>
              <a:ext cx="1640847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88F149-DAA2-B848-801A-FCC1422F3B96}"/>
                </a:ext>
              </a:extLst>
            </p:cNvPr>
            <p:cNvSpPr/>
            <p:nvPr/>
          </p:nvSpPr>
          <p:spPr>
            <a:xfrm rot="16200000">
              <a:off x="9188261" y="3004154"/>
              <a:ext cx="858236" cy="23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chemeClr val="bg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9147057" y="1613790"/>
              <a:ext cx="2950470" cy="224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27200B-3CEF-4543-AFE8-A349D401B181}"/>
                </a:ext>
              </a:extLst>
            </p:cNvPr>
            <p:cNvSpPr/>
            <p:nvPr userDrawn="1"/>
          </p:nvSpPr>
          <p:spPr>
            <a:xfrm rot="16200000">
              <a:off x="-2696712" y="3059577"/>
              <a:ext cx="6349157" cy="229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McGraw Hill red cube Logo">
            <a:extLst>
              <a:ext uri="{FF2B5EF4-FFF2-40B4-BE49-F238E27FC236}">
                <a16:creationId xmlns:a16="http://schemas.microsoft.com/office/drawing/2014/main" id="{AD397FEF-023D-054E-ACC9-0270E3770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46F528F-8FD7-0046-8513-FB61348B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767" cy="923533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BC2A16-3F7C-3046-969E-5B8D87BD3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accent3"/>
          </a:solidFill>
          <a:ln w="9525">
            <a:solidFill>
              <a:srgbClr val="5F14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18E6496-8922-7A41-B98C-68CD63029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8" name="Subtitle">
            <a:extLst>
              <a:ext uri="{FF2B5EF4-FFF2-40B4-BE49-F238E27FC236}">
                <a16:creationId xmlns:a16="http://schemas.microsoft.com/office/drawing/2014/main" id="{C521F783-BD0D-4E45-AF8D-244BD4F70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31" name="Name &amp; Surname">
            <a:extLst>
              <a:ext uri="{FF2B5EF4-FFF2-40B4-BE49-F238E27FC236}">
                <a16:creationId xmlns:a16="http://schemas.microsoft.com/office/drawing/2014/main" id="{4A623C1E-7ACF-624F-925D-EE13A08C6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488791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30" name="Numeral Date">
            <a:extLst>
              <a:ext uri="{FF2B5EF4-FFF2-40B4-BE49-F238E27FC236}">
                <a16:creationId xmlns:a16="http://schemas.microsoft.com/office/drawing/2014/main" id="{80B0E6A2-D15A-844C-BC00-3E06BA55C9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E67ABFC-699A-5442-B333-C5B9BFC1B62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59041" y="2830679"/>
            <a:ext cx="3121683" cy="40273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7593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1BC4-FA1F-4029-B4CB-B47323FF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F5675-32B7-4D35-AE2B-978AE119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AD0C-07DB-4418-8107-789D281B336C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0748-5877-469E-9BCE-C929CDCD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2884F-AEA2-4D7C-BC30-0D072C6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A0C4-6567-459F-93BF-7D480B18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58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/ Cop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89860AF3-B11D-E044-9D8F-73B99FD308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026" y="2978282"/>
            <a:ext cx="2341460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4DC76FFC-829F-2E41-8010-283209A5F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04" y="354173"/>
            <a:ext cx="2493543" cy="211306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FFD2E4EE-B4A2-8B45-B517-3A2016545C0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976B47-2A89-7E1C-4938-FDDCFFD5D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4134A905-D06B-FAE7-A7C4-664E8D45C9AD}"/>
              </a:ext>
            </a:extLst>
          </p:cNvPr>
          <p:cNvSpPr txBox="1">
            <a:spLocks/>
          </p:cNvSpPr>
          <p:nvPr userDrawn="1"/>
        </p:nvSpPr>
        <p:spPr>
          <a:xfrm>
            <a:off x="682672" y="751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06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ge student in a hoodie and jean jacket smiles broadly at something across the classroom.">
            <a:extLst>
              <a:ext uri="{FF2B5EF4-FFF2-40B4-BE49-F238E27FC236}">
                <a16:creationId xmlns:a16="http://schemas.microsoft.com/office/drawing/2014/main" id="{D3FBABBA-EFFB-8723-4DFB-B88365F2D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3"/>
            <a:ext cx="12192000" cy="68517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3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p Nav">
            <a:extLst>
              <a:ext uri="{FF2B5EF4-FFF2-40B4-BE49-F238E27FC236}">
                <a16:creationId xmlns:a16="http://schemas.microsoft.com/office/drawing/2014/main" id="{E4D20FAE-37C6-C749-A4C0-1C7EB7AFC4CD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C79D01-1491-1A46-B0B6-F2FEBC1BA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04AE-4E2C-6049-95E3-193B665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DA8190D2-E978-6643-BCB2-60CDE40B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5B59F53A-E8CF-1C40-B445-91F374C88B6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255ED6-FF99-7C4C-872F-AE8527729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AA788A84-57E8-A34B-9A7A-191EA5DB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B745550E-7BE1-494D-B44D-4932A01F33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959AF58F-8047-4A4F-B1B7-E6B18CF6AF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GHT BLU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DB41E570-CA75-A746-B954-43B4FA2F75C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D6D3B9-5F57-4D46-94D5-27811194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9130"/>
            <a:ext cx="4086451" cy="40682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F590-E588-8B41-AF56-718C495B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8B0874C-8B01-C74F-A1E1-E491D257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FC8C3A12-05AB-384D-B38A-AA60F17D987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5255C-5C21-B44A-9272-4243F8BC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19F8877B-D18D-CF4F-A4B3-5626E1DDC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22" name="Body Text">
            <a:extLst>
              <a:ext uri="{FF2B5EF4-FFF2-40B4-BE49-F238E27FC236}">
                <a16:creationId xmlns:a16="http://schemas.microsoft.com/office/drawing/2014/main" id="{24804DEE-1D02-2343-BFAA-2C9772B155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1" name="Call out Box">
            <a:extLst>
              <a:ext uri="{FF2B5EF4-FFF2-40B4-BE49-F238E27FC236}">
                <a16:creationId xmlns:a16="http://schemas.microsoft.com/office/drawing/2014/main" id="{B084D13F-DF47-7449-946E-30E399B43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4543A-2943-E144-B0C9-4FF14798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8E5E85-12FB-CF4F-8F55-864987A9A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1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GRAY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op Nav">
            <a:extLst>
              <a:ext uri="{FF2B5EF4-FFF2-40B4-BE49-F238E27FC236}">
                <a16:creationId xmlns:a16="http://schemas.microsoft.com/office/drawing/2014/main" id="{FC231581-4C30-CC44-97C7-AF37930886B5}"/>
              </a:ext>
            </a:extLst>
          </p:cNvPr>
          <p:cNvSpPr/>
          <p:nvPr userDrawn="1"/>
        </p:nvSpPr>
        <p:spPr>
          <a:xfrm>
            <a:off x="8105548" y="728663"/>
            <a:ext cx="4086452" cy="406829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441DD-A5DD-674E-B805-796E0DCE8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AF6692-F0B1-984D-AAE3-766630556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06871" cy="8874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1" name="Call out box">
            <a:extLst>
              <a:ext uri="{FF2B5EF4-FFF2-40B4-BE49-F238E27FC236}">
                <a16:creationId xmlns:a16="http://schemas.microsoft.com/office/drawing/2014/main" id="{77BBF566-40CB-864A-B2E3-96B94E6B1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AECED608-F065-4D58-B7C8-0C1C936EBB3A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71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Box_RED on CARB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op Nav">
            <a:extLst>
              <a:ext uri="{FF2B5EF4-FFF2-40B4-BE49-F238E27FC236}">
                <a16:creationId xmlns:a16="http://schemas.microsoft.com/office/drawing/2014/main" id="{5632E63E-8B1B-134B-9EA1-CD9ACBB6716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77483-4A49-AA4B-8B2E-9115C1ECC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84900E18-72F0-D846-B39B-92BEB7B4C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93D016-9E70-8F45-AA00-97F5080F2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681524"/>
            <a:ext cx="3413448" cy="887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6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RED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5B405-5520-D342-BFF1-B3568011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8" name="Chapter Title">
            <a:extLst>
              <a:ext uri="{FF2B5EF4-FFF2-40B4-BE49-F238E27FC236}">
                <a16:creationId xmlns:a16="http://schemas.microsoft.com/office/drawing/2014/main" id="{84EF5F22-40A4-F34C-9AAE-3BE16DC4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0" name="Pg">
            <a:extLst>
              <a:ext uri="{FF2B5EF4-FFF2-40B4-BE49-F238E27FC236}">
                <a16:creationId xmlns:a16="http://schemas.microsoft.com/office/drawing/2014/main" id="{9E56A7A9-2EA7-8342-A088-17D4FCB6BD7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80C8E3-777D-544D-80D5-B7791BC58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7A9CB7-967C-C743-9745-5972400AEA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BLU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17A81-5A2C-1C46-B732-6D8F752FE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C868D27C-4A66-3D40-B6D9-DA3C3E77B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6307E64D-ABD6-964C-A9ED-0F2BC5F5DFC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4E7FBC-DBF4-A843-BCC8-3AABD2752B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932ECF-C481-0042-9C4B-69AC0151F6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VIOLET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24E95-DAF4-C047-A8A8-63805777A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A2B021-614E-CC4D-9416-F375CF1D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18D5D-8AA4-3844-A0DB-F33D1F9E63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GRAY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9A50EBF1-7D5E-3747-8077-326AF31A95C4}"/>
              </a:ext>
            </a:extLst>
          </p:cNvPr>
          <p:cNvSpPr/>
          <p:nvPr userDrawn="1"/>
        </p:nvSpPr>
        <p:spPr>
          <a:xfrm>
            <a:off x="8112124" y="2744788"/>
            <a:ext cx="4079875" cy="4113211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A26EE-2250-A34C-87BB-A0544E465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4517ED0-C392-6B42-8C16-10ABCE91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1" name="Pg">
            <a:extLst>
              <a:ext uri="{FF2B5EF4-FFF2-40B4-BE49-F238E27FC236}">
                <a16:creationId xmlns:a16="http://schemas.microsoft.com/office/drawing/2014/main" id="{1E2BD2C9-3898-8F41-A4FA-41AA87FB2AA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4A7980-45D8-784D-8E4F-0D005367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5079" y="3827004"/>
            <a:ext cx="2067391" cy="19509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8F2E5B-FAE3-7C4A-9B56-823251248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728663"/>
            <a:ext cx="12192000" cy="6122987"/>
          </a:xfrm>
          <a:custGeom>
            <a:avLst/>
            <a:gdLst>
              <a:gd name="connsiteX0" fmla="*/ 0 w 12192000"/>
              <a:gd name="connsiteY0" fmla="*/ 0 h 6122987"/>
              <a:gd name="connsiteX1" fmla="*/ 12192000 w 12192000"/>
              <a:gd name="connsiteY1" fmla="*/ 0 h 6122987"/>
              <a:gd name="connsiteX2" fmla="*/ 12192000 w 12192000"/>
              <a:gd name="connsiteY2" fmla="*/ 2042886 h 6122987"/>
              <a:gd name="connsiteX3" fmla="*/ 8142436 w 12192000"/>
              <a:gd name="connsiteY3" fmla="*/ 2042886 h 6122987"/>
              <a:gd name="connsiteX4" fmla="*/ 8142436 w 12192000"/>
              <a:gd name="connsiteY4" fmla="*/ 6122987 h 6122987"/>
              <a:gd name="connsiteX5" fmla="*/ 0 w 12192000"/>
              <a:gd name="connsiteY5" fmla="*/ 6122987 h 612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122987">
                <a:moveTo>
                  <a:pt x="0" y="0"/>
                </a:moveTo>
                <a:lnTo>
                  <a:pt x="12192000" y="0"/>
                </a:lnTo>
                <a:lnTo>
                  <a:pt x="12192000" y="2042886"/>
                </a:lnTo>
                <a:lnTo>
                  <a:pt x="8142436" y="2042886"/>
                </a:lnTo>
                <a:lnTo>
                  <a:pt x="8142436" y="6122987"/>
                </a:lnTo>
                <a:lnTo>
                  <a:pt x="0" y="6122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5C9CE-D32E-5541-B85A-FA679718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9ECAC6B-55DF-3941-B806-4599F6317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8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RED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children sit cross-legged on a library's floor as a book is read to them. Their faces show they are engaged with each other and the story.&#10;">
            <a:extLst>
              <a:ext uri="{FF2B5EF4-FFF2-40B4-BE49-F238E27FC236}">
                <a16:creationId xmlns:a16="http://schemas.microsoft.com/office/drawing/2014/main" id="{E7890813-9A2C-C445-8885-75DF0271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62"/>
            <a:ext cx="12192000" cy="68517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1A09C3-C221-5247-95D0-510AEE25B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splay Date">
            <a:extLst>
              <a:ext uri="{FF2B5EF4-FFF2-40B4-BE49-F238E27FC236}">
                <a16:creationId xmlns:a16="http://schemas.microsoft.com/office/drawing/2014/main" id="{AB73912B-6039-1040-8EEA-A96C88598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2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Name &amp; Surname">
            <a:extLst>
              <a:ext uri="{FF2B5EF4-FFF2-40B4-BE49-F238E27FC236}">
                <a16:creationId xmlns:a16="http://schemas.microsoft.com/office/drawing/2014/main" id="{E00230D1-031F-1540-AAE8-BEEEB0C2C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2" y="5508815"/>
            <a:ext cx="2954336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73FF405-19A5-2B49-9177-D4AA443302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299F7E-7821-614A-83A4-8369943FC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McGraw Hill red cube logo ">
            <a:extLst>
              <a:ext uri="{FF2B5EF4-FFF2-40B4-BE49-F238E27FC236}">
                <a16:creationId xmlns:a16="http://schemas.microsoft.com/office/drawing/2014/main" id="{91FA0969-9821-8F42-A427-8BF01C4751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5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9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53538-1E06-AD4F-B660-530EE363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0803EF-B185-1A4B-AEB0-EB63A68BF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7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Image-Bullet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03ADE6-71A7-C548-9F6E-82FDBBD6C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2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EFBCB-AB08-7140-8567-4FD4D04CA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06EC2B-3880-F14F-AE7E-34F53ED22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027" y="1736725"/>
            <a:ext cx="3807947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9974" y="1749425"/>
            <a:ext cx="419202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B85C7-7209-144C-8D24-339DFB0EC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EF899C-3DCF-8C49-9396-92C59D4A4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642D6-3553-324F-921E-A1CD808FE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C77AEF-848E-1B4D-806C-A42A97518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FE6FF244-ECCD-FB4B-888A-4E5725DED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EE8CE71D-FD18-3C4F-A0F0-3D4D2F934A3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6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-Text-Imag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857EF-54C6-E245-8DC5-BB2E35750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37CA6-007B-07DA-14EA-257D66F24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g">
            <a:extLst>
              <a:ext uri="{FF2B5EF4-FFF2-40B4-BE49-F238E27FC236}">
                <a16:creationId xmlns:a16="http://schemas.microsoft.com/office/drawing/2014/main" id="{AEE4B3C3-6D78-A2BC-C1D1-633EC0B75BB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F04848-82E9-8D9E-EDA9-0D1BEFB2B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8" name="Body Text">
            <a:extLst>
              <a:ext uri="{FF2B5EF4-FFF2-40B4-BE49-F238E27FC236}">
                <a16:creationId xmlns:a16="http://schemas.microsoft.com/office/drawing/2014/main" id="{F46D2F08-BFA1-323D-8041-A4B3D061E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6451" y="1736725"/>
            <a:ext cx="3919783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nibh euismod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Tincidunt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erat volutpat.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nonummy nibh euismod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FC09504-150C-61B2-5FFF-68F698B29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06234" y="1749425"/>
            <a:ext cx="4185766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WHITE on RED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B6D6C-C29B-A548-A31E-1599E902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4D7288D-C250-DA4D-944D-CBA7BA328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13171B07-0311-7047-85E4-7F1892F0E926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B65A249-F039-1443-8CC7-E8D46EA69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64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Body Text">
            <a:extLst>
              <a:ext uri="{FF2B5EF4-FFF2-40B4-BE49-F238E27FC236}">
                <a16:creationId xmlns:a16="http://schemas.microsoft.com/office/drawing/2014/main" id="{56B22538-7C5A-A647-910D-69804A260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545BC8-C647-F044-8E45-C6217831E3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79875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RED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ACFF1-F760-9646-978E-A45F7A2F2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E239-B479-4B49-A66C-67B5E5D8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036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6576" y="1749425"/>
            <a:ext cx="40864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BLUE on GRAY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47323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9875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9C16-092F-A740-B960-ADDCD3D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DFE8DBA8-3886-D840-99D3-91E700FD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942A5A9-5D2B-874B-85C2-0FB2FF90394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E21EE8B-6895-1B4A-9E48-4992928A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1F6CFC0-4321-7D4C-8CA0-F170D87ABD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102551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E12685E-9A34-D043-B3F4-B6002C815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BLU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 the middle of his classroom, an elementary school teacher leans down to point at a student's paper. The boy holds a red pencil and smiles at his work.">
            <a:extLst>
              <a:ext uri="{FF2B5EF4-FFF2-40B4-BE49-F238E27FC236}">
                <a16:creationId xmlns:a16="http://schemas.microsoft.com/office/drawing/2014/main" id="{E41C6DCE-1CEF-5CFA-D3FF-5A71CA239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with Image and Call-Out Box_LIGHT VIOLET on VIOLET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3860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0767D-8A25-6C4A-8364-3B7A3F82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D467B54B-9FE7-4E4F-98D9-60E36D1B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3390C15C-09AA-6441-8E32-6860B2A5815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63D1A8-1111-114B-9890-0CE0E14B7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1935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A01FB2-D53F-9144-9E6D-230FE757F0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1749425"/>
            <a:ext cx="403860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64F83AE8-A8B8-434F-AA98-B36F5C5B9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non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dolor sit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sed. Diam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11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44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WHITE 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83497-AC17-AA4D-A408-BC1541DD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60F9E-07AF-6041-980F-7BA9115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06F7C5-7A97-E444-BFB0-CF29BEA88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adipiscing elit,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amet, elit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ut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enim ad minim veniam, quis nostrud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0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RED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6C25C-4E0B-8F45-A598-DEBA7C70A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6516CC-87F2-EF46-9DE4-E73DBE2F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BLUE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306C5015-F6E7-A54A-A976-675FA58E34B4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7DD19-AE7D-BE43-848C-DAC24AEB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C5E04-8E76-B248-8774-9FFC64C5F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C5BE4A64-884B-5841-B4CC-BBBF316F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11234F79-2BE8-2C4C-ADCD-CBDE0C61CBF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76B59D-8851-AB40-AB81-6FD2A69F4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11678EC7-A5CF-9448-B748-B101B6E7CC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8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Box_List_LIGHT VIOLET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6FB7D-BC9F-1346-A5B7-84DCD85F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3ECB7-D9C5-7546-A06E-9CF6F67D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20D7435D-F882-234A-BBC8-20C90114E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5F659-D768-DA4C-A100-D623125B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1749425"/>
            <a:ext cx="7081838" cy="408781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0D7455A-EE1C-6647-9E82-6D3257DC72EB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DC658-BECF-B54E-AC16-9CF646F9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5DC50E46-D1E3-BA46-B0BD-6C842CD58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B8F9C1D-0289-1A42-AF78-E70116C939D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AEEB7-4D07-4E47-9AD6-1302A0606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54C5140-16E5-5B49-8707-20A9139FD7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3F162B5C-891C-0B44-A2E9-6A1FC9970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488891"/>
            <a:ext cx="7081838" cy="334834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3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EA48F-3B08-6D49-AAE9-9E6A4A5E4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1E73F80A-1813-DA4F-8DE2-64EB7F21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C5FA2283-2471-EA4B-8E96-CF81D742253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36B83B-6BD2-D144-A9FF-1152262C2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Body Text">
            <a:extLst>
              <a:ext uri="{FF2B5EF4-FFF2-40B4-BE49-F238E27FC236}">
                <a16:creationId xmlns:a16="http://schemas.microsoft.com/office/drawing/2014/main" id="{C3F0DC8F-100D-6D40-8AA6-0019D1E024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7"/>
            <a:ext cx="7081838" cy="332869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156F9C9-D4B2-4542-B1D5-6C51BC91E5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4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Bullet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D75399-CE4F-B348-BAB4-FC82DF060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2695B54C-C4F8-924F-88E8-1F8C16180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7A5D2E48-E60F-5D4A-A477-CBD140170AB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10BB2-BD13-C546-AA6B-50B0925DB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1755386"/>
            <a:ext cx="5729288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7E84D754-ABE1-8845-ABAC-A3C9071350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400" y="2508545"/>
            <a:ext cx="7081838" cy="332869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ts val="246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lvl="0"/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lvl="0"/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111FFF-42FA-CE45-BFD6-0F5263B787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42375" y="1749425"/>
            <a:ext cx="412225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RED and LIGH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_Full Bleed Image_BLU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irl with purple glasses purses her lips in concentration as she writes on a whiteboard with a large, black marker. Her classmate stands beside her.&#10;">
            <a:extLst>
              <a:ext uri="{FF2B5EF4-FFF2-40B4-BE49-F238E27FC236}">
                <a16:creationId xmlns:a16="http://schemas.microsoft.com/office/drawing/2014/main" id="{92362EEF-3BD7-9942-9F61-594A9380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00"/>
            <a:ext cx="12192000" cy="6891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B215F-CC30-5D4D-8CBD-8143A5F9B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splay Date">
            <a:extLst>
              <a:ext uri="{FF2B5EF4-FFF2-40B4-BE49-F238E27FC236}">
                <a16:creationId xmlns:a16="http://schemas.microsoft.com/office/drawing/2014/main" id="{7F129D7E-B24B-D243-8677-D2E88D580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Name &amp; Surname">
            <a:extLst>
              <a:ext uri="{FF2B5EF4-FFF2-40B4-BE49-F238E27FC236}">
                <a16:creationId xmlns:a16="http://schemas.microsoft.com/office/drawing/2014/main" id="{958D4D3F-3519-B04D-A7AB-B2717A8E5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59209D60-98AC-A347-9518-252F7F6486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1" y="4486707"/>
            <a:ext cx="2760436" cy="3540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13217E5-B63E-6E47-AB63-FCA8E4388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McGraw Hill red cube logo ">
            <a:extLst>
              <a:ext uri="{FF2B5EF4-FFF2-40B4-BE49-F238E27FC236}">
                <a16:creationId xmlns:a16="http://schemas.microsoft.com/office/drawing/2014/main" id="{55C15131-0BCC-E64D-88F8-AA080E056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28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_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 – Call Out Box / Imag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op Nav">
            <a:extLst>
              <a:ext uri="{FF2B5EF4-FFF2-40B4-BE49-F238E27FC236}">
                <a16:creationId xmlns:a16="http://schemas.microsoft.com/office/drawing/2014/main" id="{7D2DC8A1-421B-D94B-8FDF-9154C2780425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6FD28-B719-1F4E-8B2C-2180713E8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105"/>
            <a:ext cx="4086451" cy="4086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9FB6B-4E4C-9945-8D76-D4163E41B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1" name="Chapter Title">
            <a:extLst>
              <a:ext uri="{FF2B5EF4-FFF2-40B4-BE49-F238E27FC236}">
                <a16:creationId xmlns:a16="http://schemas.microsoft.com/office/drawing/2014/main" id="{82355C5D-BD51-6E43-B9BF-49F809DD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23F56041-7362-CC41-84C6-DF9F558C0E7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D6375A-D484-F047-8EE7-94EE16B17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7" y="2980309"/>
            <a:ext cx="2308129" cy="19489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FA312E64-CA61-0C49-AFA7-E9AED0BB74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05800" y="1736725"/>
            <a:ext cx="3312648" cy="408645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</a:t>
            </a:r>
            <a:r>
              <a:rPr lang="en-US"/>
              <a:t> </a:t>
            </a:r>
            <a:r>
              <a:rPr lang="en-US" err="1"/>
              <a:t>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non </a:t>
            </a:r>
            <a:r>
              <a:rPr lang="en-US" err="1"/>
              <a:t>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 </a:t>
            </a:r>
            <a:r>
              <a:rPr lang="en-US" err="1"/>
              <a:t>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elit</a:t>
            </a:r>
            <a:r>
              <a:rPr lang="en-US"/>
              <a:t> sed.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dolore </a:t>
            </a:r>
            <a:r>
              <a:rPr lang="en-US" err="1"/>
              <a:t>magn</a:t>
            </a:r>
            <a:r>
              <a:rPr lang="en-US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79BCA-890F-CE47-97E0-5990F85F80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875" y="1749425"/>
            <a:ext cx="3924300" cy="40925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1094">
          <p15:clr>
            <a:srgbClr val="FBAE40"/>
          </p15:clr>
        </p15:guide>
        <p15:guide id="6" orient="horz" pos="3680">
          <p15:clr>
            <a:srgbClr val="FBAE40"/>
          </p15:clr>
        </p15:guide>
        <p15:guide id="7" pos="5042">
          <p15:clr>
            <a:srgbClr val="FBAE40"/>
          </p15:clr>
        </p15:guide>
        <p15:guide id="8" pos="5292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av">
            <a:extLst>
              <a:ext uri="{FF2B5EF4-FFF2-40B4-BE49-F238E27FC236}">
                <a16:creationId xmlns:a16="http://schemas.microsoft.com/office/drawing/2014/main" id="{506D94AE-6408-924A-9474-D9BFD3F46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g">
            <a:extLst>
              <a:ext uri="{FF2B5EF4-FFF2-40B4-BE49-F238E27FC236}">
                <a16:creationId xmlns:a16="http://schemas.microsoft.com/office/drawing/2014/main" id="{4D0F0969-6A77-E9ED-7831-7B6D2742FDFE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lumn 1">
            <a:extLst>
              <a:ext uri="{FF2B5EF4-FFF2-40B4-BE49-F238E27FC236}">
                <a16:creationId xmlns:a16="http://schemas.microsoft.com/office/drawing/2014/main" id="{2F5662AF-7710-BD12-B3C3-E68E6BC634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6529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60D89-6935-0841-BD0F-E8303DE34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15B2D6D7-92FA-A341-4B7F-6F369242B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51" y="2248300"/>
            <a:ext cx="4864849" cy="42926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amet, consectetuer adipiscing</a:t>
            </a:r>
          </a:p>
          <a:p>
            <a:pPr lvl="0"/>
            <a:r>
              <a:rPr lang="en-US"/>
              <a:t>Lorem ipsum dolor sit amet, consectetuer adipiscing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A8719-8D5A-0F48-BF03-43422A7A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12968A59-ECEF-5743-B06E-E7F185B3A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BA688-9438-8D4E-8584-9C8619327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77691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840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2E6F4-ACEF-4946-9F8B-3E94398BC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3" name="Chapter Title">
            <a:extLst>
              <a:ext uri="{FF2B5EF4-FFF2-40B4-BE49-F238E27FC236}">
                <a16:creationId xmlns:a16="http://schemas.microsoft.com/office/drawing/2014/main" id="{F9E60D72-3177-4045-A466-D4B05B19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0" name="Pg">
            <a:extLst>
              <a:ext uri="{FF2B5EF4-FFF2-40B4-BE49-F238E27FC236}">
                <a16:creationId xmlns:a16="http://schemas.microsoft.com/office/drawing/2014/main" id="{E1F1980C-9889-C848-8872-29975F666E0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544E1B1-08F2-4C4E-92C9-F500EEA5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0" name="01">
            <a:extLst>
              <a:ext uri="{FF2B5EF4-FFF2-40B4-BE49-F238E27FC236}">
                <a16:creationId xmlns:a16="http://schemas.microsoft.com/office/drawing/2014/main" id="{6F3CD7EC-291A-CB41-AC04-9DA32ED491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8" name="Caption 1">
            <a:extLst>
              <a:ext uri="{FF2B5EF4-FFF2-40B4-BE49-F238E27FC236}">
                <a16:creationId xmlns:a16="http://schemas.microsoft.com/office/drawing/2014/main" id="{C49CF928-74D9-7D4A-9C22-E2E436B914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3" name="Column 1">
            <a:extLst>
              <a:ext uri="{FF2B5EF4-FFF2-40B4-BE49-F238E27FC236}">
                <a16:creationId xmlns:a16="http://schemas.microsoft.com/office/drawing/2014/main" id="{6587622A-E7E2-6B44-B626-9CC87A6C6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02">
            <a:extLst>
              <a:ext uri="{FF2B5EF4-FFF2-40B4-BE49-F238E27FC236}">
                <a16:creationId xmlns:a16="http://schemas.microsoft.com/office/drawing/2014/main" id="{DDE4B5E5-63E4-6D4D-B63F-A8AE99EB8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9" name="Caption 2">
            <a:extLst>
              <a:ext uri="{FF2B5EF4-FFF2-40B4-BE49-F238E27FC236}">
                <a16:creationId xmlns:a16="http://schemas.microsoft.com/office/drawing/2014/main" id="{D6639B44-DFB3-1048-9F98-610715182E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4" name="Column 2">
            <a:extLst>
              <a:ext uri="{FF2B5EF4-FFF2-40B4-BE49-F238E27FC236}">
                <a16:creationId xmlns:a16="http://schemas.microsoft.com/office/drawing/2014/main" id="{055A89E4-9DE0-AE4F-8C40-E086AFB8D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03">
            <a:extLst>
              <a:ext uri="{FF2B5EF4-FFF2-40B4-BE49-F238E27FC236}">
                <a16:creationId xmlns:a16="http://schemas.microsoft.com/office/drawing/2014/main" id="{C62E8335-4BFD-FA41-B11F-1D2EEEB049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0" name="Caption 3">
            <a:extLst>
              <a:ext uri="{FF2B5EF4-FFF2-40B4-BE49-F238E27FC236}">
                <a16:creationId xmlns:a16="http://schemas.microsoft.com/office/drawing/2014/main" id="{B0534917-CDE1-0641-BA42-A95A1C4C35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5" name="Column 3">
            <a:extLst>
              <a:ext uri="{FF2B5EF4-FFF2-40B4-BE49-F238E27FC236}">
                <a16:creationId xmlns:a16="http://schemas.microsoft.com/office/drawing/2014/main" id="{D357D3AF-CA84-204B-A109-31A760A1C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04">
            <a:extLst>
              <a:ext uri="{FF2B5EF4-FFF2-40B4-BE49-F238E27FC236}">
                <a16:creationId xmlns:a16="http://schemas.microsoft.com/office/drawing/2014/main" id="{06027FA5-B9A8-984E-B10A-886620508A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1" name="Caption 4">
            <a:extLst>
              <a:ext uri="{FF2B5EF4-FFF2-40B4-BE49-F238E27FC236}">
                <a16:creationId xmlns:a16="http://schemas.microsoft.com/office/drawing/2014/main" id="{66947F2B-8897-954A-9AD2-8FCD3367A5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6" name="Column 4">
            <a:extLst>
              <a:ext uri="{FF2B5EF4-FFF2-40B4-BE49-F238E27FC236}">
                <a16:creationId xmlns:a16="http://schemas.microsoft.com/office/drawing/2014/main" id="{08B9E6CA-F2C9-0E4B-AD40-C7C2B61346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05">
            <a:extLst>
              <a:ext uri="{FF2B5EF4-FFF2-40B4-BE49-F238E27FC236}">
                <a16:creationId xmlns:a16="http://schemas.microsoft.com/office/drawing/2014/main" id="{D9009439-37E9-A14D-8A5B-6031C0EB08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2" name="Caption 5">
            <a:extLst>
              <a:ext uri="{FF2B5EF4-FFF2-40B4-BE49-F238E27FC236}">
                <a16:creationId xmlns:a16="http://schemas.microsoft.com/office/drawing/2014/main" id="{D7AC52E8-4D8C-8D4B-AB02-9A2C26B23E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7" name="Column 5">
            <a:extLst>
              <a:ext uri="{FF2B5EF4-FFF2-40B4-BE49-F238E27FC236}">
                <a16:creationId xmlns:a16="http://schemas.microsoft.com/office/drawing/2014/main" id="{3602C7B6-9754-724B-B0BB-AE3CB5B565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619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D2407-3AEE-1846-8778-AE4EE683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33" name="Chapter Title">
            <a:extLst>
              <a:ext uri="{FF2B5EF4-FFF2-40B4-BE49-F238E27FC236}">
                <a16:creationId xmlns:a16="http://schemas.microsoft.com/office/drawing/2014/main" id="{7D24EF4D-8CFF-2241-8291-933EFE62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8" name="Pg">
            <a:extLst>
              <a:ext uri="{FF2B5EF4-FFF2-40B4-BE49-F238E27FC236}">
                <a16:creationId xmlns:a16="http://schemas.microsoft.com/office/drawing/2014/main" id="{2D9A1D09-DB20-6D4D-83FD-330BCF62809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E40A5D0-FCE3-9442-99D4-4FFF20BC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BAD73B57-8C4A-D743-AACF-484F43CC0B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2B469334-6E72-5D40-AA8E-B737B44651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42B229DB-D4B9-544F-8266-3342343568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F469656D-C96E-9A47-B8C1-D64C8FCF77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8383D3C-9789-A842-828F-3B5C13382A9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DFE1817B-BA1F-C949-8EA0-6C10052596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FA4866C5-96CB-A844-A442-C93A18B11A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7BA46A7F-694F-8447-AAD3-ED50BF4275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A2E9B9FF-BCCB-2247-9494-04E868F5AF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FFA14467-DA2F-1347-A181-87C0FDFC04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CD36F8F1-96E3-E648-926C-EFEE29F6CF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B161DB36-BA0A-6E48-A4BC-33D1C6F0B3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4F8FF71C-BC5B-B24A-944F-6C7037308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8389548D-A6FA-B449-8592-28D45618BB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BBFD7C98-2BE7-7E44-BCED-09D82235061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67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33956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3BF18-190B-0B45-86C7-8E7FD8D5B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4" name="Chapter Title">
            <a:extLst>
              <a:ext uri="{FF2B5EF4-FFF2-40B4-BE49-F238E27FC236}">
                <a16:creationId xmlns:a16="http://schemas.microsoft.com/office/drawing/2014/main" id="{4C3A16F4-5E80-954F-9F5D-C17AAF09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8B34E99-AE30-4C49-ABBE-F3D759A4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3" name="01">
            <a:extLst>
              <a:ext uri="{FF2B5EF4-FFF2-40B4-BE49-F238E27FC236}">
                <a16:creationId xmlns:a16="http://schemas.microsoft.com/office/drawing/2014/main" id="{656B9FAF-84C0-7E43-8B08-53730DCF7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79440" y="1946465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9" name="Caption 1">
            <a:extLst>
              <a:ext uri="{FF2B5EF4-FFF2-40B4-BE49-F238E27FC236}">
                <a16:creationId xmlns:a16="http://schemas.microsoft.com/office/drawing/2014/main" id="{9CF9316A-A272-CB44-96B8-3E066822DF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6FF7C71-04B0-1B44-BAC9-283FE6509B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532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lumn 1">
            <a:extLst>
              <a:ext uri="{FF2B5EF4-FFF2-40B4-BE49-F238E27FC236}">
                <a16:creationId xmlns:a16="http://schemas.microsoft.com/office/drawing/2014/main" id="{D95B1A93-7377-6B4F-AB4C-85A0ADE145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6113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4" name="02">
            <a:extLst>
              <a:ext uri="{FF2B5EF4-FFF2-40B4-BE49-F238E27FC236}">
                <a16:creationId xmlns:a16="http://schemas.microsoft.com/office/drawing/2014/main" id="{42B5B42B-7BA8-8749-A68B-767FDE1DBE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6882" y="1946703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61" name="Caption 2">
            <a:extLst>
              <a:ext uri="{FF2B5EF4-FFF2-40B4-BE49-F238E27FC236}">
                <a16:creationId xmlns:a16="http://schemas.microsoft.com/office/drawing/2014/main" id="{AB11E701-A589-1142-AAC4-7F98249E39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73065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C7180CB-D6CC-884D-A1D6-4238C52B1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07143" y="4388629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lumn 2">
            <a:extLst>
              <a:ext uri="{FF2B5EF4-FFF2-40B4-BE49-F238E27FC236}">
                <a16:creationId xmlns:a16="http://schemas.microsoft.com/office/drawing/2014/main" id="{DED1FE80-97ED-A44A-AAC7-23445FA937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538724" y="4957614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5" name="03">
            <a:extLst>
              <a:ext uri="{FF2B5EF4-FFF2-40B4-BE49-F238E27FC236}">
                <a16:creationId xmlns:a16="http://schemas.microsoft.com/office/drawing/2014/main" id="{8192EB0B-9651-B544-BDAC-EE091C49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9356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62" name="Caption 3">
            <a:extLst>
              <a:ext uri="{FF2B5EF4-FFF2-40B4-BE49-F238E27FC236}">
                <a16:creationId xmlns:a16="http://schemas.microsoft.com/office/drawing/2014/main" id="{284AA87E-52EF-2045-830C-F4AAFF5F8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2044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94D3E8CD-91A0-F547-BA17-B7867B89A6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05088" y="4391924"/>
            <a:ext cx="1858962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3" name="Column 3">
            <a:extLst>
              <a:ext uri="{FF2B5EF4-FFF2-40B4-BE49-F238E27FC236}">
                <a16:creationId xmlns:a16="http://schemas.microsoft.com/office/drawing/2014/main" id="{39B3353B-2777-5447-89A8-8604255C06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36669" y="4960909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56" name="04">
            <a:extLst>
              <a:ext uri="{FF2B5EF4-FFF2-40B4-BE49-F238E27FC236}">
                <a16:creationId xmlns:a16="http://schemas.microsoft.com/office/drawing/2014/main" id="{6CFC2436-7424-CA43-969D-9AB5100DA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22026" y="1940697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63" name="Caption 4">
            <a:extLst>
              <a:ext uri="{FF2B5EF4-FFF2-40B4-BE49-F238E27FC236}">
                <a16:creationId xmlns:a16="http://schemas.microsoft.com/office/drawing/2014/main" id="{C758B12F-C44F-274A-A913-BCB1409A8D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5774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7" name="Subtitle 4">
            <a:extLst>
              <a:ext uri="{FF2B5EF4-FFF2-40B4-BE49-F238E27FC236}">
                <a16:creationId xmlns:a16="http://schemas.microsoft.com/office/drawing/2014/main" id="{54CCEB4F-7779-5E4B-B18D-AA167974C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53963" y="4388597"/>
            <a:ext cx="2044858" cy="379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8" name="Column 4">
            <a:extLst>
              <a:ext uri="{FF2B5EF4-FFF2-40B4-BE49-F238E27FC236}">
                <a16:creationId xmlns:a16="http://schemas.microsoft.com/office/drawing/2014/main" id="{DDA404CD-C496-1F4F-B260-2970B74DBAD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56413" y="4957582"/>
            <a:ext cx="2277952" cy="1666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dolore.</a:t>
            </a:r>
          </a:p>
          <a:p>
            <a:pPr lvl="0"/>
            <a:r>
              <a:rPr lang="en-US"/>
              <a:t>Lorem ipsum dolor sit amet, </a:t>
            </a:r>
            <a:r>
              <a:rPr lang="en-US" err="1"/>
              <a:t>consectetuer</a:t>
            </a:r>
            <a:r>
              <a:rPr lang="en-US"/>
              <a:t> adipiscing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Pg">
            <a:extLst>
              <a:ext uri="{FF2B5EF4-FFF2-40B4-BE49-F238E27FC236}">
                <a16:creationId xmlns:a16="http://schemas.microsoft.com/office/drawing/2014/main" id="{26155597-F0AF-764C-8816-67A652B266A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3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Text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op Nav">
            <a:extLst>
              <a:ext uri="{FF2B5EF4-FFF2-40B4-BE49-F238E27FC236}">
                <a16:creationId xmlns:a16="http://schemas.microsoft.com/office/drawing/2014/main" id="{63C8FBF6-E07B-8749-9CE6-AF0D6291DEB0}"/>
              </a:ext>
            </a:extLst>
          </p:cNvPr>
          <p:cNvSpPr/>
          <p:nvPr userDrawn="1"/>
        </p:nvSpPr>
        <p:spPr>
          <a:xfrm>
            <a:off x="0" y="728664"/>
            <a:ext cx="12191999" cy="612933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0BAF2-64CC-3A4E-B752-82EE147F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7" name="Chapter Title">
            <a:extLst>
              <a:ext uri="{FF2B5EF4-FFF2-40B4-BE49-F238E27FC236}">
                <a16:creationId xmlns:a16="http://schemas.microsoft.com/office/drawing/2014/main" id="{01EF1194-E7BA-8641-B7C3-306A8956F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35" name="Pg">
            <a:extLst>
              <a:ext uri="{FF2B5EF4-FFF2-40B4-BE49-F238E27FC236}">
                <a16:creationId xmlns:a16="http://schemas.microsoft.com/office/drawing/2014/main" id="{844B4F85-BEB9-7D42-92C7-7EC215876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BEE164E9-B94E-9149-9694-542238654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9916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01">
            <a:extLst>
              <a:ext uri="{FF2B5EF4-FFF2-40B4-BE49-F238E27FC236}">
                <a16:creationId xmlns:a16="http://schemas.microsoft.com/office/drawing/2014/main" id="{95B3BA13-C080-9848-9EE1-B9E9CA19F9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48137" y="2158500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8" name="Caption 1">
            <a:extLst>
              <a:ext uri="{FF2B5EF4-FFF2-40B4-BE49-F238E27FC236}">
                <a16:creationId xmlns:a16="http://schemas.microsoft.com/office/drawing/2014/main" id="{AF070C41-6C94-3A4A-978A-F440F16176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676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Column 1">
            <a:extLst>
              <a:ext uri="{FF2B5EF4-FFF2-40B4-BE49-F238E27FC236}">
                <a16:creationId xmlns:a16="http://schemas.microsoft.com/office/drawing/2014/main" id="{03D79C4C-8F32-6B4B-9FFB-9C9CFDBBDF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55" y="4203375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02">
            <a:extLst>
              <a:ext uri="{FF2B5EF4-FFF2-40B4-BE49-F238E27FC236}">
                <a16:creationId xmlns:a16="http://schemas.microsoft.com/office/drawing/2014/main" id="{CA6ABE95-681E-C34A-B8B6-569502D902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47170" y="2158738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9" name="Caption 2">
            <a:extLst>
              <a:ext uri="{FF2B5EF4-FFF2-40B4-BE49-F238E27FC236}">
                <a16:creationId xmlns:a16="http://schemas.microsoft.com/office/drawing/2014/main" id="{23600F69-272F-C24D-B914-C33E870648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63378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88C5C30B-1103-594F-A8AA-BF1A6908C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17288" y="4203613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03">
            <a:extLst>
              <a:ext uri="{FF2B5EF4-FFF2-40B4-BE49-F238E27FC236}">
                <a16:creationId xmlns:a16="http://schemas.microsoft.com/office/drawing/2014/main" id="{E3A9735A-C485-864B-B59D-5F45DEADA8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3785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0" name="Caption 3">
            <a:extLst>
              <a:ext uri="{FF2B5EF4-FFF2-40B4-BE49-F238E27FC236}">
                <a16:creationId xmlns:a16="http://schemas.microsoft.com/office/drawing/2014/main" id="{373489FE-C2DA-EF46-949E-CA23CB51A5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3703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Column 3">
            <a:extLst>
              <a:ext uri="{FF2B5EF4-FFF2-40B4-BE49-F238E27FC236}">
                <a16:creationId xmlns:a16="http://schemas.microsoft.com/office/drawing/2014/main" id="{4FF6A20C-BEDE-1547-803D-D2BD830DE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3903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04">
            <a:extLst>
              <a:ext uri="{FF2B5EF4-FFF2-40B4-BE49-F238E27FC236}">
                <a16:creationId xmlns:a16="http://schemas.microsoft.com/office/drawing/2014/main" id="{ADC59BD8-C0C2-684A-8085-EBDE4B767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9673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1" name="Caption 4">
            <a:extLst>
              <a:ext uri="{FF2B5EF4-FFF2-40B4-BE49-F238E27FC236}">
                <a16:creationId xmlns:a16="http://schemas.microsoft.com/office/drawing/2014/main" id="{7C02D760-3953-CF49-A639-E32179CD656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44521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Column 4">
            <a:extLst>
              <a:ext uri="{FF2B5EF4-FFF2-40B4-BE49-F238E27FC236}">
                <a16:creationId xmlns:a16="http://schemas.microsoft.com/office/drawing/2014/main" id="{F4EA188A-7D90-7B4B-A837-4262F19D75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9791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05">
            <a:extLst>
              <a:ext uri="{FF2B5EF4-FFF2-40B4-BE49-F238E27FC236}">
                <a16:creationId xmlns:a16="http://schemas.microsoft.com/office/drawing/2014/main" id="{2EFF1D36-CE17-1949-929C-138DF56058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835561" y="2152732"/>
            <a:ext cx="649287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2" name="Caption 5">
            <a:extLst>
              <a:ext uri="{FF2B5EF4-FFF2-40B4-BE49-F238E27FC236}">
                <a16:creationId xmlns:a16="http://schemas.microsoft.com/office/drawing/2014/main" id="{A0B65ACF-BEB4-5149-816B-A56877ED8C6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43467" y="3420255"/>
            <a:ext cx="2050525" cy="55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</a:t>
            </a:r>
            <a:r>
              <a:rPr lang="en-US" err="1"/>
              <a:t>Dolo</a:t>
            </a:r>
            <a:r>
              <a:rPr lang="en-US"/>
              <a:t>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Column 5">
            <a:extLst>
              <a:ext uri="{FF2B5EF4-FFF2-40B4-BE49-F238E27FC236}">
                <a16:creationId xmlns:a16="http://schemas.microsoft.com/office/drawing/2014/main" id="{D17CA303-7361-2D47-BB94-C5EFD44B71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5679" y="4197607"/>
            <a:ext cx="2156484" cy="2146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Curabitur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794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8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CD589-820C-E34C-BB24-CFC41AFBF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922674B1-49AA-9341-8C46-794E75990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D0B7D5-0192-F646-9D3E-35CC8C2AFEB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3A6DBF-0DEF-DB4B-A0B6-951847384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Title line 1">
            <a:extLst>
              <a:ext uri="{FF2B5EF4-FFF2-40B4-BE49-F238E27FC236}">
                <a16:creationId xmlns:a16="http://schemas.microsoft.com/office/drawing/2014/main" id="{6E0352A1-1A9E-4B4D-AC82-71F39E86DC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6892" y="1995932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59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2">
            <a:extLst>
              <a:ext uri="{FF2B5EF4-FFF2-40B4-BE49-F238E27FC236}">
                <a16:creationId xmlns:a16="http://schemas.microsoft.com/office/drawing/2014/main" id="{16F4E1AB-6264-DF41-8025-CF302045B0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5168" y="1993226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142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8" name="Title line 3">
            <a:extLst>
              <a:ext uri="{FF2B5EF4-FFF2-40B4-BE49-F238E27FC236}">
                <a16:creationId xmlns:a16="http://schemas.microsoft.com/office/drawing/2014/main" id="{4005FD16-CA36-F449-BFD1-723D089159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23443" y="2006927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789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21" name="Title line 4">
            <a:extLst>
              <a:ext uri="{FF2B5EF4-FFF2-40B4-BE49-F238E27FC236}">
                <a16:creationId xmlns:a16="http://schemas.microsoft.com/office/drawing/2014/main" id="{85D83742-7B64-2842-9FD7-C3DB4A118D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71718" y="1998724"/>
            <a:ext cx="1892300" cy="3127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7" name="Column 4">
            <a:extLst>
              <a:ext uri="{FF2B5EF4-FFF2-40B4-BE49-F238E27FC236}">
                <a16:creationId xmlns:a16="http://schemas.microsoft.com/office/drawing/2014/main" id="{EB2FCF4E-2315-A74B-9A73-3DEC8F3B2C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0154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200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80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Full Bleed Image_VIOLE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lege students holding their notebooks share a laugh outside a school building.">
            <a:extLst>
              <a:ext uri="{FF2B5EF4-FFF2-40B4-BE49-F238E27FC236}">
                <a16:creationId xmlns:a16="http://schemas.microsoft.com/office/drawing/2014/main" id="{ED6FB341-F7F5-9842-DF4D-6D3D22D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327E40-7AE9-D645-B4A9-1806BB82E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2765287"/>
            <a:ext cx="4086451" cy="408645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splay Date">
            <a:extLst>
              <a:ext uri="{FF2B5EF4-FFF2-40B4-BE49-F238E27FC236}">
                <a16:creationId xmlns:a16="http://schemas.microsoft.com/office/drawing/2014/main" id="{AF19FE6E-ABD4-0641-9E4F-ECE7E253AD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64801" y="5893085"/>
            <a:ext cx="1811481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Name &amp; Surname">
            <a:extLst>
              <a:ext uri="{FF2B5EF4-FFF2-40B4-BE49-F238E27FC236}">
                <a16:creationId xmlns:a16="http://schemas.microsoft.com/office/drawing/2014/main" id="{7526AB89-E183-9647-B0C6-8DBEA8E2B6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4801" y="5508815"/>
            <a:ext cx="2939823" cy="311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A35E7039-7E5C-EA46-8A76-6BF0BD49C6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4802" y="4486707"/>
            <a:ext cx="2760436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E8D7D83-3733-6544-9A18-692EAF05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16" y="3395900"/>
            <a:ext cx="2745922" cy="940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1" name="Picture 10" descr="McGraw Hill red cube logo ">
            <a:extLst>
              <a:ext uri="{FF2B5EF4-FFF2-40B4-BE49-F238E27FC236}">
                <a16:creationId xmlns:a16="http://schemas.microsoft.com/office/drawing/2014/main" id="{2133F0EF-B82D-AB41-BC98-F67769B6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50" y="185576"/>
            <a:ext cx="701068" cy="7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9" pos="7310">
          <p15:clr>
            <a:srgbClr val="FBAE40"/>
          </p15:clr>
        </p15:guide>
        <p15:guide id="10" pos="336">
          <p15:clr>
            <a:srgbClr val="FBAE40"/>
          </p15:clr>
        </p15:guide>
        <p15:guide id="11" pos="5110">
          <p15:clr>
            <a:srgbClr val="FBAE40"/>
          </p15:clr>
        </p15:guide>
        <p15:guide id="12" orient="horz" pos="1746">
          <p15:clr>
            <a:srgbClr val="FBAE40"/>
          </p15:clr>
        </p15:guide>
        <p15:guide id="13" pos="483">
          <p15:clr>
            <a:srgbClr val="FBAE40"/>
          </p15:clr>
        </p15:guide>
        <p15:guide id="14" pos="719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18EE-D37D-50E7-F166-FDA5EEEF4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B1683-BE6C-994F-8C71-4655A6D7B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28FF114-93DC-FC49-9934-51730AECA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B53FBC86-B154-F249-A0EA-A3F4998B886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B2093CD-2406-1349-966B-57058BD81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473606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59743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463824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6833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1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4C9A5-0868-2701-BC50-B6336F7A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2075-62BB-E24C-8076-CA96EF9E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DB23EC58-BCB7-634A-BB1D-B02CF96AC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B7895A-CD17-BE4E-8275-3B988852F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0D918B0F-8556-604B-BAA8-A6C7C9B54BD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1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_with Copy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1490707B-6C6C-5E44-87D8-521DBCC7E21C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603EE6-48B1-A9DD-3E8C-9F040098C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480845"/>
            <a:ext cx="7041819" cy="232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60865-49F2-1743-ACC3-2007E090A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937ACD68-09C5-D248-B40F-4B1840FDA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30514C7-0A12-D14C-9687-4F3B4194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4" y="1682595"/>
            <a:ext cx="4253436" cy="804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16032F2A-D24D-FA45-816D-4D82D213E1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894" y="2650646"/>
            <a:ext cx="5581918" cy="985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44" name="Stat 1">
            <a:extLst>
              <a:ext uri="{FF2B5EF4-FFF2-40B4-BE49-F238E27FC236}">
                <a16:creationId xmlns:a16="http://schemas.microsoft.com/office/drawing/2014/main" id="{4BD686AE-DC91-DC4E-98B6-493D6DB170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950" y="41701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45" name="Stat 1 caption">
            <a:extLst>
              <a:ext uri="{FF2B5EF4-FFF2-40B4-BE49-F238E27FC236}">
                <a16:creationId xmlns:a16="http://schemas.microsoft.com/office/drawing/2014/main" id="{19AE6206-7E35-854D-855D-A8B8530A7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482" y="5009199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47" name="Stat 1 copy">
            <a:extLst>
              <a:ext uri="{FF2B5EF4-FFF2-40B4-BE49-F238E27FC236}">
                <a16:creationId xmlns:a16="http://schemas.microsoft.com/office/drawing/2014/main" id="{AD0265F3-4D1A-7D41-BF60-8182268D4F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140" y="5451133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51" name="Stat 2">
            <a:extLst>
              <a:ext uri="{FF2B5EF4-FFF2-40B4-BE49-F238E27FC236}">
                <a16:creationId xmlns:a16="http://schemas.microsoft.com/office/drawing/2014/main" id="{67E90FE2-CD3B-8049-88E7-E583DDC94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71477" y="4176571"/>
            <a:ext cx="2441567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2.5M</a:t>
            </a:r>
          </a:p>
        </p:txBody>
      </p:sp>
      <p:sp>
        <p:nvSpPr>
          <p:cNvPr id="53" name="Stat 2 caption">
            <a:extLst>
              <a:ext uri="{FF2B5EF4-FFF2-40B4-BE49-F238E27FC236}">
                <a16:creationId xmlns:a16="http://schemas.microsoft.com/office/drawing/2014/main" id="{E0AAA0E1-067E-5E46-84AD-C18938B78D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03010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55" name="Stat 2 Copy">
            <a:extLst>
              <a:ext uri="{FF2B5EF4-FFF2-40B4-BE49-F238E27FC236}">
                <a16:creationId xmlns:a16="http://schemas.microsoft.com/office/drawing/2014/main" id="{68C6FB9C-6833-F949-A1CB-672E8F902A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85668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68" name="Stat 3">
            <a:extLst>
              <a:ext uri="{FF2B5EF4-FFF2-40B4-BE49-F238E27FC236}">
                <a16:creationId xmlns:a16="http://schemas.microsoft.com/office/drawing/2014/main" id="{D37F84E6-BEEC-C347-BF35-E224CF12A5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031" y="4176571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15%</a:t>
            </a:r>
          </a:p>
        </p:txBody>
      </p:sp>
      <p:sp>
        <p:nvSpPr>
          <p:cNvPr id="69" name="Stat 3 caption">
            <a:extLst>
              <a:ext uri="{FF2B5EF4-FFF2-40B4-BE49-F238E27FC236}">
                <a16:creationId xmlns:a16="http://schemas.microsoft.com/office/drawing/2014/main" id="{4091B827-BD48-3845-A649-E3F411B59F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6563" y="50156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70" name="Stat 3 copy">
            <a:extLst>
              <a:ext uri="{FF2B5EF4-FFF2-40B4-BE49-F238E27FC236}">
                <a16:creationId xmlns:a16="http://schemas.microsoft.com/office/drawing/2014/main" id="{517CBC8F-6DC5-B447-AB17-999EEEB3EC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9221" y="54575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73" name="Stat 4">
            <a:extLst>
              <a:ext uri="{FF2B5EF4-FFF2-40B4-BE49-F238E27FC236}">
                <a16:creationId xmlns:a16="http://schemas.microsoft.com/office/drawing/2014/main" id="{8BEC1142-9771-314C-B68C-DA151419BB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7967" y="4180771"/>
            <a:ext cx="2301403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2.3K</a:t>
            </a:r>
          </a:p>
          <a:p>
            <a:pPr lvl="0"/>
            <a:endParaRPr lang="en-US"/>
          </a:p>
        </p:txBody>
      </p:sp>
      <p:sp>
        <p:nvSpPr>
          <p:cNvPr id="74" name="Stat 4 caption">
            <a:extLst>
              <a:ext uri="{FF2B5EF4-FFF2-40B4-BE49-F238E27FC236}">
                <a16:creationId xmlns:a16="http://schemas.microsoft.com/office/drawing/2014/main" id="{C5CA4CF6-97DE-F940-9A01-DAF0E307AB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9500" y="501983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75" name="Stat 4 Copy">
            <a:extLst>
              <a:ext uri="{FF2B5EF4-FFF2-40B4-BE49-F238E27FC236}">
                <a16:creationId xmlns:a16="http://schemas.microsoft.com/office/drawing/2014/main" id="{A3C1FD35-204F-ED4E-85E0-D19F8AEBD0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2158" y="546176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br>
              <a:rPr lang="en-US"/>
            </a:br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6" name="Pg">
            <a:extLst>
              <a:ext uri="{FF2B5EF4-FFF2-40B4-BE49-F238E27FC236}">
                <a16:creationId xmlns:a16="http://schemas.microsoft.com/office/drawing/2014/main" id="{E60BAC26-48D6-E248-B41C-2CCDFE98648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2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096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46E26-8BE7-2D48-86AC-6974E1F63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13CBDD01-29C4-1745-98AD-13788A146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98EC6B-7BB0-C948-B167-15145EFB6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366E92-31CB-554F-81AB-17D313A7A1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tat 1">
            <a:extLst>
              <a:ext uri="{FF2B5EF4-FFF2-40B4-BE49-F238E27FC236}">
                <a16:creationId xmlns:a16="http://schemas.microsoft.com/office/drawing/2014/main" id="{C9E00311-1B4A-3A45-B2E1-0DEC2AF42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3" name="Stat 1 Caption">
            <a:extLst>
              <a:ext uri="{FF2B5EF4-FFF2-40B4-BE49-F238E27FC236}">
                <a16:creationId xmlns:a16="http://schemas.microsoft.com/office/drawing/2014/main" id="{38EEFF29-C9F6-F448-9DE3-B7BED4EA28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4" name="Stat 1 Copy">
            <a:extLst>
              <a:ext uri="{FF2B5EF4-FFF2-40B4-BE49-F238E27FC236}">
                <a16:creationId xmlns:a16="http://schemas.microsoft.com/office/drawing/2014/main" id="{B83545D4-1FE8-DC43-9A81-6F2504358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5" name="Stat 2">
            <a:extLst>
              <a:ext uri="{FF2B5EF4-FFF2-40B4-BE49-F238E27FC236}">
                <a16:creationId xmlns:a16="http://schemas.microsoft.com/office/drawing/2014/main" id="{4ABC467F-D107-4747-9586-1125DD08C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16" name="Stat 2 Caption">
            <a:extLst>
              <a:ext uri="{FF2B5EF4-FFF2-40B4-BE49-F238E27FC236}">
                <a16:creationId xmlns:a16="http://schemas.microsoft.com/office/drawing/2014/main" id="{8BD7BB4D-CE28-1E4B-9665-50E32471A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Stat 2 Copy">
            <a:extLst>
              <a:ext uri="{FF2B5EF4-FFF2-40B4-BE49-F238E27FC236}">
                <a16:creationId xmlns:a16="http://schemas.microsoft.com/office/drawing/2014/main" id="{EB835A56-B62C-D14B-903D-610071ADC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0116EA0E-2BFB-CB43-BCB2-E6275846FF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452E8-D98B-7D49-89F4-1988EA1CF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1" name="Chapter Title">
            <a:extLst>
              <a:ext uri="{FF2B5EF4-FFF2-40B4-BE49-F238E27FC236}">
                <a16:creationId xmlns:a16="http://schemas.microsoft.com/office/drawing/2014/main" id="{EB64CB2E-C92D-124D-B974-0B1896DAF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928CD4C-6268-8747-985F-C59CF046D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B551DAC-27EA-C24C-B386-EC1AF8D644A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tat 1">
            <a:extLst>
              <a:ext uri="{FF2B5EF4-FFF2-40B4-BE49-F238E27FC236}">
                <a16:creationId xmlns:a16="http://schemas.microsoft.com/office/drawing/2014/main" id="{F98DED31-4635-444D-919C-2B2B0E840F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23" name="Stat 1 Caption">
            <a:extLst>
              <a:ext uri="{FF2B5EF4-FFF2-40B4-BE49-F238E27FC236}">
                <a16:creationId xmlns:a16="http://schemas.microsoft.com/office/drawing/2014/main" id="{331C2C7A-A19F-4D41-AF05-994255D0A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24" name="Stat 1 Copy">
            <a:extLst>
              <a:ext uri="{FF2B5EF4-FFF2-40B4-BE49-F238E27FC236}">
                <a16:creationId xmlns:a16="http://schemas.microsoft.com/office/drawing/2014/main" id="{085B1092-89BA-6141-A8AF-C417ED755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5" name="Stat 2">
            <a:extLst>
              <a:ext uri="{FF2B5EF4-FFF2-40B4-BE49-F238E27FC236}">
                <a16:creationId xmlns:a16="http://schemas.microsoft.com/office/drawing/2014/main" id="{3F2FC970-AFDD-3442-9C3D-1624B73CCD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6" name="Stat 2 Caption">
            <a:extLst>
              <a:ext uri="{FF2B5EF4-FFF2-40B4-BE49-F238E27FC236}">
                <a16:creationId xmlns:a16="http://schemas.microsoft.com/office/drawing/2014/main" id="{2364D5FE-A84F-B94C-A9A4-9473F66729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7" name="Stat 2 Copy">
            <a:extLst>
              <a:ext uri="{FF2B5EF4-FFF2-40B4-BE49-F238E27FC236}">
                <a16:creationId xmlns:a16="http://schemas.microsoft.com/office/drawing/2014/main" id="{C7FFAD34-E2B5-C749-BB8B-450A44FC17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Pg">
            <a:extLst>
              <a:ext uri="{FF2B5EF4-FFF2-40B4-BE49-F238E27FC236}">
                <a16:creationId xmlns:a16="http://schemas.microsoft.com/office/drawing/2014/main" id="{D5A19222-FB40-1547-B796-7486CB30C68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s_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24A805ED-D40C-5C40-894F-47559BF2F622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F8A6E-8B6C-6747-84E2-7847C60A1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7F34424B-8820-7344-948C-E6A37BDA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B342B07-82AB-0B4B-B28F-D84666772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DD162E7-2D04-F14B-8AE4-67BBDF2FB66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1987867"/>
            <a:ext cx="8175625" cy="407428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tat 1">
            <a:extLst>
              <a:ext uri="{FF2B5EF4-FFF2-40B4-BE49-F238E27FC236}">
                <a16:creationId xmlns:a16="http://schemas.microsoft.com/office/drawing/2014/main" id="{8719B257-7CF2-6F44-B644-631E6E5FD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41850" y="1856499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90%</a:t>
            </a:r>
          </a:p>
        </p:txBody>
      </p:sp>
      <p:sp>
        <p:nvSpPr>
          <p:cNvPr id="18" name="Stat 1 Caption">
            <a:extLst>
              <a:ext uri="{FF2B5EF4-FFF2-40B4-BE49-F238E27FC236}">
                <a16:creationId xmlns:a16="http://schemas.microsoft.com/office/drawing/2014/main" id="{57760C02-0E47-7F4E-A806-343D23585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1850" y="2727092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9" name="Stat 1 Copy">
            <a:extLst>
              <a:ext uri="{FF2B5EF4-FFF2-40B4-BE49-F238E27FC236}">
                <a16:creationId xmlns:a16="http://schemas.microsoft.com/office/drawing/2014/main" id="{EBA0D26B-DB92-4246-9287-4BA2780352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6040" y="3169026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20" name="Stat 2">
            <a:extLst>
              <a:ext uri="{FF2B5EF4-FFF2-40B4-BE49-F238E27FC236}">
                <a16:creationId xmlns:a16="http://schemas.microsoft.com/office/drawing/2014/main" id="{B255A082-26C5-3C48-A4C3-084ADA5B7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9148" y="4177238"/>
            <a:ext cx="2097088" cy="1460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25%</a:t>
            </a:r>
          </a:p>
        </p:txBody>
      </p:sp>
      <p:sp>
        <p:nvSpPr>
          <p:cNvPr id="21" name="Stat 2 Caption">
            <a:extLst>
              <a:ext uri="{FF2B5EF4-FFF2-40B4-BE49-F238E27FC236}">
                <a16:creationId xmlns:a16="http://schemas.microsoft.com/office/drawing/2014/main" id="{A2FDE0EB-7516-884E-8EAB-A79C46851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9148" y="5047831"/>
            <a:ext cx="2683388" cy="4577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22" name="Stat 2 Copy">
            <a:extLst>
              <a:ext uri="{FF2B5EF4-FFF2-40B4-BE49-F238E27FC236}">
                <a16:creationId xmlns:a16="http://schemas.microsoft.com/office/drawing/2014/main" id="{26318E31-81CB-5441-B056-B8D276EEF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338" y="5489765"/>
            <a:ext cx="2397125" cy="1006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.. </a:t>
            </a:r>
          </a:p>
          <a:p>
            <a:pPr lvl="0"/>
            <a:endParaRPr lang="en-US"/>
          </a:p>
        </p:txBody>
      </p:sp>
      <p:sp>
        <p:nvSpPr>
          <p:cNvPr id="16" name="Pg">
            <a:extLst>
              <a:ext uri="{FF2B5EF4-FFF2-40B4-BE49-F238E27FC236}">
                <a16:creationId xmlns:a16="http://schemas.microsoft.com/office/drawing/2014/main" id="{82F9A6A3-1428-324C-BC1A-CD4F519AE9C5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0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B4CB4-1406-7FBC-0880-CB7AB119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603" y="1478642"/>
            <a:ext cx="2133798" cy="4871033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96E7CA0-8C3C-3EBD-6ED3-9BB769E80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7" name="Pg">
            <a:extLst>
              <a:ext uri="{FF2B5EF4-FFF2-40B4-BE49-F238E27FC236}">
                <a16:creationId xmlns:a16="http://schemas.microsoft.com/office/drawing/2014/main" id="{72137697-89EC-9F1C-0D19-51DF4306ED77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D03A-D2EB-A738-BA8D-A429CF657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809" y="1366152"/>
            <a:ext cx="2133800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8DFB25E2-62AC-989D-869E-A1139CC82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rgbClr val="092467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1E4CAEF0-50E4-ADAC-E4A7-03D572F8956D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ith Image_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0" y="745340"/>
            <a:ext cx="2936186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88A5F-5A6A-CE48-F65D-46990A73F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387" y="1330058"/>
            <a:ext cx="2133799" cy="4871033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BFF64230-07C6-7B2F-A4C6-3382A20E6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50408" y="190253"/>
            <a:ext cx="4114800" cy="365125"/>
          </a:xfrm>
        </p:spPr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25018" y="2094403"/>
            <a:ext cx="3422336" cy="34145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0091E98B-94CD-0EFC-386E-71CD64E08A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3589" y="1534550"/>
            <a:ext cx="1634197" cy="1634197"/>
          </a:xfrm>
          <a:prstGeom prst="rect">
            <a:avLst/>
          </a:prstGeom>
        </p:spPr>
      </p:pic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47157"/>
            <a:ext cx="5307918" cy="25233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 b="1"/>
            </a:lvl1pPr>
          </a:lstStyle>
          <a:p>
            <a:pPr lvl="0"/>
            <a:r>
              <a:rPr lang="en-US"/>
              <a:t>Lorem ipsum dolor sit amet, consectetuer adipiscing elit, sed diam nonummy nibh euismod tincidunt ut laoreet dolore magna </a:t>
            </a:r>
            <a:r>
              <a:rPr lang="en-US" err="1"/>
              <a:t>aliquam</a:t>
            </a:r>
            <a:r>
              <a:rPr lang="en-US"/>
              <a:t> erat volutpat.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ut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.”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F1669429-6EEF-E422-73A6-E58F7337F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5023091"/>
            <a:ext cx="5307918" cy="4829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None/>
              <a:defRPr sz="2000" b="0"/>
            </a:lvl1pPr>
          </a:lstStyle>
          <a:p>
            <a:pPr lvl="0"/>
            <a:r>
              <a:rPr lang="en-US"/>
              <a:t>- Quote Attribution</a:t>
            </a:r>
          </a:p>
        </p:txBody>
      </p:sp>
      <p:sp>
        <p:nvSpPr>
          <p:cNvPr id="5" name="Pg">
            <a:extLst>
              <a:ext uri="{FF2B5EF4-FFF2-40B4-BE49-F238E27FC236}">
                <a16:creationId xmlns:a16="http://schemas.microsoft.com/office/drawing/2014/main" id="{33CDB57F-9CE5-5F88-4534-111CCA922852}"/>
              </a:ext>
            </a:extLst>
          </p:cNvPr>
          <p:cNvSpPr txBox="1"/>
          <p:nvPr userDrawn="1"/>
        </p:nvSpPr>
        <p:spPr>
          <a:xfrm>
            <a:off x="10405038" y="65020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0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4.emf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36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image" Target="../media/image14.emf"/><Relationship Id="rId8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0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4796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4019" r:id="rId6"/>
    <p:sldLayoutId id="2147483666" r:id="rId7"/>
    <p:sldLayoutId id="2147484018" r:id="rId8"/>
    <p:sldLayoutId id="2147483667" r:id="rId9"/>
    <p:sldLayoutId id="2147484017" r:id="rId10"/>
    <p:sldLayoutId id="2147483668" r:id="rId11"/>
    <p:sldLayoutId id="2147483669" r:id="rId12"/>
    <p:sldLayoutId id="2147484025" r:id="rId13"/>
    <p:sldLayoutId id="2147483670" r:id="rId14"/>
    <p:sldLayoutId id="2147483671" r:id="rId15"/>
    <p:sldLayoutId id="2147483672" r:id="rId16"/>
    <p:sldLayoutId id="2147484026" r:id="rId17"/>
    <p:sldLayoutId id="2147483673" r:id="rId18"/>
    <p:sldLayoutId id="2147484030" r:id="rId19"/>
    <p:sldLayoutId id="2147484031" r:id="rId20"/>
    <p:sldLayoutId id="214748403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786E930-AFA0-0F43-AA19-D751AD4C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13973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4024" r:id="rId3"/>
    <p:sldLayoutId id="2147483875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31956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925" r:id="rId3"/>
    <p:sldLayoutId id="2147483883" r:id="rId4"/>
    <p:sldLayoutId id="2147483896" r:id="rId5"/>
    <p:sldLayoutId id="2147483898" r:id="rId6"/>
    <p:sldLayoutId id="2147483897" r:id="rId7"/>
    <p:sldLayoutId id="2147483880" r:id="rId8"/>
    <p:sldLayoutId id="2147483869" r:id="rId9"/>
    <p:sldLayoutId id="2147483885" r:id="rId10"/>
    <p:sldLayoutId id="2147483886" r:id="rId11"/>
    <p:sldLayoutId id="2147483888" r:id="rId12"/>
    <p:sldLayoutId id="2147483922" r:id="rId13"/>
    <p:sldLayoutId id="2147483923" r:id="rId14"/>
    <p:sldLayoutId id="2147483924" r:id="rId15"/>
    <p:sldLayoutId id="2147483887" r:id="rId16"/>
    <p:sldLayoutId id="2147483966" r:id="rId17"/>
    <p:sldLayoutId id="2147483967" r:id="rId18"/>
    <p:sldLayoutId id="2147483968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285" y="315430"/>
            <a:ext cx="1131346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285" y="1825625"/>
            <a:ext cx="113134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67B5927-1581-294F-B094-8C1C0027CF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568413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06" imgH="403" progId="TCLayout.ActiveDocument.1">
                  <p:embed/>
                </p:oleObj>
              </mc:Choice>
              <mc:Fallback>
                <p:oleObj name="think-cell Slide" r:id="rId16" imgW="406" imgH="40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67B5927-1581-294F-B094-8C1C0027C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6F0E88-EA22-6F44-8DFA-A231331C1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5629" y="6356350"/>
            <a:ext cx="5378245" cy="365125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Magazine Grotesque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5026A7-14AA-E140-B827-E87D9F843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85" y="6356350"/>
            <a:ext cx="432619" cy="365125"/>
          </a:xfrm>
          <a:prstGeom prst="rect">
            <a:avLst/>
          </a:prstGeom>
        </p:spPr>
        <p:txBody>
          <a:bodyPr lIns="0"/>
          <a:lstStyle>
            <a:lvl1pPr algn="l">
              <a:defRPr sz="800">
                <a:latin typeface="Magazine Grotesque" pitchFamily="2" charset="77"/>
              </a:defRPr>
            </a:lvl1pPr>
          </a:lstStyle>
          <a:p>
            <a:r>
              <a:rPr lang="en-US"/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241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1" r:id="rId2"/>
    <p:sldLayoutId id="2147483803" r:id="rId3"/>
    <p:sldLayoutId id="2147483784" r:id="rId4"/>
    <p:sldLayoutId id="2147483785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40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agazine Grotesque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gazine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7216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884" r:id="rId2"/>
    <p:sldLayoutId id="2147484034" r:id="rId3"/>
    <p:sldLayoutId id="214748403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FEEBE7-2301-DAE8-5FED-C2008DAEA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9" r:id="rId3"/>
    <p:sldLayoutId id="2147483724" r:id="rId4"/>
    <p:sldLayoutId id="2147483726" r:id="rId5"/>
    <p:sldLayoutId id="2147483728" r:id="rId6"/>
    <p:sldLayoutId id="2147483727" r:id="rId7"/>
    <p:sldLayoutId id="2147483730" r:id="rId8"/>
    <p:sldLayoutId id="2147483731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864E1BE-276C-2AE9-C09F-9B5AE473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851" r:id="rId3"/>
    <p:sldLayoutId id="2147483853" r:id="rId4"/>
    <p:sldLayoutId id="2147483854" r:id="rId5"/>
    <p:sldLayoutId id="2147483823" r:id="rId6"/>
    <p:sldLayoutId id="2147484007" r:id="rId7"/>
    <p:sldLayoutId id="2147484008" r:id="rId8"/>
    <p:sldLayoutId id="2147484009" r:id="rId9"/>
    <p:sldLayoutId id="2147484010" r:id="rId10"/>
    <p:sldLayoutId id="2147484040" r:id="rId11"/>
    <p:sldLayoutId id="2147484042" r:id="rId12"/>
    <p:sldLayoutId id="214748404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A7FF24D-3083-F0BB-5689-D44065EF2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991" r:id="rId4"/>
    <p:sldLayoutId id="2147483992" r:id="rId5"/>
    <p:sldLayoutId id="2147483759" r:id="rId6"/>
    <p:sldLayoutId id="2147483760" r:id="rId7"/>
    <p:sldLayoutId id="2147483761" r:id="rId8"/>
    <p:sldLayoutId id="2147483762" r:id="rId9"/>
    <p:sldLayoutId id="2147483804" r:id="rId10"/>
    <p:sldLayoutId id="2147483807" r:id="rId11"/>
    <p:sldLayoutId id="2147483810" r:id="rId12"/>
    <p:sldLayoutId id="2147483813" r:id="rId13"/>
    <p:sldLayoutId id="2147483805" r:id="rId14"/>
    <p:sldLayoutId id="2147483808" r:id="rId15"/>
    <p:sldLayoutId id="2147483811" r:id="rId16"/>
    <p:sldLayoutId id="2147484028" r:id="rId17"/>
    <p:sldLayoutId id="2147483806" r:id="rId18"/>
    <p:sldLayoutId id="2147483809" r:id="rId19"/>
    <p:sldLayoutId id="2147483812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4027" r:id="rId26"/>
    <p:sldLayoutId id="2147483822" r:id="rId27"/>
    <p:sldLayoutId id="2147484006" r:id="rId28"/>
    <p:sldLayoutId id="2147483994" r:id="rId29"/>
    <p:sldLayoutId id="2147483995" r:id="rId30"/>
    <p:sldLayoutId id="2147483996" r:id="rId31"/>
    <p:sldLayoutId id="2147484003" r:id="rId32"/>
    <p:sldLayoutId id="2147484039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43150" marR="0" indent="-28575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B8C5-DBB9-034B-A67F-7C49165D5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72" y="202497"/>
            <a:ext cx="411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D7CD0AD-3FBA-9E80-E8BE-87BF97A9B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4029" r:id="rId2"/>
    <p:sldLayoutId id="2147483764" r:id="rId3"/>
    <p:sldLayoutId id="2147483993" r:id="rId4"/>
    <p:sldLayoutId id="2147483765" r:id="rId5"/>
    <p:sldLayoutId id="2147483766" r:id="rId6"/>
    <p:sldLayoutId id="2147483767" r:id="rId7"/>
    <p:sldLayoutId id="2147483792" r:id="rId8"/>
    <p:sldLayoutId id="2147484035" r:id="rId9"/>
    <p:sldLayoutId id="2147483794" r:id="rId10"/>
    <p:sldLayoutId id="2147483997" r:id="rId11"/>
    <p:sldLayoutId id="2147483998" r:id="rId12"/>
    <p:sldLayoutId id="2147483999" r:id="rId13"/>
    <p:sldLayoutId id="214748398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74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b="1" i="0" kern="1200">
          <a:solidFill>
            <a:schemeClr val="tx1"/>
          </a:solidFill>
          <a:latin typeface="Arial Black" panose="020B0604020202020204" pitchFamily="34" charset="0"/>
          <a:ea typeface="+mn-ea"/>
          <a:cs typeface="Arial Black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McGraw Hill Template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2F38E9-DDDD-6F6F-F59C-5DF1E3FF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6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sharpen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apps.apple.com/us/app/sharpen-college-exam-prep/id1595642363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s://play.google.com/store/apps/details?id=com.mheducation.redi&amp;hl=en_US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://www.studysharpen.com" TargetMode="Externa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education.com/highered/support/student/connec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9.pn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0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C9C857-E79A-F545-BAB3-908AA67D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605014"/>
            <a:ext cx="4831300" cy="1420574"/>
          </a:xfrm>
        </p:spPr>
        <p:txBody>
          <a:bodyPr>
            <a:normAutofit/>
          </a:bodyPr>
          <a:lstStyle/>
          <a:p>
            <a:r>
              <a:rPr lang="en-US" dirty="0"/>
              <a:t>McGraw Hill Connect ®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FD6EFB-269E-194A-A965-948F2D8D6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Registration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F26C10-15BC-1541-80F0-D47778F7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08087" y="4122407"/>
            <a:ext cx="4887913" cy="723986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</p:txBody>
      </p:sp>
    </p:spTree>
    <p:extLst>
      <p:ext uri="{BB962C8B-B14F-4D97-AF65-F5344CB8AC3E}">
        <p14:creationId xmlns:p14="http://schemas.microsoft.com/office/powerpoint/2010/main" val="14314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13C9-3AD3-29F5-48C7-E6563838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80" y="1718704"/>
            <a:ext cx="4831300" cy="1420574"/>
          </a:xfrm>
        </p:spPr>
        <p:txBody>
          <a:bodyPr/>
          <a:lstStyle/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EB6F2-1D61-AD49-4BF3-123CE624DB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3101973"/>
            <a:ext cx="4533631" cy="723986"/>
          </a:xfrm>
        </p:spPr>
        <p:txBody>
          <a:bodyPr/>
          <a:lstStyle/>
          <a:p>
            <a:r>
              <a:rPr lang="en-US"/>
              <a:t>What to Know on Your </a:t>
            </a:r>
            <a:br>
              <a:rPr lang="en-US"/>
            </a:br>
            <a:r>
              <a:rPr lang="en-US"/>
              <a:t>First Day of Class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F8DC1-294A-3B17-394F-77CB7480A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18B3A-34B7-765B-6FFF-954DC31DB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977C7-63D2-A57C-FF70-D762B6C4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1"/>
          <a:stretch/>
        </p:blipFill>
        <p:spPr>
          <a:xfrm>
            <a:off x="5671335" y="583701"/>
            <a:ext cx="6664502" cy="62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1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CB67-2626-98B6-7B2E-FC76D302C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2517-75C5-6C46-BC82-F842B0B3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What is Sharpen?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A3F45-C847-CAC3-F71D-3D129B93E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is McGraw Hill's newest study tool: an exam prep app included in Connect! By using these platforms together, you can master your course material and ace your exams. 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Sharpen has hundreds of bite-sized tools customized for your course to help you learn in just 5 minutes. The app's AI engine delivers personalized study tips based on your progress, so you can see what you've mastered and what you need to review.</a:t>
            </a:r>
            <a:endParaRPr lang="en-US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Since Sharpen is made by McGraw Hill, you can trust its content: accurate and focused on the most important concepts. You can launch Sharpen with one click from Connect or the LMS or log into </a:t>
            </a:r>
            <a:r>
              <a:rPr lang="en-US" b="1" err="1">
                <a:latin typeface="Arial"/>
                <a:cs typeface="Arial"/>
              </a:rPr>
              <a:t>Sharpen's</a:t>
            </a:r>
            <a:r>
              <a:rPr lang="en-US" b="1">
                <a:latin typeface="Arial"/>
                <a:cs typeface="Arial"/>
              </a:rPr>
              <a:t> web or mobile apps.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AE97EF-0C45-24CA-FE18-8ECC8ED53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68DC74-3731-B670-7F27-B5FB24110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8CC8DE-7CA1-29FE-8D92-3AFC8082E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48652" y="4557360"/>
            <a:ext cx="2700167" cy="1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Magazine Grotesque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AB81B-B0F0-B287-4225-8C0021948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47" y="4972640"/>
            <a:ext cx="2546193" cy="1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447DA-790C-DC08-B987-3996A92D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51B435-6E5D-6EBD-DD9B-4F902C122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C464A10-43F9-3430-2972-CA8AE9278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EE155A-52A6-B482-12DF-FACF5D65E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48652" y="4557360"/>
            <a:ext cx="2700167" cy="1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Magazine Grotesque" panose="00000500000000000000" pitchFamily="50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919D9B-5B7C-9214-E598-94D20ED8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/>
              <a:t>Sharpen is the ultimate college study app for exam prep</a:t>
            </a:r>
            <a:endParaRPr lang="en-US" sz="2200" b="0">
              <a:solidFill>
                <a:srgbClr val="000000"/>
              </a:solidFill>
            </a:endParaRPr>
          </a:p>
        </p:txBody>
      </p:sp>
      <p:pic>
        <p:nvPicPr>
          <p:cNvPr id="15" name="Picture 14" descr="Screenshots of Sharpen features on a mobile phone, left to right:&#10;Videos.&#10;Chapter summaries.&#10;Flashcards.&#10;Quiz bank for exam prep.&#10;The Improve section.">
            <a:extLst>
              <a:ext uri="{FF2B5EF4-FFF2-40B4-BE49-F238E27FC236}">
                <a16:creationId xmlns:a16="http://schemas.microsoft.com/office/drawing/2014/main" id="{4D7329B5-9022-32EB-171E-63A1E3CC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54" y="1519947"/>
            <a:ext cx="11600292" cy="3438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CA7E5D-8879-FB6D-FC14-543B8C66B393}"/>
              </a:ext>
            </a:extLst>
          </p:cNvPr>
          <p:cNvSpPr txBox="1"/>
          <p:nvPr/>
        </p:nvSpPr>
        <p:spPr>
          <a:xfrm>
            <a:off x="403621" y="5248436"/>
            <a:ext cx="116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57D24-178B-42E5-AB3D-6FDD8A46F991}"/>
              </a:ext>
            </a:extLst>
          </p:cNvPr>
          <p:cNvSpPr txBox="1"/>
          <p:nvPr/>
        </p:nvSpPr>
        <p:spPr>
          <a:xfrm>
            <a:off x="2569458" y="5170976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8A1D04-FFA7-A18E-39EB-83779F730771}"/>
              </a:ext>
            </a:extLst>
          </p:cNvPr>
          <p:cNvSpPr txBox="1"/>
          <p:nvPr/>
        </p:nvSpPr>
        <p:spPr>
          <a:xfrm>
            <a:off x="5067562" y="5294602"/>
            <a:ext cx="20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FLASHCARDS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6544-82B2-43AD-ED31-6A2AB6AC827A}"/>
              </a:ext>
            </a:extLst>
          </p:cNvPr>
          <p:cNvSpPr txBox="1"/>
          <p:nvPr/>
        </p:nvSpPr>
        <p:spPr>
          <a:xfrm>
            <a:off x="7543610" y="5140714"/>
            <a:ext cx="200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 BANK FOR EXAM PREP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63C3E1-5627-25CB-FD55-C9E58B6367C0}"/>
              </a:ext>
            </a:extLst>
          </p:cNvPr>
          <p:cNvSpPr txBox="1"/>
          <p:nvPr/>
        </p:nvSpPr>
        <p:spPr>
          <a:xfrm>
            <a:off x="10239677" y="5110764"/>
            <a:ext cx="1477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SECTION</a:t>
            </a:r>
          </a:p>
        </p:txBody>
      </p:sp>
    </p:spTree>
    <p:extLst>
      <p:ext uri="{BB962C8B-B14F-4D97-AF65-F5344CB8AC3E}">
        <p14:creationId xmlns:p14="http://schemas.microsoft.com/office/powerpoint/2010/main" val="67317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2594F-A6CB-CA98-E7EE-9B076A164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EBB413-AF67-C6E6-3B95-A2C3E0149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773A5FF-798D-60E4-9FFC-1A89C4653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56239FD0-FBD6-705E-B93D-6897173407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3971" y="896257"/>
            <a:ext cx="7614557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Download the Sharpen College Study App – Scan This Code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​</a:t>
            </a:r>
          </a:p>
        </p:txBody>
      </p:sp>
      <p:pic>
        <p:nvPicPr>
          <p:cNvPr id="7" name="Google Shape;407;p82" descr="Sharpen logo.">
            <a:extLst>
              <a:ext uri="{FF2B5EF4-FFF2-40B4-BE49-F238E27FC236}">
                <a16:creationId xmlns:a16="http://schemas.microsoft.com/office/drawing/2014/main" id="{F176B821-E11D-F893-E146-C853EFD201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975" y="1296154"/>
            <a:ext cx="3566160" cy="8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QR code to download Sharpen.">
            <a:extLst>
              <a:ext uri="{FF2B5EF4-FFF2-40B4-BE49-F238E27FC236}">
                <a16:creationId xmlns:a16="http://schemas.microsoft.com/office/drawing/2014/main" id="{FA745E54-63D7-97B5-9F03-36531F8F8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975" y="2042355"/>
            <a:ext cx="3642847" cy="3653776"/>
          </a:xfrm>
          <a:prstGeom prst="rect">
            <a:avLst/>
          </a:prstGeom>
        </p:spPr>
      </p:pic>
      <p:pic>
        <p:nvPicPr>
          <p:cNvPr id="10" name="Picture 10" descr="Apple App Store icon.">
            <a:extLst>
              <a:ext uri="{FF2B5EF4-FFF2-40B4-BE49-F238E27FC236}">
                <a16:creationId xmlns:a16="http://schemas.microsoft.com/office/drawing/2014/main" id="{6016A4A3-BB27-D95A-131F-7BF501A862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b="5482"/>
          <a:stretch/>
        </p:blipFill>
        <p:spPr bwMode="auto">
          <a:xfrm>
            <a:off x="3527861" y="5875918"/>
            <a:ext cx="2451194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oogle Play Store icon.">
            <a:extLst>
              <a:ext uri="{FF2B5EF4-FFF2-40B4-BE49-F238E27FC236}">
                <a16:creationId xmlns:a16="http://schemas.microsoft.com/office/drawing/2014/main" id="{BECDCBAD-B633-BB7B-F9C2-9AE35146C9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6958" r="10618" b="17565"/>
          <a:stretch/>
        </p:blipFill>
        <p:spPr bwMode="auto">
          <a:xfrm>
            <a:off x="6122230" y="5875918"/>
            <a:ext cx="2451195" cy="7607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51BE-8D8C-5D3A-1A88-37C9291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7E6315-7A9A-B783-CF4C-EDA0D5DD8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tips to make the most of Connect: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B6105D-F1A2-29D1-4CA2-FB347CD25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736496"/>
            <a:ext cx="10706330" cy="43740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Stay Organized </a:t>
            </a:r>
            <a:endParaRPr lang="en-US" b="1">
              <a:solidFill>
                <a:schemeClr val="tx1"/>
              </a:solidFill>
            </a:endParaRP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Digital Course Planner has all your upcoming Connect assignments in one place, and you can customize calendar alerts. 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spcAft>
                <a:spcPts val="600"/>
              </a:spcAft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Focus On What Matters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Use Reports to track your performance and understanding of key concepts.</a:t>
            </a:r>
          </a:p>
          <a:p>
            <a:pPr marL="572770" lvl="1" indent="-342900">
              <a:spcAft>
                <a:spcPts val="600"/>
              </a:spcAft>
            </a:pPr>
            <a:endParaRPr lang="en-US" sz="1800"/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Learn On-the-Go</a:t>
            </a:r>
          </a:p>
          <a:p>
            <a:pPr marL="572770" lvl="1" indent="-342900">
              <a:spcAft>
                <a:spcPts val="600"/>
              </a:spcAft>
            </a:pPr>
            <a:r>
              <a:rPr lang="en-US" sz="1800">
                <a:latin typeface="Arial"/>
                <a:cs typeface="Arial"/>
              </a:rPr>
              <a:t>Download the free </a:t>
            </a:r>
            <a:r>
              <a:rPr lang="en-US" sz="1800" err="1">
                <a:latin typeface="Arial"/>
                <a:cs typeface="Arial"/>
              </a:rPr>
              <a:t>ReadAnywhere</a:t>
            </a:r>
            <a:r>
              <a:rPr lang="en-US" sz="1800">
                <a:latin typeface="Arial"/>
                <a:cs typeface="Arial"/>
              </a:rPr>
              <a:t> app to take your eBook* and </a:t>
            </a:r>
            <a:r>
              <a:rPr lang="en-US" sz="1800" err="1">
                <a:latin typeface="Arial"/>
                <a:cs typeface="Arial"/>
              </a:rPr>
              <a:t>SmartBook</a:t>
            </a:r>
            <a:r>
              <a:rPr lang="en-US" sz="1800" baseline="30000">
                <a:latin typeface="Arial"/>
                <a:cs typeface="Arial"/>
              </a:rPr>
              <a:t>®</a:t>
            </a:r>
            <a:r>
              <a:rPr lang="en-US" sz="1800">
                <a:latin typeface="Arial"/>
                <a:cs typeface="Arial"/>
              </a:rPr>
              <a:t>* with you—online and offline, 24/7. </a:t>
            </a:r>
          </a:p>
          <a:p>
            <a:pPr lvl="1" indent="0">
              <a:spcAft>
                <a:spcPts val="600"/>
              </a:spcAft>
              <a:buNone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/>
            <a:r>
              <a:rPr lang="en-US" sz="1400">
                <a:latin typeface="Arial"/>
                <a:cs typeface="Arial"/>
              </a:rPr>
              <a:t>*</a:t>
            </a:r>
            <a:r>
              <a:rPr lang="en-US" sz="1400" i="1" err="1">
                <a:latin typeface="Arial"/>
                <a:cs typeface="Arial"/>
              </a:rPr>
              <a:t>ReadAnywhere</a:t>
            </a:r>
            <a:r>
              <a:rPr lang="en-US" sz="1400" i="1">
                <a:latin typeface="Arial"/>
                <a:cs typeface="Arial"/>
              </a:rPr>
              <a:t> supports newer eBooks and </a:t>
            </a:r>
            <a:r>
              <a:rPr lang="en-US" sz="1400" i="1" err="1">
                <a:latin typeface="Arial"/>
                <a:cs typeface="Arial"/>
              </a:rPr>
              <a:t>SmartBook</a:t>
            </a:r>
            <a:r>
              <a:rPr lang="en-US" sz="1400" i="1">
                <a:latin typeface="Arial"/>
                <a:cs typeface="Arial"/>
              </a:rPr>
              <a:t>. May not be available in your specific Connect course.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FD1BB5C-83F9-D82B-97A0-611541C6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BDDDD4-0CCE-5CC2-6BC3-51BFB1453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33333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7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3D2C7-0C6B-79EB-491C-346307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8B42C3-BC93-F8B8-DD07-9E5BF928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73" y="1020117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Students, here are some tips to ace your exams with Sharpen: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2B4A1-71EF-18ED-DCD8-78270D5BD1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7634" y="1482496"/>
            <a:ext cx="10706330" cy="43740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Exam Prep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Spend 10 minutes on Quiz Bank to confirm what you know and check Improve for tips to master concepts you missed. </a:t>
            </a:r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Weekly Review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Flip through Sharpen flashcards for 5 minutes to test yourself on chapters covered in class.   </a:t>
            </a:r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80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Refresher Before Class</a:t>
            </a:r>
            <a:endParaRPr lang="en-US" b="1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Spend 5 minutes on Sharpen summaries and videos to review key concepts.</a:t>
            </a:r>
            <a:endParaRPr lang="en-US" sz="1800"/>
          </a:p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Arial"/>
                <a:cs typeface="Arial"/>
              </a:rPr>
              <a:t>24/7 Access</a:t>
            </a:r>
            <a:endParaRPr lang="en-US"/>
          </a:p>
          <a:p>
            <a:pPr marL="572770" lvl="1" indent="-342900">
              <a:spcAft>
                <a:spcPts val="600"/>
              </a:spcAft>
              <a:buFont typeface="Arial,Sans-Serif"/>
              <a:buChar char="•"/>
            </a:pPr>
            <a:r>
              <a:rPr lang="en-US" sz="1800">
                <a:latin typeface="Arial"/>
                <a:cs typeface="Arial"/>
              </a:rPr>
              <a:t>Download the Sharpen mobile phone app for iOS or Android. On laptops or tablets, log into Sharpen at </a:t>
            </a:r>
            <a:r>
              <a:rPr lang="en-US" sz="1800">
                <a:latin typeface="Arial"/>
                <a:cs typeface="Arial"/>
                <a:hlinkClick r:id="rId3"/>
              </a:rPr>
              <a:t>www.studysharpen.com</a:t>
            </a:r>
            <a:r>
              <a:rPr lang="en-US" sz="1800">
                <a:latin typeface="Arial"/>
                <a:cs typeface="Arial"/>
              </a:rPr>
              <a:t> or through Connect or LMS launch points. </a:t>
            </a:r>
            <a:endParaRPr lang="en-US" sz="1800"/>
          </a:p>
          <a:p>
            <a:pPr marL="572770" lvl="1" indent="-342900">
              <a:spcAft>
                <a:spcPts val="600"/>
              </a:spcAft>
              <a:buFont typeface="Arial"/>
              <a:buChar char="•"/>
            </a:pPr>
            <a:endParaRPr lang="en-US" sz="130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FDE8D9A-7100-30DC-B8F3-B4A80AF57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D7CDFD-6A1E-3B56-2F7E-1CF15406D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14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175817-792A-094E-A220-22C149BB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9" y="835665"/>
            <a:ext cx="10750091" cy="36537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Students: Study on your Smartphone or Tablet!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5671F-AF2D-46C1-984C-E962B4AE6DF3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487258" y="1362128"/>
            <a:ext cx="6570190" cy="269304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300" b="1" err="1">
                <a:latin typeface="Arial"/>
                <a:cs typeface="Arial"/>
              </a:rPr>
              <a:t>ReadAnywhere</a:t>
            </a:r>
            <a:r>
              <a:rPr lang="en-US" sz="1300" b="1" baseline="30000">
                <a:latin typeface="Arial"/>
                <a:cs typeface="Arial"/>
              </a:rPr>
              <a:t>®</a:t>
            </a:r>
            <a:r>
              <a:rPr lang="en-US" sz="1300" b="1">
                <a:latin typeface="Arial"/>
                <a:cs typeface="Arial"/>
              </a:rPr>
              <a:t> 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Download the free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 to your Android or iOS smartphone or tablet and access your course eBook for offline study access anytime, anywhere. </a:t>
            </a: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More than </a:t>
            </a:r>
            <a:r>
              <a:rPr lang="en-US" sz="1300" u="sng">
                <a:latin typeface="Arial"/>
                <a:cs typeface="Arial"/>
              </a:rPr>
              <a:t>1 million students and instructors</a:t>
            </a:r>
            <a:r>
              <a:rPr lang="en-US" sz="1300">
                <a:latin typeface="Arial"/>
                <a:cs typeface="Arial"/>
              </a:rPr>
              <a:t> have downloaded the </a:t>
            </a:r>
            <a:r>
              <a:rPr lang="en-US" sz="1300" err="1">
                <a:latin typeface="Arial"/>
                <a:cs typeface="Arial"/>
              </a:rPr>
              <a:t>ReadAnywhere</a:t>
            </a:r>
            <a:r>
              <a:rPr lang="en-US" sz="1300">
                <a:latin typeface="Arial"/>
                <a:cs typeface="Arial"/>
              </a:rPr>
              <a:t> app, which has a 4.7 rating on the App Store.</a:t>
            </a:r>
          </a:p>
          <a:p>
            <a:endParaRPr lang="en-US" sz="1300"/>
          </a:p>
          <a:p>
            <a:r>
              <a:rPr lang="en-US" sz="1300" b="1">
                <a:latin typeface="Arial"/>
                <a:cs typeface="Arial"/>
              </a:rPr>
              <a:t>Connect Tablet App</a:t>
            </a:r>
            <a:endParaRPr lang="en-US" sz="1300">
              <a:latin typeface="Arial"/>
              <a:cs typeface="Arial"/>
            </a:endParaRPr>
          </a:p>
          <a:p>
            <a:endParaRPr lang="en-US" sz="1300"/>
          </a:p>
          <a:p>
            <a:r>
              <a:rPr lang="en-US" sz="1300">
                <a:latin typeface="Arial"/>
                <a:cs typeface="Arial"/>
              </a:rPr>
              <a:t>Log into Connect on your tablet browser and then add it to your home screen to complete assignments. </a:t>
            </a:r>
            <a:r>
              <a:rPr lang="en-US" sz="1300" i="1">
                <a:latin typeface="Arial"/>
                <a:cs typeface="Arial"/>
              </a:rPr>
              <a:t>The Connect Tablet App is not recommended for smartphone use.</a:t>
            </a:r>
            <a:endParaRPr lang="en-US" sz="1300">
              <a:latin typeface="Arial"/>
              <a:cs typeface="Arial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E36E08D-B7A3-325F-533A-E8193A8CCC4F}"/>
              </a:ext>
            </a:extLst>
          </p:cNvPr>
          <p:cNvSpPr txBox="1">
            <a:spLocks/>
          </p:cNvSpPr>
          <p:nvPr/>
        </p:nvSpPr>
        <p:spPr>
          <a:xfrm>
            <a:off x="485444" y="4172456"/>
            <a:ext cx="6570190" cy="2492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latin typeface="Arial"/>
                <a:cs typeface="Arial"/>
              </a:rPr>
              <a:t>Sharpen Exam Prep App</a:t>
            </a:r>
            <a:endParaRPr lang="en-US" sz="1300"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Find the Sharpen launch point in Connect, GO, or your LMS. Click get started!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Then download the Sharpen app to your </a:t>
            </a:r>
            <a:r>
              <a:rPr lang="en-US" sz="1300">
                <a:latin typeface="Arial"/>
                <a:cs typeface="Arial"/>
                <a:hlinkClick r:id="rId2"/>
              </a:rPr>
              <a:t>Android</a:t>
            </a:r>
            <a:r>
              <a:rPr lang="en-US" sz="1300">
                <a:latin typeface="Arial"/>
                <a:cs typeface="Arial"/>
              </a:rPr>
              <a:t> or </a:t>
            </a:r>
            <a:r>
              <a:rPr lang="en-US" sz="1300">
                <a:latin typeface="Arial"/>
                <a:cs typeface="Arial"/>
                <a:hlinkClick r:id="rId3"/>
              </a:rPr>
              <a:t>iOS</a:t>
            </a:r>
            <a:r>
              <a:rPr lang="en-US" sz="1300">
                <a:latin typeface="Arial"/>
                <a:cs typeface="Arial"/>
              </a:rPr>
              <a:t> smartphone to access your study content anytime, anywhere. </a:t>
            </a:r>
            <a:endParaRPr lang="en-US" sz="1300"/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On your tablet or laptop? Log into Sharpen web at </a:t>
            </a:r>
            <a:r>
              <a:rPr lang="en-US" sz="1300">
                <a:latin typeface="Arial"/>
                <a:cs typeface="Arial"/>
                <a:hlinkClick r:id="rId4"/>
              </a:rPr>
              <a:t>www.studysharpen.com</a:t>
            </a:r>
            <a:r>
              <a:rPr lang="en-US" sz="1300">
                <a:latin typeface="Arial"/>
                <a:cs typeface="Arial"/>
              </a:rPr>
              <a:t> to access your content. Always sign in with your school email address so your progress is up to date on any device.</a:t>
            </a:r>
            <a:endParaRPr lang="en-US" sz="13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1300">
              <a:latin typeface="Arial"/>
              <a:cs typeface="Arial"/>
            </a:endParaRPr>
          </a:p>
          <a:p>
            <a:r>
              <a:rPr lang="en-US" sz="1300">
                <a:latin typeface="Arial"/>
                <a:cs typeface="Arial"/>
              </a:rPr>
              <a:t>Close to </a:t>
            </a:r>
            <a:r>
              <a:rPr lang="en-US" sz="1300" u="sng">
                <a:latin typeface="Arial"/>
                <a:cs typeface="Arial"/>
              </a:rPr>
              <a:t>1 million students</a:t>
            </a:r>
            <a:r>
              <a:rPr lang="en-US" sz="1300">
                <a:latin typeface="Arial"/>
                <a:cs typeface="Arial"/>
              </a:rPr>
              <a:t> have tried Sharpen, which has a 4.7 App Store rating.</a:t>
            </a:r>
            <a:endParaRPr lang="en-US" sz="1300"/>
          </a:p>
        </p:txBody>
      </p:sp>
      <p:pic>
        <p:nvPicPr>
          <p:cNvPr id="9" name="Picture 8" descr="Image of the ReadAnywhere App Logo.">
            <a:extLst>
              <a:ext uri="{FF2B5EF4-FFF2-40B4-BE49-F238E27FC236}">
                <a16:creationId xmlns:a16="http://schemas.microsoft.com/office/drawing/2014/main" id="{E9C0DE07-94EA-47D2-9677-F594AD58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331" y="1015067"/>
            <a:ext cx="2316113" cy="241267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0142E43-DE2B-6632-4863-878684C53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18194" y="267700"/>
            <a:ext cx="2493543" cy="211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>
                <a:latin typeface="Arial"/>
                <a:cs typeface="Arial"/>
              </a:rPr>
              <a:t>Getting Started with Connect</a:t>
            </a:r>
            <a:r>
              <a:rPr lang="en-US" b="0" baseline="30000">
                <a:latin typeface="Arial"/>
                <a:cs typeface="Arial"/>
              </a:rPr>
              <a:t>®</a:t>
            </a:r>
            <a:endParaRPr lang="en-US" b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Image of the Sharpen logo.">
            <a:extLst>
              <a:ext uri="{FF2B5EF4-FFF2-40B4-BE49-F238E27FC236}">
                <a16:creationId xmlns:a16="http://schemas.microsoft.com/office/drawing/2014/main" id="{081C7F18-E127-826A-1D86-6108352F6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769" y="3428697"/>
            <a:ext cx="2056966" cy="2112737"/>
          </a:xfrm>
          <a:prstGeom prst="roundRect">
            <a:avLst/>
          </a:prstGeom>
        </p:spPr>
      </p:pic>
      <p:pic>
        <p:nvPicPr>
          <p:cNvPr id="10" name="Picture 9" descr="Apple App Store icon.">
            <a:extLst>
              <a:ext uri="{FF2B5EF4-FFF2-40B4-BE49-F238E27FC236}">
                <a16:creationId xmlns:a16="http://schemas.microsoft.com/office/drawing/2014/main" id="{6103DF3C-37C4-72FB-C49B-56BA553F5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83" y="5732826"/>
            <a:ext cx="1319080" cy="460496"/>
          </a:xfrm>
          <a:prstGeom prst="rect">
            <a:avLst/>
          </a:prstGeom>
        </p:spPr>
      </p:pic>
      <p:pic>
        <p:nvPicPr>
          <p:cNvPr id="8" name="Picture 7" descr="Google Play Store icon.">
            <a:extLst>
              <a:ext uri="{FF2B5EF4-FFF2-40B4-BE49-F238E27FC236}">
                <a16:creationId xmlns:a16="http://schemas.microsoft.com/office/drawing/2014/main" id="{50E6952B-DBF3-0425-E3E1-B8EB79D1D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46" y="5730707"/>
            <a:ext cx="1406463" cy="45541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A92296-2EAE-60D8-EB39-80A7247D3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5F1E2-17B3-A013-C959-291EBE67D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3292B-5D85-5CE6-D8BC-45D98E716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81500" y="1306513"/>
            <a:ext cx="7018338" cy="528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 Student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how to register, navigate Connect, use SmartBook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download the ReadAnywhere</a:t>
            </a:r>
            <a:r>
              <a:rPr kumimoji="0" lang="en-US" sz="14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app, and more!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mheducation.com/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highered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/support/student/connect.html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Plus, access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technical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via chat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phone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(800) 331-5094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Hours of Operation: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Sunday: 12 PM to 12 AM 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Monday–Thursday: 24 hours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Friday: 12 AM to 9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Saturday: 10 AM to 8 PM 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766CE-7799-F25F-DBD6-7360E926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3" t="28837" r="58035" b="14977"/>
          <a:stretch/>
        </p:blipFill>
        <p:spPr>
          <a:xfrm>
            <a:off x="452062" y="2139190"/>
            <a:ext cx="3174714" cy="33178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1905E1-2753-B4E9-BE76-D17C5562F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3" y="144202"/>
            <a:ext cx="1923691" cy="458154"/>
          </a:xfrm>
          <a:prstGeom prst="rect">
            <a:avLst/>
          </a:prstGeom>
        </p:spPr>
      </p:pic>
      <p:pic>
        <p:nvPicPr>
          <p:cNvPr id="2" name="Picture 6" descr="QR code to scan to access Connect student support.">
            <a:extLst>
              <a:ext uri="{FF2B5EF4-FFF2-40B4-BE49-F238E27FC236}">
                <a16:creationId xmlns:a16="http://schemas.microsoft.com/office/drawing/2014/main" id="{42D9CE48-3DF9-4968-D117-5A388ADAC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58" y="3508780"/>
            <a:ext cx="3033485" cy="30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3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711-4DBF-9243-6526-349BEE16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ptop showing the McGraw Hill Connect platform and a mobile phone showing the Sharpen study app.">
            <a:extLst>
              <a:ext uri="{FF2B5EF4-FFF2-40B4-BE49-F238E27FC236}">
                <a16:creationId xmlns:a16="http://schemas.microsoft.com/office/drawing/2014/main" id="{D73D54A7-768E-BE61-DC7B-3670508B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E6624F-BBCD-4210-2044-75519B896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40222" t="15233" b="246"/>
          <a:stretch/>
        </p:blipFill>
        <p:spPr>
          <a:xfrm>
            <a:off x="3884263" y="3002037"/>
            <a:ext cx="4834427" cy="384631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BE680-F286-5F0A-67B2-3AC64F7952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Purchase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 Registration: Conn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EC2852-0BC7-7C70-FE04-E31FABBB68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FFD9DE-0378-9FA1-EC12-952CED01FE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3F5F1-3953-7077-094E-18C2D3265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3B5C2C-DB9D-0544-7D71-0F42C1518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1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E1A32-F924-8D6F-2A9C-1E5C112A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6B3CDC-DEB8-2AF7-D791-04057E9C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2716137"/>
            <a:ext cx="2308129" cy="194890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Accessing McGraw Hill Connect:</a:t>
            </a:r>
            <a:br>
              <a:rPr lang="en-US"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Blackboard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8EF79-23F3-211F-83EA-A951FFAE0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9E1C9-56F9-ACAF-66E3-C615FB1D8F2D}"/>
              </a:ext>
            </a:extLst>
          </p:cNvPr>
          <p:cNvSpPr txBox="1"/>
          <p:nvPr/>
        </p:nvSpPr>
        <p:spPr>
          <a:xfrm>
            <a:off x="4496615" y="1627094"/>
            <a:ext cx="17391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Arial"/>
                <a:ea typeface="Calibri"/>
                <a:cs typeface="Calibri"/>
              </a:rPr>
              <a:t>Step 1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882A8-9514-1B17-EAAF-EE2E88A3BF18}"/>
              </a:ext>
            </a:extLst>
          </p:cNvPr>
          <p:cNvSpPr txBox="1"/>
          <p:nvPr/>
        </p:nvSpPr>
        <p:spPr>
          <a:xfrm>
            <a:off x="4500561" y="2094263"/>
            <a:ext cx="52757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To access McGraw Hill Connect from your Blackboard course, select a McGraw Hill Connect assignment. On the next screen, click to launch it.</a:t>
            </a:r>
            <a:endParaRPr lang="en-US"/>
          </a:p>
        </p:txBody>
      </p:sp>
      <p:pic>
        <p:nvPicPr>
          <p:cNvPr id="6" name="Picture 7" descr="Blackboard screenshot showing the Connect assignment. Yellow rectangle highlights the assignment.">
            <a:extLst>
              <a:ext uri="{FF2B5EF4-FFF2-40B4-BE49-F238E27FC236}">
                <a16:creationId xmlns:a16="http://schemas.microsoft.com/office/drawing/2014/main" id="{FFEA8C71-50A9-08B9-648D-B82A910D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378" y="3223796"/>
            <a:ext cx="6405995" cy="1997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CAB839-3EB0-FA8E-0548-D5834DC75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96" y="4138137"/>
            <a:ext cx="1722086" cy="3646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Connect assignment screenshot with the launch button.">
            <a:extLst>
              <a:ext uri="{FF2B5EF4-FFF2-40B4-BE49-F238E27FC236}">
                <a16:creationId xmlns:a16="http://schemas.microsoft.com/office/drawing/2014/main" id="{40D199CB-93B3-1C6B-86D7-7B2F406D23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13" t="32740" b="465"/>
          <a:stretch/>
        </p:blipFill>
        <p:spPr>
          <a:xfrm>
            <a:off x="7960452" y="4841819"/>
            <a:ext cx="3931297" cy="171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16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A43DFC8-760D-FA5E-F9F9-479122304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812"/>
            <a:ext cx="12192000" cy="68451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There is a 95% student satisfaction rate reported.&#10;&#10;&#10;&#10;&#10;">
            <a:extLst>
              <a:ext uri="{FF2B5EF4-FFF2-40B4-BE49-F238E27FC236}">
                <a16:creationId xmlns:a16="http://schemas.microsoft.com/office/drawing/2014/main" id="{1B13A01B-16DB-B0E2-5766-38690CAA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55" y="4434030"/>
            <a:ext cx="2227431" cy="2423969"/>
          </a:xfrm>
          <a:prstGeom prst="rect">
            <a:avLst/>
          </a:prstGeom>
        </p:spPr>
      </p:pic>
      <p:pic>
        <p:nvPicPr>
          <p:cNvPr id="13" name="Picture 12" descr="88% of students using Connect report that they find it easy to use.">
            <a:extLst>
              <a:ext uri="{FF2B5EF4-FFF2-40B4-BE49-F238E27FC236}">
                <a16:creationId xmlns:a16="http://schemas.microsoft.com/office/drawing/2014/main" id="{A585DD2F-02DA-8B7A-EADE-717BCC7FD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3" y="4434031"/>
            <a:ext cx="2734733" cy="2423968"/>
          </a:xfrm>
          <a:prstGeom prst="rect">
            <a:avLst/>
          </a:prstGeom>
        </p:spPr>
      </p:pic>
      <p:pic>
        <p:nvPicPr>
          <p:cNvPr id="11" name="Picture 10" descr="There is a 99% uptime and reliability reported among users.">
            <a:extLst>
              <a:ext uri="{FF2B5EF4-FFF2-40B4-BE49-F238E27FC236}">
                <a16:creationId xmlns:a16="http://schemas.microsoft.com/office/drawing/2014/main" id="{AA9CA2E7-A54B-32DB-2E9E-4D7112E4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046" y="4434031"/>
            <a:ext cx="2197732" cy="2423969"/>
          </a:xfrm>
          <a:prstGeom prst="rect">
            <a:avLst/>
          </a:prstGeom>
        </p:spPr>
      </p:pic>
      <p:pic>
        <p:nvPicPr>
          <p:cNvPr id="5" name="Picture 4" descr="A computer with a chat window&#10;&#10;AI-generated content may be incorrect.">
            <a:extLst>
              <a:ext uri="{FF2B5EF4-FFF2-40B4-BE49-F238E27FC236}">
                <a16:creationId xmlns:a16="http://schemas.microsoft.com/office/drawing/2014/main" id="{4EB64396-0494-E881-FF52-7D72ADF54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133" y="1413000"/>
            <a:ext cx="5268209" cy="2782088"/>
          </a:xfrm>
          <a:prstGeom prst="rect">
            <a:avLst/>
          </a:prstGeom>
        </p:spPr>
      </p:pic>
      <p:sp>
        <p:nvSpPr>
          <p:cNvPr id="2" name="Content">
            <a:extLst>
              <a:ext uri="{FF2B5EF4-FFF2-40B4-BE49-F238E27FC236}">
                <a16:creationId xmlns:a16="http://schemas.microsoft.com/office/drawing/2014/main" id="{2DCC113D-1C05-E944-2ED5-9EAFBCBCFA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0905" y="2423969"/>
            <a:ext cx="3759272" cy="29113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  <a:latin typeface="Arial"/>
                <a:cs typeface="Arial"/>
              </a:rPr>
              <a:t>Personalized Learning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Interactive, Course-Specific Tools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Built-in AI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Mobile eBook Access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Affordable Materials 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Quality Content</a:t>
            </a:r>
          </a:p>
          <a:p>
            <a:pPr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b="0" dirty="0">
                <a:solidFill>
                  <a:srgbClr val="002060"/>
                </a:solidFill>
              </a:rPr>
              <a:t>Support!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5B486-3B8F-1D3E-7066-0C1216A3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755" y="434586"/>
            <a:ext cx="2341460" cy="550591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A59AA992-546C-FC9F-640A-FC9DC9829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3517" y="434586"/>
            <a:ext cx="8898789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 is your personalized digital learning experience designed to help you optimize study time and ramp up your grade potential.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5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83A8-93FC-4E3C-6772-2E56F4CC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 of Connect log-in screen.">
            <a:extLst>
              <a:ext uri="{FF2B5EF4-FFF2-40B4-BE49-F238E27FC236}">
                <a16:creationId xmlns:a16="http://schemas.microsoft.com/office/drawing/2014/main" id="{6E90F410-7F18-ACAC-32E0-8868114DB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2" y="2706007"/>
            <a:ext cx="4544182" cy="193584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1BD8B1-01DB-4D9C-1BF7-BD02B42276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Enter your email address and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Create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If you receive the message "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You have a Connect Account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 but have forgotten your password," click 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Forgot your password?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 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*Depending on your school you might skip this step. That’s ok! Just continue the process from that step to the end. </a:t>
            </a: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D90825-017A-1D39-9535-98BFEE4605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2: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B2D3-D761-B469-0333-E3A8BF88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BD002B-DC8B-314A-FB3E-248C598D2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164A5-BAE6-A18A-F688-F7D7E698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 of Connect registration screen.">
            <a:extLst>
              <a:ext uri="{FF2B5EF4-FFF2-40B4-BE49-F238E27FC236}">
                <a16:creationId xmlns:a16="http://schemas.microsoft.com/office/drawing/2014/main" id="{F2121E59-ABD0-357A-77E9-38ADEA1904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56" y="852233"/>
            <a:ext cx="2030269" cy="584576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B39872-7B94-0BB2-7DD9-ADA6A8E262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Create your account: Enter email, First and Last Name, create a password and select a security question. 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Always use your school email address when creating an account. </a:t>
            </a: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To receive text alerts, enter your mobile number. Agree to the Terms and Conditions and then click </a:t>
            </a:r>
            <a:r>
              <a:rPr lang="en-US" sz="1800" b="1">
                <a:solidFill>
                  <a:srgbClr val="000000"/>
                </a:solidFill>
                <a:latin typeface="Arial"/>
                <a:cs typeface="Arial"/>
              </a:rPr>
              <a:t>Continue</a:t>
            </a: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333333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4706BD-26AA-DDF7-2A05-C1F5B8961F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7109496" y="1121920"/>
            <a:ext cx="173915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3: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C1F3-9D96-E4C4-9B95-BC5DFCFC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D513328-8A2D-0304-F37B-54BEE249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61411-B3A3-3A44-EDD1-0071FA1CE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6" y="2457782"/>
            <a:ext cx="4499429" cy="2096929"/>
          </a:xfrm>
          <a:prstGeom prst="rect">
            <a:avLst/>
          </a:prstGeom>
        </p:spPr>
      </p:pic>
      <p:pic>
        <p:nvPicPr>
          <p:cNvPr id="17" name="Picture 16" descr="Screenshot highlighting the Complete Registration button users must click on to join the course.">
            <a:extLst>
              <a:ext uri="{FF2B5EF4-FFF2-40B4-BE49-F238E27FC236}">
                <a16:creationId xmlns:a16="http://schemas.microsoft.com/office/drawing/2014/main" id="{E824B36A-3EAB-FAC3-AFE9-9035BB5D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24" y="1492477"/>
            <a:ext cx="6530219" cy="3232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2CD995-0289-B4EA-9FA6-A71E0C3E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257" y="2584025"/>
            <a:ext cx="2198853" cy="69760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6BDACE-3C95-DBBB-5431-9DD0077E9F93}"/>
              </a:ext>
            </a:extLst>
          </p:cNvPr>
          <p:cNvSpPr txBox="1">
            <a:spLocks/>
          </p:cNvSpPr>
          <p:nvPr/>
        </p:nvSpPr>
        <p:spPr>
          <a:xfrm>
            <a:off x="7106042" y="1718796"/>
            <a:ext cx="4752881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Click Complete Registration to access your learning content.</a:t>
            </a:r>
            <a:endParaRPr lang="en-US"/>
          </a:p>
          <a:p>
            <a:pPr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Congratulations! You have successfully joined your course.</a:t>
            </a:r>
          </a:p>
          <a:p>
            <a:pPr marL="0" indent="0">
              <a:buNone/>
            </a:pPr>
            <a:endParaRPr lang="en-US" sz="1800" b="1" i="1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1800">
              <a:solidFill>
                <a:srgbClr val="000000"/>
              </a:solidFill>
            </a:endParaRPr>
          </a:p>
          <a:p>
            <a:pPr>
              <a:spcAft>
                <a:spcPts val="900"/>
              </a:spcAf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8F0C6-920D-FFAF-32E6-F5AC6116C4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09496" y="1121920"/>
            <a:ext cx="20385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</a:rPr>
              <a:t>Step 4: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BE609F-265B-6ECA-7C73-83EB43CFB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893F-D53C-B732-95E9-8F1B54EA1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605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ED406-8D56-2C03-32D9-8AD2857F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13D0F-03DE-8091-49AB-81C808C8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B260E-1BE2-01E0-442F-8E686034E8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6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Sharpen Companion Log-In Flow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Non-IA and IA: Connect Integrated with a Learning Management System (LMS)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A80E7AA-3628-3A3C-B899-2A1793FE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28838-41E7-8743-64B3-0C2E5366B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Getting Started with McGraw Hill Connect</a:t>
            </a:r>
            <a:r>
              <a:rPr lang="en-US" baseline="30000"/>
              <a:t> ®</a:t>
            </a:r>
            <a:r>
              <a:rPr lang="en-US"/>
              <a:t> </a:t>
            </a: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B1546F-E383-9624-DA0D-7BD40F19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94CDD-0A9D-0594-DEE2-47301F08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22" t="14251" b="246"/>
          <a:stretch/>
        </p:blipFill>
        <p:spPr>
          <a:xfrm>
            <a:off x="3884263" y="2957213"/>
            <a:ext cx="4834427" cy="3891041"/>
          </a:xfrm>
          <a:prstGeom prst="rect">
            <a:avLst/>
          </a:prstGeom>
        </p:spPr>
      </p:pic>
      <p:pic>
        <p:nvPicPr>
          <p:cNvPr id="8" name="Picture 7" descr="Laptop showing the McGraw Hill Connect platform and a mobile phone showing the Sharpen study app.​">
            <a:extLst>
              <a:ext uri="{FF2B5EF4-FFF2-40B4-BE49-F238E27FC236}">
                <a16:creationId xmlns:a16="http://schemas.microsoft.com/office/drawing/2014/main" id="{F9AFD67B-AD9B-571D-45B5-45CAD26F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455" y="4432478"/>
            <a:ext cx="2938738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74513-6A0B-C980-D365-3133946F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rpen web app that opens after students open Sharpen from Connect.">
            <a:extLst>
              <a:ext uri="{FF2B5EF4-FFF2-40B4-BE49-F238E27FC236}">
                <a16:creationId xmlns:a16="http://schemas.microsoft.com/office/drawing/2014/main" id="{E2528E62-6FA8-04B7-83E7-01D693DAE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9" name="Picture 8" descr="Screenshot of Begin button to launch Sharpen. Yellow rectangle highlights the Begin button.">
            <a:extLst>
              <a:ext uri="{FF2B5EF4-FFF2-40B4-BE49-F238E27FC236}">
                <a16:creationId xmlns:a16="http://schemas.microsoft.com/office/drawing/2014/main" id="{84543BC3-0BFA-C64F-A2FD-2E27DA75B5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12" y="3542117"/>
            <a:ext cx="3512724" cy="3040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83A2C-66F4-FF97-9062-124486E7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043" y="4639053"/>
            <a:ext cx="1191591" cy="35007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B2102AB5-EC71-434C-FEB4-30BD35AD57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C414CE-01BC-DF89-2A35-01DEC0A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456" y="1913162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41393-78B7-54EF-512E-227DB1DE73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 LMS Cover Sheet includes two Sharpen launch points. 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First, click on the top LMS Cover Sheet to open a new page with the Sharpen access point. 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30957-D553-2BC9-BB60-B6DB5CD1ED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Arial"/>
                <a:ea typeface="Calibri"/>
                <a:cs typeface="Arial"/>
              </a:rPr>
              <a:t>Sharpen Companion Log-In Flow Part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CD388-BDE4-B32C-C722-895049EA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3E38D1-00F6-3830-D6A6-316566534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00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43D05-AEF8-801C-8B9F-B0679DE8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rpen web app that opens after students open Sharpen from Connect.">
            <a:extLst>
              <a:ext uri="{FF2B5EF4-FFF2-40B4-BE49-F238E27FC236}">
                <a16:creationId xmlns:a16="http://schemas.microsoft.com/office/drawing/2014/main" id="{7F45EF98-FA8C-618D-6CBC-CC920CB80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43" y="4554250"/>
            <a:ext cx="5950857" cy="1450642"/>
          </a:xfrm>
          <a:prstGeom prst="rect">
            <a:avLst/>
          </a:prstGeom>
        </p:spPr>
      </p:pic>
      <p:pic>
        <p:nvPicPr>
          <p:cNvPr id="10" name="Picture 9" descr="Screenshot of Begin button to launch Sharpen. Yellow rectangle highlights the Launch point.">
            <a:extLst>
              <a:ext uri="{FF2B5EF4-FFF2-40B4-BE49-F238E27FC236}">
                <a16:creationId xmlns:a16="http://schemas.microsoft.com/office/drawing/2014/main" id="{FD1BC754-F213-B3DE-5D98-37E33D5286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94" y="3708144"/>
            <a:ext cx="4898572" cy="2607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3D034-9077-D990-6712-74D321D33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072" y="5412259"/>
            <a:ext cx="1465908" cy="41730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5" descr="Screenshot of Sharpen access points on the Connect page. Yellow rectangle highlights the assignment.">
            <a:extLst>
              <a:ext uri="{FF2B5EF4-FFF2-40B4-BE49-F238E27FC236}">
                <a16:creationId xmlns:a16="http://schemas.microsoft.com/office/drawing/2014/main" id="{C98E3267-1366-3737-FC75-06C918A0D4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177" y="923999"/>
            <a:ext cx="5355442" cy="2608548"/>
          </a:xfrm>
          <a:prstGeom prst="rect">
            <a:avLst/>
          </a:prstGeom>
        </p:spPr>
      </p:pic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E35856B0-0EC7-0B8A-ADEE-DC55B78D0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455" y="2364259"/>
            <a:ext cx="1006467" cy="24921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A66A1F-AB04-9744-8BCF-BC5DA997EF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1470" y="1754995"/>
            <a:ext cx="5119036" cy="4373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LMS Cover Sheet</a:t>
            </a:r>
            <a:r>
              <a:rPr lang="en-US" sz="1800" dirty="0">
                <a:latin typeface="Arial"/>
                <a:cs typeface="Arial"/>
              </a:rPr>
              <a:t>: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Then, click on the bottom Sharpen assignment to open a new page with the Sharpen access point.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/>
                <a:cs typeface="Arial"/>
              </a:rPr>
              <a:t>Click </a:t>
            </a:r>
            <a:r>
              <a:rPr lang="en-US" sz="1800" b="1" dirty="0">
                <a:latin typeface="Arial"/>
                <a:cs typeface="Arial"/>
              </a:rPr>
              <a:t>Begin </a:t>
            </a:r>
            <a:r>
              <a:rPr lang="en-US" sz="1800" dirty="0">
                <a:latin typeface="Arial"/>
                <a:cs typeface="Arial"/>
              </a:rPr>
              <a:t>to launch Sharpen in a new web window.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800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DBEFD0-351C-13DB-D55D-F55EAEF877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6921470" y="923998"/>
            <a:ext cx="525639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Sharpen Companion Log-In Flow Part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51F751-DC0E-2BE1-C873-7E1D158E2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23" y="115979"/>
            <a:ext cx="1923691" cy="4581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12CF5-2A6D-250F-0D68-A02ADF26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Connect</a:t>
            </a:r>
            <a:r>
              <a:rPr lang="en-US" baseline="30000">
                <a:latin typeface="Arial"/>
                <a:cs typeface="Arial"/>
              </a:rPr>
              <a:t>®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55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B3D-08E0-4F77-D05F-727E0D26A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EE572-9EC7-1B66-88F3-F2C925BC55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27538" y="1714500"/>
            <a:ext cx="7081837" cy="445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 you!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C3C409-5836-B155-D0DA-9EF618E5A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8651" y="2662133"/>
            <a:ext cx="3661086" cy="142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Getting Started with McGraw Hill Connect</a:t>
            </a:r>
            <a:r>
              <a:rPr lang="en-US" baseline="30000">
                <a:latin typeface="Arial"/>
                <a:cs typeface="Arial"/>
              </a:rPr>
              <a:t> ®</a:t>
            </a:r>
            <a:r>
              <a:rPr lang="en-US">
                <a:latin typeface="Arial"/>
                <a:cs typeface="Arial"/>
              </a:rPr>
              <a:t>,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 GO, </a:t>
            </a:r>
            <a:r>
              <a:rPr lang="en-US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and Sharpen</a:t>
            </a:r>
            <a:endParaRPr lang="en-US" baseline="3000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E89D20-0534-3B8B-5C63-8AD4D1A2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1373" y="4090759"/>
            <a:ext cx="3572059" cy="6786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 to Know on Your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 Day of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3EC-DFE6-8E97-763B-6A458D13D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42" t="15990" b="239"/>
          <a:stretch/>
        </p:blipFill>
        <p:spPr>
          <a:xfrm>
            <a:off x="3884263" y="2239979"/>
            <a:ext cx="5848785" cy="4620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26AF70-00EB-6272-9C69-35FECD9C6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72" y="4941165"/>
            <a:ext cx="2304184" cy="16631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96A8E8-78EB-8F12-DA69-3DB75E69C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131" y="3120364"/>
            <a:ext cx="2077732" cy="1625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7C16B1-670C-3BBD-F1A4-E29A6112C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8602" y="1061105"/>
            <a:ext cx="1932847" cy="1605327"/>
            <a:chOff x="2661057" y="4201464"/>
            <a:chExt cx="2937302" cy="240196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AFA19D-826E-1D12-FFC6-A08F73A51745}"/>
                </a:ext>
              </a:extLst>
            </p:cNvPr>
            <p:cNvGrpSpPr/>
            <p:nvPr/>
          </p:nvGrpSpPr>
          <p:grpSpPr>
            <a:xfrm>
              <a:off x="2661057" y="4201464"/>
              <a:ext cx="2937302" cy="2401962"/>
              <a:chOff x="-3150430" y="816996"/>
              <a:chExt cx="2937302" cy="2401962"/>
            </a:xfrm>
          </p:grpSpPr>
          <p:pic>
            <p:nvPicPr>
              <p:cNvPr id="18" name="Picture 17" descr="Course with McGraw Hill Connect ...">
                <a:extLst>
                  <a:ext uri="{FF2B5EF4-FFF2-40B4-BE49-F238E27FC236}">
                    <a16:creationId xmlns:a16="http://schemas.microsoft.com/office/drawing/2014/main" id="{E4C5C342-C48E-7C43-5FFC-1DF28700D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75189" y="1058723"/>
                <a:ext cx="2596243" cy="1298121"/>
              </a:xfrm>
              <a:prstGeom prst="rect">
                <a:avLst/>
              </a:prstGeom>
            </p:spPr>
          </p:pic>
          <p:pic>
            <p:nvPicPr>
              <p:cNvPr id="19" name="Picture 2" descr="Mac Icon png download - 1153*945 - Free Transparent Macbook Pro png  Download. - CleanPNG / KissPNG">
                <a:extLst>
                  <a:ext uri="{FF2B5EF4-FFF2-40B4-BE49-F238E27FC236}">
                    <a16:creationId xmlns:a16="http://schemas.microsoft.com/office/drawing/2014/main" id="{1C38FA7A-6A16-CEA8-ACBA-8EA024225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68" b="96216" l="1000" r="99667">
                            <a14:foregroundMark x1="1000" y1="6351" x2="1000" y2="6351"/>
                            <a14:foregroundMark x1="3333" y1="4459" x2="13889" y2="3378"/>
                            <a14:foregroundMark x1="13889" y1="3378" x2="14111" y2="3243"/>
                            <a14:foregroundMark x1="65889" y1="3243" x2="78667" y2="3378"/>
                            <a14:foregroundMark x1="97222" y1="3649" x2="98222" y2="6757"/>
                            <a14:foregroundMark x1="83444" y1="71216" x2="90111" y2="72027"/>
                            <a14:foregroundMark x1="61111" y1="75946" x2="73889" y2="76216"/>
                            <a14:foregroundMark x1="46333" y1="77838" x2="57889" y2="78378"/>
                            <a14:foregroundMark x1="10111" y1="71892" x2="76444" y2="80676"/>
                            <a14:foregroundMark x1="76444" y1="80676" x2="90778" y2="79054"/>
                            <a14:foregroundMark x1="3889" y1="4730" x2="1222" y2="30000"/>
                            <a14:foregroundMark x1="26222" y1="3243" x2="60111" y2="2568"/>
                            <a14:foregroundMark x1="96556" y1="6892" x2="99667" y2="48784"/>
                            <a14:foregroundMark x1="99667" y1="48784" x2="97222" y2="70811"/>
                            <a14:foregroundMark x1="83778" y1="71622" x2="61111" y2="72703"/>
                            <a14:foregroundMark x1="3667" y1="70270" x2="29222" y2="73108"/>
                            <a14:foregroundMark x1="29222" y1="73108" x2="66444" y2="71622"/>
                            <a14:foregroundMark x1="1889" y1="77973" x2="20667" y2="77568"/>
                            <a14:foregroundMark x1="2000" y1="41486" x2="3667" y2="48784"/>
                            <a14:foregroundMark x1="2000" y1="29730" x2="2667" y2="70541"/>
                            <a14:foregroundMark x1="18333" y1="3243" x2="26111" y2="3378"/>
                            <a14:foregroundMark x1="48000" y1="87027" x2="54111" y2="86351"/>
                            <a14:foregroundMark x1="43111" y1="86081" x2="51556" y2="95811"/>
                            <a14:foregroundMark x1="51556" y1="95811" x2="56889" y2="96216"/>
                            <a14:foregroundMark x1="96556" y1="79054" x2="96556" y2="79054"/>
                            <a14:foregroundMark x1="94889" y1="77432" x2="95556" y2="80405"/>
                            <a14:foregroundMark x1="66667" y1="83919" x2="83222" y2="84189"/>
                            <a14:foregroundMark x1="83222" y1="84189" x2="98333" y2="82973"/>
                            <a14:foregroundMark x1="98333" y1="82973" x2="99556" y2="74865"/>
                            <a14:foregroundMark x1="99556" y1="74865" x2="90556" y2="73514"/>
                            <a14:foregroundMark x1="90556" y1="73514" x2="71333" y2="79459"/>
                            <a14:foregroundMark x1="71333" y1="79459" x2="66778" y2="83243"/>
                            <a14:backgroundMark x1="13556" y1="11486" x2="14778" y2="18378"/>
                            <a14:backgroundMark x1="14778" y1="18378" x2="40889" y2="21351"/>
                            <a14:backgroundMark x1="40889" y1="21351" x2="78222" y2="49054"/>
                            <a14:backgroundMark x1="93333" y1="94189" x2="80000" y2="89730"/>
                            <a14:backgroundMark x1="29000" y1="92703" x2="8667" y2="93243"/>
                            <a14:backgroundMark x1="64333" y1="89459" x2="71667" y2="92432"/>
                            <a14:backgroundMark x1="71667" y1="92432" x2="73889" y2="98514"/>
                            <a14:backgroundMark x1="65889" y1="97703" x2="61556" y2="90946"/>
                            <a14:backgroundMark x1="61556" y1="90946" x2="69930" y2="86898"/>
                            <a14:backgroundMark x1="93618" y1="86176" x2="99333" y2="94865"/>
                            <a14:backgroundMark x1="99333" y1="94865" x2="99333" y2="98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"/>
              <a:stretch/>
            </p:blipFill>
            <p:spPr bwMode="auto">
              <a:xfrm>
                <a:off x="-3150430" y="816996"/>
                <a:ext cx="2937302" cy="240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16" descr="McGraw Hill GO">
              <a:extLst>
                <a:ext uri="{FF2B5EF4-FFF2-40B4-BE49-F238E27FC236}">
                  <a16:creationId xmlns:a16="http://schemas.microsoft.com/office/drawing/2014/main" id="{9BFFF1C9-C306-E931-1AFB-10316B9AD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0575" y="4458092"/>
              <a:ext cx="2588079" cy="124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20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7734" y="2318515"/>
            <a:ext cx="2731443" cy="2731443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38100" dir="270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5" name="Diamon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0681" y="2352971"/>
            <a:ext cx="243749" cy="243749"/>
          </a:xfrm>
          <a:prstGeom prst="diamond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iamond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3459" y="5641705"/>
            <a:ext cx="243749" cy="243749"/>
          </a:xfrm>
          <a:prstGeom prst="diamond">
            <a:avLst/>
          </a:prstGeom>
          <a:solidFill>
            <a:srgbClr val="E3BA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iamond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9540" y="4623555"/>
            <a:ext cx="243749" cy="243749"/>
          </a:xfrm>
          <a:prstGeom prst="diamond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4688" y="3444413"/>
            <a:ext cx="243749" cy="243749"/>
          </a:xfrm>
          <a:prstGeom prst="diamond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90291" y="3561134"/>
            <a:ext cx="141485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02912" y="4752523"/>
            <a:ext cx="14941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948047" y="5770672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63964" y="3124116"/>
            <a:ext cx="926088" cy="92608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47004" y="4336522"/>
            <a:ext cx="926088" cy="92608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9987" y="5387649"/>
            <a:ext cx="926088" cy="926088"/>
          </a:xfrm>
          <a:prstGeom prst="ellipse">
            <a:avLst/>
          </a:prstGeom>
          <a:solidFill>
            <a:srgbClr val="E3BAFE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21415" y="2462964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7343" y="1972092"/>
            <a:ext cx="926088" cy="9260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A1F7072A-CFCF-833C-0C76-8305D4EA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5795" y="1448962"/>
            <a:ext cx="243749" cy="243749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061442-C886-DFB1-AC08-A0DF6B95D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5397" y="946388"/>
            <a:ext cx="926088" cy="92608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165100" dir="135000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C89F4-1B61-7055-85B8-9DA1D5B8C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390383" y="1577929"/>
            <a:ext cx="13843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6C46B8-D4FE-0D7C-6202-530A521276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67" y="6129970"/>
            <a:ext cx="11669636" cy="60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b="0" dirty="0">
                <a:latin typeface="Arial"/>
                <a:cs typeface="Arial"/>
              </a:rPr>
              <a:t>*  </a:t>
            </a:r>
            <a:r>
              <a:rPr lang="en-US" sz="1400" b="0" i="1" dirty="0" err="1">
                <a:latin typeface="Arial"/>
                <a:cs typeface="Arial"/>
              </a:rPr>
              <a:t>ReadAnywhere</a:t>
            </a:r>
            <a:r>
              <a:rPr lang="en-US" sz="1400" b="0" i="1" dirty="0">
                <a:latin typeface="Arial"/>
                <a:cs typeface="Arial"/>
              </a:rPr>
              <a:t> supports newer eBooks and </a:t>
            </a:r>
            <a:r>
              <a:rPr lang="en-US" sz="1400" b="0" i="1" dirty="0" err="1">
                <a:latin typeface="Arial"/>
                <a:cs typeface="Arial"/>
              </a:rPr>
              <a:t>SmartBook</a:t>
            </a:r>
            <a:r>
              <a:rPr lang="en-US" sz="1400" b="0" i="1" dirty="0">
                <a:latin typeface="Arial"/>
                <a:cs typeface="Arial"/>
              </a:rPr>
              <a:t> - may not be available in your Connect course. Sharpen available in most courses.</a:t>
            </a:r>
            <a:endParaRPr lang="en-US" b="0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79" name="Group 78" descr="Get support when needed. Connect support is available 24/7 via chat or phone. Please reach out to them with any issues. They are there to help!">
            <a:extLst>
              <a:ext uri="{FF2B5EF4-FFF2-40B4-BE49-F238E27FC236}">
                <a16:creationId xmlns:a16="http://schemas.microsoft.com/office/drawing/2014/main" id="{60F9DCB8-D144-8DCD-73CA-2DAD61EB59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662552" y="5513314"/>
            <a:ext cx="4618053" cy="773924"/>
            <a:chOff x="6712960" y="1530785"/>
            <a:chExt cx="2405788" cy="773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E96D5CC-7B0E-74D7-25A4-2F887F0BDF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Connect support is available 24/7 via chat or phone. Please reach out to them with any issues. They are there to help!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E9868A-AD10-6242-D3FC-B97221004F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Get Support When Needed</a:t>
              </a:r>
            </a:p>
          </p:txBody>
        </p:sp>
      </p:grpSp>
      <p:pic>
        <p:nvPicPr>
          <p:cNvPr id="93" name="Graphic 92" descr="Lightbulb and gear outline">
            <a:extLst>
              <a:ext uri="{FF2B5EF4-FFF2-40B4-BE49-F238E27FC236}">
                <a16:creationId xmlns:a16="http://schemas.microsoft.com/office/drawing/2014/main" id="{F3D0A7AB-A13F-8A04-6C2D-858BF1585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61395" y="5473817"/>
            <a:ext cx="743764" cy="743764"/>
          </a:xfrm>
          <a:prstGeom prst="rect">
            <a:avLst/>
          </a:prstGeom>
        </p:spPr>
      </p:pic>
      <p:grpSp>
        <p:nvGrpSpPr>
          <p:cNvPr id="76" name="Group 75" descr="Use your resources. Prep like a pro with exam-like quizzes, flashcards, videos, and study tools aligned with your textbook.">
            <a:extLst>
              <a:ext uri="{FF2B5EF4-FFF2-40B4-BE49-F238E27FC236}">
                <a16:creationId xmlns:a16="http://schemas.microsoft.com/office/drawing/2014/main" id="{687B8526-DD28-8E16-6017-8FA65D22A31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44583" y="4379592"/>
            <a:ext cx="3809806" cy="989368"/>
            <a:chOff x="6712960" y="1530785"/>
            <a:chExt cx="2405788" cy="989368"/>
          </a:xfrm>
        </p:grpSpPr>
        <p:sp>
          <p:nvSpPr>
            <p:cNvPr id="77" name="Rectangle 76" descr="Use your resources. Prep like a pro with exam-like quizzes, flashcards, videos, and study tools aligned with your textbook.">
              <a:extLst>
                <a:ext uri="{FF2B5EF4-FFF2-40B4-BE49-F238E27FC236}">
                  <a16:creationId xmlns:a16="http://schemas.microsoft.com/office/drawing/2014/main" id="{05C7FFA6-1DA2-B6B4-9AD8-3C8AC852CF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Prep like a pro with exam-like quizzes, flashcards, videos, and study tools aligned with your textbook.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2BC0027-A31C-0F53-9CD8-B4A579D412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 Your Resources</a:t>
              </a:r>
            </a:p>
          </p:txBody>
        </p:sp>
      </p:grpSp>
      <p:pic>
        <p:nvPicPr>
          <p:cNvPr id="91" name="Graphic 90" descr="Connections outline">
            <a:extLst>
              <a:ext uri="{FF2B5EF4-FFF2-40B4-BE49-F238E27FC236}">
                <a16:creationId xmlns:a16="http://schemas.microsoft.com/office/drawing/2014/main" id="{EDB9C382-3EB5-128A-D3CC-DC717CB757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20544" y="4502111"/>
            <a:ext cx="594910" cy="594910"/>
          </a:xfrm>
          <a:prstGeom prst="rect">
            <a:avLst/>
          </a:prstGeom>
        </p:spPr>
      </p:pic>
      <p:grpSp>
        <p:nvGrpSpPr>
          <p:cNvPr id="73" name="Group 72" descr="Know what to study. Recharge in SmartBook provides you with personalized studying of concepts you’ve learned. Built with the power of learning science, you’ll know just what to study!">
            <a:extLst>
              <a:ext uri="{FF2B5EF4-FFF2-40B4-BE49-F238E27FC236}">
                <a16:creationId xmlns:a16="http://schemas.microsoft.com/office/drawing/2014/main" id="{9F2F35AE-15BE-5686-2687-37F31526F8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61721" y="3048290"/>
            <a:ext cx="4378036" cy="1204811"/>
            <a:chOff x="6712960" y="1530785"/>
            <a:chExt cx="2405788" cy="120481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55CA58-09D0-6D28-5F50-71D1A433A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Recharge in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provides you with personalized studying of concepts you’ve learned. Built with the power of learning science, you’ll know just what to study!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45B606-2B6C-7FAC-8328-9A5B7B3BB8E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Know What to Study</a:t>
              </a:r>
            </a:p>
          </p:txBody>
        </p:sp>
      </p:grpSp>
      <p:pic>
        <p:nvPicPr>
          <p:cNvPr id="83" name="Graphic 82" descr="Chat bubble outline">
            <a:extLst>
              <a:ext uri="{FF2B5EF4-FFF2-40B4-BE49-F238E27FC236}">
                <a16:creationId xmlns:a16="http://schemas.microsoft.com/office/drawing/2014/main" id="{3EC52EBC-83C9-D758-D8EE-B47ED5A348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5633" y="3187590"/>
            <a:ext cx="823222" cy="823222"/>
          </a:xfrm>
          <a:prstGeom prst="rect">
            <a:avLst/>
          </a:prstGeom>
        </p:spPr>
      </p:pic>
      <p:grpSp>
        <p:nvGrpSpPr>
          <p:cNvPr id="21" name="Group 20" descr="Focus. View the Reports in Connect to understand key concepts from the content.">
            <a:extLst>
              <a:ext uri="{FF2B5EF4-FFF2-40B4-BE49-F238E27FC236}">
                <a16:creationId xmlns:a16="http://schemas.microsoft.com/office/drawing/2014/main" id="{C57DD816-45BD-248D-0E3C-C675FE6A5F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7768" y="1988182"/>
            <a:ext cx="3809806" cy="773924"/>
            <a:chOff x="6712960" y="1530785"/>
            <a:chExt cx="2405788" cy="7739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FB3366-15D0-6D31-51F7-89C54E4604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781489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View the Reports in Connect to understand key concepts from the content.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C8AC9A0-5315-5051-B9C0-4C65E9CEA8E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Focus!</a:t>
              </a:r>
            </a:p>
          </p:txBody>
        </p:sp>
      </p:grpSp>
      <p:pic>
        <p:nvPicPr>
          <p:cNvPr id="89" name="Graphic 88" descr="Ui Ux outline">
            <a:extLst>
              <a:ext uri="{FF2B5EF4-FFF2-40B4-BE49-F238E27FC236}">
                <a16:creationId xmlns:a16="http://schemas.microsoft.com/office/drawing/2014/main" id="{0080D1CD-4548-941A-1441-8EA4FDB99A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4281" y="2085798"/>
            <a:ext cx="646197" cy="646197"/>
          </a:xfrm>
          <a:prstGeom prst="rect">
            <a:avLst/>
          </a:prstGeom>
        </p:spPr>
      </p:pic>
      <p:grpSp>
        <p:nvGrpSpPr>
          <p:cNvPr id="34" name="Group 33" descr="Learn On-the-Go. Download the free ReadAnywhere app to take your eBook and SmartBook with you—online and offline."/>
          <p:cNvGrpSpPr>
            <a:grpSpLocks noGrp="1" noUngrp="1" noRot="1" noMove="1" noResize="1"/>
          </p:cNvGrpSpPr>
          <p:nvPr/>
        </p:nvGrpSpPr>
        <p:grpSpPr>
          <a:xfrm>
            <a:off x="5979102" y="904473"/>
            <a:ext cx="5958898" cy="815133"/>
            <a:chOff x="6712960" y="1530785"/>
            <a:chExt cx="2405788" cy="815133"/>
          </a:xfrm>
        </p:grpSpPr>
        <p:sp>
          <p:nvSpPr>
            <p:cNvPr id="32" name="Rectangle 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822698"/>
              <a:ext cx="24057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Download the free </a:t>
              </a:r>
              <a:r>
                <a:rPr lang="en-US" sz="1400" dirty="0" err="1">
                  <a:latin typeface="Calibri"/>
                  <a:cs typeface="Calibri"/>
                </a:rPr>
                <a:t>ReadAnywhere</a:t>
              </a:r>
              <a:r>
                <a:rPr lang="en-US" sz="1400" dirty="0">
                  <a:latin typeface="Calibri"/>
                  <a:cs typeface="Calibri"/>
                </a:rPr>
                <a:t> app to take your eBook and </a:t>
              </a:r>
              <a:r>
                <a:rPr lang="en-US" sz="1400" dirty="0" err="1">
                  <a:latin typeface="Calibri"/>
                  <a:cs typeface="Calibri"/>
                </a:rPr>
                <a:t>SmartBook</a:t>
              </a:r>
              <a:r>
                <a:rPr lang="en-US" sz="1400" dirty="0">
                  <a:latin typeface="Calibri"/>
                  <a:cs typeface="Calibri"/>
                </a:rPr>
                <a:t> with you—online</a:t>
              </a:r>
              <a:r>
                <a:rPr lang="en-US" sz="1400" i="1" dirty="0">
                  <a:latin typeface="Calibri"/>
                  <a:cs typeface="Calibri"/>
                </a:rPr>
                <a:t> and </a:t>
              </a:r>
              <a:r>
                <a:rPr lang="en-US" sz="1400" dirty="0">
                  <a:latin typeface="Calibri"/>
                  <a:cs typeface="Calibri"/>
                </a:rPr>
                <a:t>offline.</a:t>
              </a:r>
              <a:endParaRPr lang="en-IN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2960" y="1530785"/>
              <a:ext cx="2405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Learn On-the-Go</a:t>
              </a:r>
            </a:p>
          </p:txBody>
        </p:sp>
      </p:grpSp>
      <p:pic>
        <p:nvPicPr>
          <p:cNvPr id="87" name="Graphic 86" descr="Smiling face outline outline">
            <a:extLst>
              <a:ext uri="{FF2B5EF4-FFF2-40B4-BE49-F238E27FC236}">
                <a16:creationId xmlns:a16="http://schemas.microsoft.com/office/drawing/2014/main" id="{75B10BC4-02A1-3C20-4F37-4D8CED478A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3679" y="1027309"/>
            <a:ext cx="732442" cy="732442"/>
          </a:xfrm>
          <a:prstGeom prst="rect">
            <a:avLst/>
          </a:prstGeom>
        </p:spPr>
      </p:pic>
      <p:sp>
        <p:nvSpPr>
          <p:cNvPr id="4" name="Arc 3" descr="Make the most of connect to gain success!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7259" y="1612212"/>
            <a:ext cx="4378036" cy="4378034"/>
          </a:xfrm>
          <a:prstGeom prst="arc">
            <a:avLst>
              <a:gd name="adj1" fmla="val 16200000"/>
              <a:gd name="adj2" fmla="val 5361653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McGraw Hill Connect Logo">
            <a:extLst>
              <a:ext uri="{FF2B5EF4-FFF2-40B4-BE49-F238E27FC236}">
                <a16:creationId xmlns:a16="http://schemas.microsoft.com/office/drawing/2014/main" id="{DE7325CA-533B-03D5-50AF-AC408B2AF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3633" y="256749"/>
            <a:ext cx="2341460" cy="550591"/>
          </a:xfrm>
          <a:prstGeom prst="rect">
            <a:avLst/>
          </a:prstGeom>
        </p:spPr>
      </p:pic>
      <p:sp>
        <p:nvSpPr>
          <p:cNvPr id="2" name="Title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72494" y="-147031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rgbClr val="002060"/>
                </a:solidFill>
              </a:rPr>
              <a:t>Make the Most of Connect!</a:t>
            </a:r>
          </a:p>
        </p:txBody>
      </p:sp>
    </p:spTree>
    <p:extLst>
      <p:ext uri="{BB962C8B-B14F-4D97-AF65-F5344CB8AC3E}">
        <p14:creationId xmlns:p14="http://schemas.microsoft.com/office/powerpoint/2010/main" val="32076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89AD-3D61-36EA-2948-6B112DE4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4D9E0-C4F1-9D66-8F9F-2C7B5B12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pic>
        <p:nvPicPr>
          <p:cNvPr id="4" name="Picture 3" descr="Student in computer lab typing on laptop.">
            <a:extLst>
              <a:ext uri="{FF2B5EF4-FFF2-40B4-BE49-F238E27FC236}">
                <a16:creationId xmlns:a16="http://schemas.microsoft.com/office/drawing/2014/main" id="{AF3AFC82-7C61-DC66-C643-548367B3DB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407" y="1776412"/>
            <a:ext cx="3305175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5F9B9-E32E-C37A-7B68-4ED6AC21FF2D}"/>
              </a:ext>
            </a:extLst>
          </p:cNvPr>
          <p:cNvSpPr txBox="1"/>
          <p:nvPr/>
        </p:nvSpPr>
        <p:spPr>
          <a:xfrm>
            <a:off x="4517712" y="1857543"/>
            <a:ext cx="6923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Login into your Blackboard account and navigate to your course.  </a:t>
            </a:r>
            <a:endParaRPr lang="en-US" dirty="0"/>
          </a:p>
          <a:p>
            <a:r>
              <a:rPr lang="en-US" dirty="0"/>
              <a:t>                </a:t>
            </a:r>
          </a:p>
          <a:p>
            <a:r>
              <a:rPr lang="en-US" dirty="0">
                <a:latin typeface="Arial"/>
                <a:cs typeface="Arial"/>
              </a:rPr>
              <a:t>If you are not sure if you have a Blackboard account, check with your instructor.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85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1779-ED6B-C1F6-67BC-417EE87B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012F-23DA-E89E-87E8-98AB82EE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FC930-A7C5-0A96-EBF0-F5DAB7E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1D6B3-F334-BF8B-2D50-7214895F8693}"/>
              </a:ext>
            </a:extLst>
          </p:cNvPr>
          <p:cNvSpPr txBox="1"/>
          <p:nvPr/>
        </p:nvSpPr>
        <p:spPr>
          <a:xfrm>
            <a:off x="682672" y="1951907"/>
            <a:ext cx="6923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Navigate to a Connect assignment link and click on it.    </a:t>
            </a:r>
          </a:p>
          <a:p>
            <a:endParaRPr lang="en-US" dirty="0"/>
          </a:p>
        </p:txBody>
      </p:sp>
      <p:grpSp>
        <p:nvGrpSpPr>
          <p:cNvPr id="9" name="Group 8" descr="Screenshot of what the connect assignment looks like in the Blackboard original 9.1 version. ">
            <a:extLst>
              <a:ext uri="{FF2B5EF4-FFF2-40B4-BE49-F238E27FC236}">
                <a16:creationId xmlns:a16="http://schemas.microsoft.com/office/drawing/2014/main" id="{BD6933A6-9BC5-5A47-FC64-32741426795D}"/>
              </a:ext>
            </a:extLst>
          </p:cNvPr>
          <p:cNvGrpSpPr/>
          <p:nvPr/>
        </p:nvGrpSpPr>
        <p:grpSpPr>
          <a:xfrm>
            <a:off x="682672" y="3805818"/>
            <a:ext cx="4245870" cy="2324835"/>
            <a:chOff x="5076786" y="1638973"/>
            <a:chExt cx="4245870" cy="2324835"/>
          </a:xfrm>
        </p:grpSpPr>
        <p:pic>
          <p:nvPicPr>
            <p:cNvPr id="10" name="Picture 9" descr="Image of Connect Assignment Link">
              <a:extLst>
                <a:ext uri="{FF2B5EF4-FFF2-40B4-BE49-F238E27FC236}">
                  <a16:creationId xmlns:a16="http://schemas.microsoft.com/office/drawing/2014/main" id="{BA8D7C83-F8C3-C646-6DB6-BD54EFB9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6786" y="1946750"/>
              <a:ext cx="4163314" cy="201705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74AB29-7076-1D78-D07E-576ECBC875E6}"/>
                </a:ext>
              </a:extLst>
            </p:cNvPr>
            <p:cNvSpPr txBox="1"/>
            <p:nvPr/>
          </p:nvSpPr>
          <p:spPr>
            <a:xfrm>
              <a:off x="7158443" y="1638973"/>
              <a:ext cx="216421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9.1/Original Course View</a:t>
              </a:r>
              <a:endParaRPr lang="en-US" sz="1400" dirty="0">
                <a:cs typeface="Arial"/>
              </a:endParaRPr>
            </a:p>
          </p:txBody>
        </p:sp>
      </p:grpSp>
      <p:grpSp>
        <p:nvGrpSpPr>
          <p:cNvPr id="12" name="Group 11" descr="Screenshot of what the assignment link looks like in the Blackboard Ultra course view">
            <a:extLst>
              <a:ext uri="{FF2B5EF4-FFF2-40B4-BE49-F238E27FC236}">
                <a16:creationId xmlns:a16="http://schemas.microsoft.com/office/drawing/2014/main" id="{5E3D6C21-7784-CBCF-CA35-927CFB60801C}"/>
              </a:ext>
            </a:extLst>
          </p:cNvPr>
          <p:cNvGrpSpPr/>
          <p:nvPr/>
        </p:nvGrpSpPr>
        <p:grpSpPr>
          <a:xfrm>
            <a:off x="5206959" y="3819265"/>
            <a:ext cx="6307178" cy="2305325"/>
            <a:chOff x="5076786" y="4151867"/>
            <a:chExt cx="6307178" cy="2305325"/>
          </a:xfrm>
        </p:grpSpPr>
        <p:pic>
          <p:nvPicPr>
            <p:cNvPr id="13" name="Picture 12" descr="Image of Connect Assignment Link">
              <a:extLst>
                <a:ext uri="{FF2B5EF4-FFF2-40B4-BE49-F238E27FC236}">
                  <a16:creationId xmlns:a16="http://schemas.microsoft.com/office/drawing/2014/main" id="{8CEC5D9E-ED57-8163-F157-7DE07F69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6786" y="4459644"/>
              <a:ext cx="6117488" cy="199754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DEE968-62F5-9431-EF36-C6FA493D3C2F}"/>
                </a:ext>
              </a:extLst>
            </p:cNvPr>
            <p:cNvSpPr txBox="1"/>
            <p:nvPr/>
          </p:nvSpPr>
          <p:spPr>
            <a:xfrm>
              <a:off x="9658982" y="4151867"/>
              <a:ext cx="172498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Ultra Course View</a:t>
              </a:r>
              <a:endParaRPr lang="en-US" sz="1400" dirty="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06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140C-3D9B-35D8-5A39-128A96119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A130-29C2-E441-1428-7557D25C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A4E02-6AE3-16DC-A0A0-04F56927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1BAABA9-7BBE-47C0-31E6-39608C1D76B7}"/>
              </a:ext>
            </a:extLst>
          </p:cNvPr>
          <p:cNvSpPr txBox="1">
            <a:spLocks/>
          </p:cNvSpPr>
          <p:nvPr/>
        </p:nvSpPr>
        <p:spPr>
          <a:xfrm>
            <a:off x="682672" y="1736496"/>
            <a:ext cx="3201988" cy="43740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Begin</a:t>
            </a:r>
            <a:r>
              <a:rPr lang="en-US" dirty="0"/>
              <a:t>. </a:t>
            </a:r>
          </a:p>
        </p:txBody>
      </p:sp>
      <p:pic>
        <p:nvPicPr>
          <p:cNvPr id="6" name="Picture 5" descr="Image shows Connect prompt where there is a blue rectangular box where you will click to begin registration. ">
            <a:extLst>
              <a:ext uri="{FF2B5EF4-FFF2-40B4-BE49-F238E27FC236}">
                <a16:creationId xmlns:a16="http://schemas.microsoft.com/office/drawing/2014/main" id="{66FAE266-F022-7D30-0497-12E7B6EC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84" y="2663455"/>
            <a:ext cx="5580896" cy="252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25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E7C4-3776-7E45-0132-1F4CB8DE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D99D-2C1B-FDCE-788D-C0A7FF81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DF7C4-1F6B-4888-0BC4-462CFB49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84FAEE-FF49-B11E-3E7A-7B4B3400ECD7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en-US" b="1" dirty="0"/>
              <a:t>Sign In </a:t>
            </a:r>
            <a:r>
              <a:rPr lang="en-US" dirty="0"/>
              <a:t>with an existing Connect account or </a:t>
            </a:r>
            <a:r>
              <a:rPr lang="en-US" b="1" dirty="0"/>
              <a:t>Create Account</a:t>
            </a:r>
            <a:r>
              <a:rPr lang="en-US" dirty="0"/>
              <a:t>.</a:t>
            </a:r>
            <a:endParaRPr lang="en-US" sz="1600" dirty="0"/>
          </a:p>
        </p:txBody>
      </p:sp>
      <p:pic>
        <p:nvPicPr>
          <p:cNvPr id="8" name="Picture 7" descr="The prompt on the left of the screen will be where you create a new account. The prompt on the right will be where you enter an existing email address and password for Connect. ">
            <a:extLst>
              <a:ext uri="{FF2B5EF4-FFF2-40B4-BE49-F238E27FC236}">
                <a16:creationId xmlns:a16="http://schemas.microsoft.com/office/drawing/2014/main" id="{7AA9A1D3-1E21-7DF9-E8AD-B8DCB9DE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0" y="3035328"/>
            <a:ext cx="6520417" cy="31187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4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A716-DACA-CF3D-863F-8EFA5762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D12E-7A7F-F8A2-7B40-F499FFBB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72" y="45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200" dirty="0"/>
              <a:t>Step 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C5B0A-0678-0993-D1DD-FB6C0370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672" y="283628"/>
            <a:ext cx="4454104" cy="331932"/>
          </a:xfrm>
        </p:spPr>
        <p:txBody>
          <a:bodyPr/>
          <a:lstStyle/>
          <a:p>
            <a:r>
              <a:rPr lang="en-US" dirty="0"/>
              <a:t>Blackboard with Inclusive Access LTIA Deep Integration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DF3A86-8B89-88C8-5653-488D37437088}"/>
              </a:ext>
            </a:extLst>
          </p:cNvPr>
          <p:cNvSpPr txBox="1">
            <a:spLocks/>
          </p:cNvSpPr>
          <p:nvPr/>
        </p:nvSpPr>
        <p:spPr>
          <a:xfrm>
            <a:off x="682672" y="1780549"/>
            <a:ext cx="8553686" cy="4373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431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</a:t>
            </a:r>
            <a:r>
              <a:rPr lang="en-US" b="1" dirty="0"/>
              <a:t>Confirm</a:t>
            </a:r>
            <a:r>
              <a:rPr lang="en-US" dirty="0"/>
              <a:t>.   You are now registered. </a:t>
            </a:r>
          </a:p>
        </p:txBody>
      </p:sp>
      <p:pic>
        <p:nvPicPr>
          <p:cNvPr id="4" name="Picture 3" descr="The course information will be displayed and if correct you will click on the red rectangular box to Confirm registration. ">
            <a:extLst>
              <a:ext uri="{FF2B5EF4-FFF2-40B4-BE49-F238E27FC236}">
                <a16:creationId xmlns:a16="http://schemas.microsoft.com/office/drawing/2014/main" id="{A14813D8-8516-B152-639B-18539987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337" y="2952107"/>
            <a:ext cx="6513325" cy="2612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606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5483EE-6588-8FB8-5E2B-7BC513C1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4" y="1042819"/>
            <a:ext cx="7425786" cy="6905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200">
                <a:latin typeface="Arial"/>
                <a:cs typeface="Arial"/>
              </a:rPr>
              <a:t>Slides Available for the First Day of Class: Sharpen Companion, IA, Blackboard</a:t>
            </a:r>
            <a:endParaRPr lang="en-US" sz="22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4EA526-D390-E19A-BD6B-0CD609A59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McGraw Hill First Day of Class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D4F1-225D-2004-AEB8-C78EE5CDD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Getting Started with McGraw Hill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7892B8-AB1F-0462-871B-2BFA44332D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672" y="2068654"/>
            <a:ext cx="8574933" cy="37465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,Sans-Serif" panose="020B0604020202020204" pitchFamily="34" charset="0"/>
              <a:buChar char="q"/>
            </a:pPr>
            <a:r>
              <a:rPr lang="en-US" sz="1400" b="1">
                <a:latin typeface="Arial"/>
                <a:cs typeface="Arial"/>
              </a:rPr>
              <a:t>McGraw Hill Connect and Sharpen</a:t>
            </a:r>
            <a:r>
              <a:rPr lang="en-US" sz="1400">
                <a:latin typeface="Arial"/>
                <a:cs typeface="Arial"/>
              </a:rPr>
              <a:t>:</a:t>
            </a:r>
            <a:endParaRPr lang="en-US" sz="1400" strike="sngStrike">
              <a:highlight>
                <a:srgbClr val="FFFF00"/>
              </a:highlight>
              <a:latin typeface="Arial"/>
              <a:cs typeface="Arial"/>
            </a:endParaRP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and Sharpen Companion FDOC Slides 2 – 9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Purchase Flows</a:t>
            </a:r>
            <a:endParaRPr lang="en-US" sz="1400"/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IA: Connect with an LMS: Blackboard Slides 10 – 14</a:t>
            </a:r>
          </a:p>
          <a:p>
            <a:pPr lvl="1">
              <a:spcBef>
                <a:spcPts val="500"/>
              </a:spcBef>
              <a:buFont typeface="Wingdings,Sans-Serif" panose="020B0604020202020204" pitchFamily="34" charset="0"/>
              <a:buChar char="q"/>
            </a:pPr>
            <a:r>
              <a:rPr lang="en-US" sz="1400">
                <a:latin typeface="Arial"/>
                <a:cs typeface="Arial"/>
              </a:rPr>
              <a:t>Connect Log-In Flows</a:t>
            </a:r>
          </a:p>
          <a:p>
            <a:pPr lvl="2">
              <a:spcBef>
                <a:spcPts val="500"/>
              </a:spcBef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Non-IA and IA: Connect with an LMS Slides 15 – 18</a:t>
            </a:r>
          </a:p>
        </p:txBody>
      </p:sp>
    </p:spTree>
    <p:extLst>
      <p:ext uri="{BB962C8B-B14F-4D97-AF65-F5344CB8AC3E}">
        <p14:creationId xmlns:p14="http://schemas.microsoft.com/office/powerpoint/2010/main" val="2979897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ver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352815ED-5449-C549-90F0-EF17730CF768}"/>
    </a:ext>
  </a:extLst>
</a:theme>
</file>

<file path=ppt/theme/theme10.xml><?xml version="1.0" encoding="utf-8"?>
<a:theme xmlns:a="http://schemas.openxmlformats.org/drawingml/2006/main" name="Closing Slides">
  <a:themeElements>
    <a:clrScheme name="Custom 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5D7D9312-D834-4646-A40F-5CFBDD29F038}"/>
    </a:ext>
  </a:extLst>
</a:theme>
</file>

<file path=ppt/theme/theme11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12.xml><?xml version="1.0" encoding="utf-8"?>
<a:theme xmlns:a="http://schemas.openxmlformats.org/drawingml/2006/main" name="7_Office Theme">
  <a:themeElements>
    <a:clrScheme name="Redi">
      <a:dk1>
        <a:srgbClr val="313936"/>
      </a:dk1>
      <a:lt1>
        <a:srgbClr val="F2F6F3"/>
      </a:lt1>
      <a:dk2>
        <a:srgbClr val="313936"/>
      </a:dk2>
      <a:lt2>
        <a:srgbClr val="F3F6F4"/>
      </a:lt2>
      <a:accent1>
        <a:srgbClr val="FED67A"/>
      </a:accent1>
      <a:accent2>
        <a:srgbClr val="F4A352"/>
      </a:accent2>
      <a:accent3>
        <a:srgbClr val="F16E55"/>
      </a:accent3>
      <a:accent4>
        <a:srgbClr val="BE497F"/>
      </a:accent4>
      <a:accent5>
        <a:srgbClr val="AA285E"/>
      </a:accent5>
      <a:accent6>
        <a:srgbClr val="4D2F71"/>
      </a:accent6>
      <a:hlink>
        <a:srgbClr val="57C1DD"/>
      </a:hlink>
      <a:folHlink>
        <a:srgbClr val="1E93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B39F900F-F438-ED4C-9BB9-27EDD81E7952}"/>
    </a:ext>
  </a:extLst>
</a:theme>
</file>

<file path=ppt/theme/theme3.xml><?xml version="1.0" encoding="utf-8"?>
<a:theme xmlns:a="http://schemas.openxmlformats.org/drawingml/2006/main" name="Chapter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DED5EA3D-16A4-7C45-BF12-D3DCD01D7420}"/>
    </a:ext>
  </a:extLst>
</a:theme>
</file>

<file path=ppt/theme/theme4.xml><?xml version="1.0" encoding="utf-8"?>
<a:theme xmlns:a="http://schemas.openxmlformats.org/drawingml/2006/main" name="Split Conten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C3BA3656-BF0F-DA41-B94C-4D0F4B5A7075}"/>
    </a:ext>
  </a:extLst>
</a:theme>
</file>

<file path=ppt/theme/theme5.xml><?xml version="1.0" encoding="utf-8"?>
<a:theme xmlns:a="http://schemas.openxmlformats.org/drawingml/2006/main" name="List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845AF564-5821-B446-B673-46A17AAE1048}"/>
    </a:ext>
  </a:extLst>
</a:theme>
</file>

<file path=ppt/theme/theme6.xml><?xml version="1.0" encoding="utf-8"?>
<a:theme xmlns:a="http://schemas.openxmlformats.org/drawingml/2006/main" name="Call-Out Box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15D6BFAF-FDB0-6C4F-BE05-70B8932CB53C}"/>
    </a:ext>
  </a:extLst>
</a:theme>
</file>

<file path=ppt/theme/theme7.xml><?xml version="1.0" encoding="utf-8"?>
<a:theme xmlns:a="http://schemas.openxmlformats.org/drawingml/2006/main" name="Column and Statistic Slides">
  <a:themeElements>
    <a:clrScheme name="Custom 5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68866F8D-219E-1D48-8232-F35BAF3AB18E}"/>
    </a:ext>
  </a:extLst>
</a:theme>
</file>

<file path=ppt/theme/theme8.xml><?xml version="1.0" encoding="utf-8"?>
<a:theme xmlns:a="http://schemas.openxmlformats.org/drawingml/2006/main" name="Quot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99952907-742D-2147-98E7-3817E1F17243}"/>
    </a:ext>
  </a:extLst>
</a:theme>
</file>

<file path=ppt/theme/theme9.xml><?xml version="1.0" encoding="utf-8"?>
<a:theme xmlns:a="http://schemas.openxmlformats.org/drawingml/2006/main" name="Bio Slides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1DC2E-4ECA-2E49-A118-CC125A6A516C}" vid="{E689B527-ECED-9640-BAF2-E295E40E1B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E5BD4A2DB99489DADB245B77948E1" ma:contentTypeVersion="14" ma:contentTypeDescription="Create a new document." ma:contentTypeScope="" ma:versionID="8fe2cf224561322f6307ff69f0cbd4e8">
  <xsd:schema xmlns:xsd="http://www.w3.org/2001/XMLSchema" xmlns:xs="http://www.w3.org/2001/XMLSchema" xmlns:p="http://schemas.microsoft.com/office/2006/metadata/properties" xmlns:ns2="55eee036-b312-4691-be2e-efe9fdaf1737" xmlns:ns3="4f83251b-4d3b-4580-8981-be5e2b08b791" targetNamespace="http://schemas.microsoft.com/office/2006/metadata/properties" ma:root="true" ma:fieldsID="efd146875e61d015b75b2115db56588f" ns2:_="" ns3:_="">
    <xsd:import namespace="55eee036-b312-4691-be2e-efe9fdaf1737"/>
    <xsd:import namespace="4f83251b-4d3b-4580-8981-be5e2b08b7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e036-b312-4691-be2e-efe9fdaf1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3251b-4d3b-4580-8981-be5e2b08b79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39b3064-63db-4cd0-875f-805d9032981a}" ma:internalName="TaxCatchAll" ma:showField="CatchAllData" ma:web="4f83251b-4d3b-4580-8981-be5e2b08b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eee036-b312-4691-be2e-efe9fdaf1737">
      <Terms xmlns="http://schemas.microsoft.com/office/infopath/2007/PartnerControls"/>
    </lcf76f155ced4ddcb4097134ff3c332f>
    <TaxCatchAll xmlns="4f83251b-4d3b-4580-8981-be5e2b08b791" xsi:nil="true"/>
  </documentManagement>
</p:properties>
</file>

<file path=customXml/itemProps1.xml><?xml version="1.0" encoding="utf-8"?>
<ds:datastoreItem xmlns:ds="http://schemas.openxmlformats.org/officeDocument/2006/customXml" ds:itemID="{15798A87-5AB8-4486-AE1D-6763FE8AE811}">
  <ds:schemaRefs>
    <ds:schemaRef ds:uri="4f83251b-4d3b-4580-8981-be5e2b08b791"/>
    <ds:schemaRef ds:uri="55eee036-b312-4691-be2e-efe9fdaf1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F98F79-CDE5-4D73-B2C6-1BC6C1BC02F1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4f83251b-4d3b-4580-8981-be5e2b08b791"/>
    <ds:schemaRef ds:uri="55eee036-b312-4691-be2e-efe9fdaf1737"/>
  </ds:schemaRefs>
</ds:datastoreItem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2023.03.13 McGraw Hill PowerPoint Template</Template>
  <TotalTime>313</TotalTime>
  <Words>1497</Words>
  <Application>Microsoft Macintosh PowerPoint</Application>
  <PresentationFormat>Widescreen</PresentationFormat>
  <Paragraphs>197</Paragraphs>
  <Slides>26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Arial Black</vt:lpstr>
      <vt:lpstr>Arial,Sans-Serif</vt:lpstr>
      <vt:lpstr>Calibri</vt:lpstr>
      <vt:lpstr>Magazine Grotesque</vt:lpstr>
      <vt:lpstr>Magazine Grotesque Bold</vt:lpstr>
      <vt:lpstr>Wingdings</vt:lpstr>
      <vt:lpstr>Wingdings,Sans-Serif</vt:lpstr>
      <vt:lpstr>Cover Slides</vt:lpstr>
      <vt:lpstr>Table of Contents Slides</vt:lpstr>
      <vt:lpstr>Chapter Slides</vt:lpstr>
      <vt:lpstr>Split Content Slides</vt:lpstr>
      <vt:lpstr>List Slides</vt:lpstr>
      <vt:lpstr>Call-Out Box Slides</vt:lpstr>
      <vt:lpstr>Column and Statistic Slides</vt:lpstr>
      <vt:lpstr>Quotes</vt:lpstr>
      <vt:lpstr>Bio Slides</vt:lpstr>
      <vt:lpstr>Closing Slides</vt:lpstr>
      <vt:lpstr>Master Slide Gray Header</vt:lpstr>
      <vt:lpstr>7_Office Theme</vt:lpstr>
      <vt:lpstr>think-cell Slide</vt:lpstr>
      <vt:lpstr>McGraw Hill Connect ®</vt:lpstr>
      <vt:lpstr>Connect is your personalized digital learning experience designed to help you optimize study time and ramp up your grade potential.</vt:lpstr>
      <vt:lpstr>Make the Most of Connect!</vt:lpstr>
      <vt:lpstr>Step 1</vt:lpstr>
      <vt:lpstr>Step 2</vt:lpstr>
      <vt:lpstr>Step 3</vt:lpstr>
      <vt:lpstr>Step 4</vt:lpstr>
      <vt:lpstr>Step 5</vt:lpstr>
      <vt:lpstr>Slides Available for the First Day of Class: Sharpen Companion, IA, Blackboard</vt:lpstr>
      <vt:lpstr>Getting Started with McGraw Hill Connect ® and Sharpen</vt:lpstr>
      <vt:lpstr>Students: What is Sharpen?</vt:lpstr>
      <vt:lpstr>Sharpen is the ultimate college study app for exam prep</vt:lpstr>
      <vt:lpstr>Download the Sharpen College Study App – Scan This Code​</vt:lpstr>
      <vt:lpstr>Students, here are tips to make the most of Connect: </vt:lpstr>
      <vt:lpstr>Students, here are some tips to ace your exams with Sharpen:</vt:lpstr>
      <vt:lpstr>Students: Study on your Smartphone or Tablet!</vt:lpstr>
      <vt:lpstr>Connect Student Support Learn how to register, navigate Connect, use SmartBook®, download the ReadAnywhere® app, and more!  mheducation.com/highered/support/student/connect.html Plus, access technical support via chat  or phone at (800) 331-5094. Hours of Operation: Sunday: 12 PM to 12 AM ET Monday–Thursday: 24 hours Friday: 12 AM to 9 PM ET Saturday: 10 AM to 8 PM ET</vt:lpstr>
      <vt:lpstr>Sharpen Companion Purchase Flow IA Registration: Connect Integrated with a Learning Management System (LMS)  </vt:lpstr>
      <vt:lpstr>Accessing McGraw Hill Connect:  Blackboard</vt:lpstr>
      <vt:lpstr>Step 2: </vt:lpstr>
      <vt:lpstr>Step 3: </vt:lpstr>
      <vt:lpstr>Step 4: </vt:lpstr>
      <vt:lpstr>Sharpen Companion Log-In Flow Non-IA and IA: Connect Integrated with a Learning Management System (LMS) </vt:lpstr>
      <vt:lpstr>Sharpen Companion Log-In Flow Part 1</vt:lpstr>
      <vt:lpstr>Sharpen Companion Log-In Flow Part 2</vt:lpstr>
      <vt:lpstr>Thank you!</vt:lpstr>
    </vt:vector>
  </TitlesOfParts>
  <Company>McGraw-Hill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ALEKS®</dc:title>
  <dc:creator>Hicks, Selena</dc:creator>
  <cp:lastModifiedBy>Griffin, Raven</cp:lastModifiedBy>
  <cp:revision>14</cp:revision>
  <dcterms:created xsi:type="dcterms:W3CDTF">2023-07-10T01:20:11Z</dcterms:created>
  <dcterms:modified xsi:type="dcterms:W3CDTF">2025-05-28T19:53:03Z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0x010100163E5BD4A2DB99489DADB245B77948E1</vt:lpwstr>
  </property>
  <property fmtid="{D5CDD505-2E9C-101B-9397-08002B2CF9AE}" pid="3" name="MediaServiceImageTags">
    <vt:lpwstr/>
  </property>
  <property fmtid="{D5CDD505-2E9C-101B-9397-08002B2CF9AE}" pid="4" name="Order">
    <vt:r8>2220300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