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32" r:id="rId7"/>
    <p:sldMasterId id="2147484036" r:id="rId8"/>
    <p:sldMasterId id="2147483742" r:id="rId9"/>
    <p:sldMasterId id="2147483824" r:id="rId10"/>
    <p:sldMasterId id="2147483984" r:id="rId11"/>
    <p:sldMasterId id="2147483859" r:id="rId12"/>
    <p:sldMasterId id="2147483929" r:id="rId13"/>
    <p:sldMasterId id="2147483783" r:id="rId14"/>
  </p:sldMasterIdLst>
  <p:notesMasterIdLst>
    <p:notesMasterId r:id="rId28"/>
  </p:notesMasterIdLst>
  <p:handoutMasterIdLst>
    <p:handoutMasterId r:id="rId29"/>
  </p:handoutMasterIdLst>
  <p:sldIdLst>
    <p:sldId id="11481" r:id="rId15"/>
    <p:sldId id="11508" r:id="rId16"/>
    <p:sldId id="11513" r:id="rId17"/>
    <p:sldId id="11515" r:id="rId18"/>
    <p:sldId id="11514" r:id="rId19"/>
    <p:sldId id="11495" r:id="rId20"/>
    <p:sldId id="11496" r:id="rId21"/>
    <p:sldId id="932" r:id="rId22"/>
    <p:sldId id="933" r:id="rId23"/>
    <p:sldId id="11480" r:id="rId24"/>
    <p:sldId id="11505" r:id="rId25"/>
    <p:sldId id="11506" r:id="rId26"/>
    <p:sldId id="1150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AA956BDD-B3DA-40BB-9958-206883F48C3F}">
          <p14:sldIdLst>
            <p14:sldId id="11481"/>
            <p14:sldId id="11508"/>
            <p14:sldId id="11513"/>
            <p14:sldId id="11515"/>
            <p14:sldId id="11514"/>
            <p14:sldId id="11495"/>
            <p14:sldId id="11496"/>
            <p14:sldId id="932"/>
            <p14:sldId id="933"/>
            <p14:sldId id="11480"/>
            <p14:sldId id="11505"/>
            <p14:sldId id="11506"/>
            <p14:sldId id="11504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40519-97DC-B0F3-8A50-DD89EB8435C3}" v="1" dt="2026-06-24T22:42:54.199"/>
    <p1510:client id="{5DD9BB28-65D1-57A1-0550-A561C664ABD2}" v="5" dt="2026-06-24T21:57:33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2"/>
    <p:restoredTop sz="86420"/>
  </p:normalViewPr>
  <p:slideViewPr>
    <p:cSldViewPr snapToGrid="0">
      <p:cViewPr varScale="1">
        <p:scale>
          <a:sx n="64" d="100"/>
          <a:sy n="64" d="100"/>
        </p:scale>
        <p:origin x="184" y="8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2418E941-FC5A-B8EB-B495-F73D89FA2FAA}"/>
    <pc:docChg chg="addSld delSld modSld modSection">
      <pc:chgData name="Henig, Sarit" userId="S::sarit.henig@mheducation.com::ad83c6bf-9a7d-4a88-b545-e6e8836bd6ee" providerId="AD" clId="Web-{2418E941-FC5A-B8EB-B495-F73D89FA2FAA}" dt="2026-06-12T19:31:39.202" v="41" actId="1076"/>
      <pc:docMkLst>
        <pc:docMk/>
      </pc:docMkLst>
      <pc:sldChg chg="add">
        <pc:chgData name="Henig, Sarit" userId="S::sarit.henig@mheducation.com::ad83c6bf-9a7d-4a88-b545-e6e8836bd6ee" providerId="AD" clId="Web-{2418E941-FC5A-B8EB-B495-F73D89FA2FAA}" dt="2026-06-12T19:31:01.998" v="22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2.139" v="23"/>
        <pc:sldMkLst>
          <pc:docMk/>
          <pc:sldMk cId="2205954096" sldId="930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2.608" v="24"/>
        <pc:sldMkLst>
          <pc:docMk/>
          <pc:sldMk cId="1536446242" sldId="11480"/>
        </pc:sldMkLst>
      </pc:sldChg>
      <pc:sldChg chg="addSp delSp modSp">
        <pc:chgData name="Henig, Sarit" userId="S::sarit.henig@mheducation.com::ad83c6bf-9a7d-4a88-b545-e6e8836bd6ee" providerId="AD" clId="Web-{2418E941-FC5A-B8EB-B495-F73D89FA2FAA}" dt="2026-06-12T19:31:39.202" v="41" actId="1076"/>
        <pc:sldMkLst>
          <pc:docMk/>
          <pc:sldMk cId="987130847" sldId="11481"/>
        </pc:sldMkLst>
        <pc:spChg chg="mod">
          <ac:chgData name="Henig, Sarit" userId="S::sarit.henig@mheducation.com::ad83c6bf-9a7d-4a88-b545-e6e8836bd6ee" providerId="AD" clId="Web-{2418E941-FC5A-B8EB-B495-F73D89FA2FAA}" dt="2026-06-12T19:27:12.633" v="1" actId="20577"/>
          <ac:spMkLst>
            <pc:docMk/>
            <pc:sldMk cId="987130847" sldId="11481"/>
            <ac:spMk id="3" creationId="{2603F5F1-3953-7077-094E-18C2D3265644}"/>
          </ac:spMkLst>
        </pc:spChg>
        <pc:spChg chg="mod">
          <ac:chgData name="Henig, Sarit" userId="S::sarit.henig@mheducation.com::ad83c6bf-9a7d-4a88-b545-e6e8836bd6ee" providerId="AD" clId="Web-{2418E941-FC5A-B8EB-B495-F73D89FA2FAA}" dt="2026-06-12T19:27:31.665" v="7" actId="20577"/>
          <ac:spMkLst>
            <pc:docMk/>
            <pc:sldMk cId="987130847" sldId="11481"/>
            <ac:spMk id="5" creationId="{D86BE680-F286-5F0A-67B2-3AC64F795257}"/>
          </ac:spMkLst>
        </pc:spChg>
        <pc:spChg chg="mod">
          <ac:chgData name="Henig, Sarit" userId="S::sarit.henig@mheducation.com::ad83c6bf-9a7d-4a88-b545-e6e8836bd6ee" providerId="AD" clId="Web-{2418E941-FC5A-B8EB-B495-F73D89FA2FAA}" dt="2026-06-12T19:27:34.134" v="8" actId="20577"/>
          <ac:spMkLst>
            <pc:docMk/>
            <pc:sldMk cId="987130847" sldId="11481"/>
            <ac:spMk id="10" creationId="{FEFFD9DE-0378-9FA1-EC12-952CED01FE1D}"/>
          </ac:spMkLst>
        </pc:spChg>
        <pc:picChg chg="add mod modCrop">
          <ac:chgData name="Henig, Sarit" userId="S::sarit.henig@mheducation.com::ad83c6bf-9a7d-4a88-b545-e6e8836bd6ee" providerId="AD" clId="Web-{2418E941-FC5A-B8EB-B495-F73D89FA2FAA}" dt="2026-06-12T19:31:39.202" v="41" actId="1076"/>
          <ac:picMkLst>
            <pc:docMk/>
            <pc:sldMk cId="987130847" sldId="11481"/>
            <ac:picMk id="6" creationId="{FFE76350-C43C-E586-FAB1-D76D9C23EA1B}"/>
          </ac:picMkLst>
        </pc:picChg>
      </pc:sldChg>
      <pc:sldChg chg="add">
        <pc:chgData name="Henig, Sarit" userId="S::sarit.henig@mheducation.com::ad83c6bf-9a7d-4a88-b545-e6e8836bd6ee" providerId="AD" clId="Web-{2418E941-FC5A-B8EB-B495-F73D89FA2FAA}" dt="2026-06-12T19:31:01.639" v="20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1.748" v="21"/>
        <pc:sldMkLst>
          <pc:docMk/>
          <pc:sldMk cId="3378024933" sldId="11496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3.139" v="27"/>
        <pc:sldMkLst>
          <pc:docMk/>
          <pc:sldMk cId="2714259122" sldId="11504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2.733" v="25"/>
        <pc:sldMkLst>
          <pc:docMk/>
          <pc:sldMk cId="306718688" sldId="11505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2.858" v="26"/>
        <pc:sldMkLst>
          <pc:docMk/>
          <pc:sldMk cId="3076666481" sldId="11506"/>
        </pc:sldMkLst>
      </pc:sldChg>
      <pc:sldChg chg="delSp add">
        <pc:chgData name="Henig, Sarit" userId="S::sarit.henig@mheducation.com::ad83c6bf-9a7d-4a88-b545-e6e8836bd6ee" providerId="AD" clId="Web-{2418E941-FC5A-B8EB-B495-F73D89FA2FAA}" dt="2026-06-12T19:31:22.780" v="36"/>
        <pc:sldMkLst>
          <pc:docMk/>
          <pc:sldMk cId="1926689274" sldId="11508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1.155" v="17"/>
        <pc:sldMkLst>
          <pc:docMk/>
          <pc:sldMk cId="3604468203" sldId="11513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1.514" v="19"/>
        <pc:sldMkLst>
          <pc:docMk/>
          <pc:sldMk cId="2349626573" sldId="11514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1.373" v="18"/>
        <pc:sldMkLst>
          <pc:docMk/>
          <pc:sldMk cId="2050071853" sldId="11515"/>
        </pc:sldMkLst>
      </pc:sldChg>
    </pc:docChg>
  </pc:docChgLst>
  <pc:docChgLst>
    <pc:chgData name="Henig, Sarit" userId="S::sarit.henig@mheducation.com::ad83c6bf-9a7d-4a88-b545-e6e8836bd6ee" providerId="AD" clId="Web-{3105114A-E7CC-8078-FF24-D2BE0FF38916}"/>
    <pc:docChg chg="modSld">
      <pc:chgData name="Henig, Sarit" userId="S::sarit.henig@mheducation.com::ad83c6bf-9a7d-4a88-b545-e6e8836bd6ee" providerId="AD" clId="Web-{3105114A-E7CC-8078-FF24-D2BE0FF38916}" dt="2026-06-12T23:17:09.041" v="14" actId="1076"/>
      <pc:docMkLst>
        <pc:docMk/>
      </pc:docMkLst>
      <pc:sldChg chg="addSp delSp modSp">
        <pc:chgData name="Henig, Sarit" userId="S::sarit.henig@mheducation.com::ad83c6bf-9a7d-4a88-b545-e6e8836bd6ee" providerId="AD" clId="Web-{3105114A-E7CC-8078-FF24-D2BE0FF38916}" dt="2026-06-12T23:17:09.041" v="14" actId="1076"/>
        <pc:sldMkLst>
          <pc:docMk/>
          <pc:sldMk cId="3378024933" sldId="11496"/>
        </pc:sldMkLst>
        <pc:picChg chg="add mod ord">
          <ac:chgData name="Henig, Sarit" userId="S::sarit.henig@mheducation.com::ad83c6bf-9a7d-4a88-b545-e6e8836bd6ee" providerId="AD" clId="Web-{3105114A-E7CC-8078-FF24-D2BE0FF38916}" dt="2026-06-12T23:15:25.243" v="9" actId="1076"/>
          <ac:picMkLst>
            <pc:docMk/>
            <pc:sldMk cId="3378024933" sldId="11496"/>
            <ac:picMk id="3" creationId="{BEB553FA-2392-F580-184A-7B7038D207CB}"/>
          </ac:picMkLst>
        </pc:picChg>
        <pc:picChg chg="mod">
          <ac:chgData name="Henig, Sarit" userId="S::sarit.henig@mheducation.com::ad83c6bf-9a7d-4a88-b545-e6e8836bd6ee" providerId="AD" clId="Web-{3105114A-E7CC-8078-FF24-D2BE0FF38916}" dt="2026-06-12T23:17:09.041" v="14" actId="1076"/>
          <ac:picMkLst>
            <pc:docMk/>
            <pc:sldMk cId="3378024933" sldId="11496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31F40519-97DC-B0F3-8A50-DD89EB8435C3}"/>
    <pc:docChg chg="modSection">
      <pc:chgData name="Henig, Sarit" userId="S::sarit.henig@mheducation.com::ad83c6bf-9a7d-4a88-b545-e6e8836bd6ee" providerId="AD" clId="Web-{31F40519-97DC-B0F3-8A50-DD89EB8435C3}" dt="2026-06-24T22:42:54.199" v="0"/>
      <pc:docMkLst>
        <pc:docMk/>
      </pc:docMkLst>
    </pc:docChg>
  </pc:docChgLst>
  <pc:docChgLst>
    <pc:chgData name="Henig, Sarit" userId="S::sarit.henig@mheducation.com::ad83c6bf-9a7d-4a88-b545-e6e8836bd6ee" providerId="AD" clId="Web-{769E221D-F622-72F2-DC41-29D074F747D4}"/>
    <pc:docChg chg="modSld">
      <pc:chgData name="Henig, Sarit" userId="S::sarit.henig@mheducation.com::ad83c6bf-9a7d-4a88-b545-e6e8836bd6ee" providerId="AD" clId="Web-{769E221D-F622-72F2-DC41-29D074F747D4}" dt="2026-06-12T19:49:46.017" v="6"/>
      <pc:docMkLst>
        <pc:docMk/>
      </pc:docMkLst>
      <pc:sldChg chg="addSp delSp modSp">
        <pc:chgData name="Henig, Sarit" userId="S::sarit.henig@mheducation.com::ad83c6bf-9a7d-4a88-b545-e6e8836bd6ee" providerId="AD" clId="Web-{769E221D-F622-72F2-DC41-29D074F747D4}" dt="2026-06-12T19:49:46.017" v="6"/>
        <pc:sldMkLst>
          <pc:docMk/>
          <pc:sldMk cId="987130847" sldId="11481"/>
        </pc:sldMkLst>
        <pc:spChg chg="mod">
          <ac:chgData name="Henig, Sarit" userId="S::sarit.henig@mheducation.com::ad83c6bf-9a7d-4a88-b545-e6e8836bd6ee" providerId="AD" clId="Web-{769E221D-F622-72F2-DC41-29D074F747D4}" dt="2026-06-12T19:48:47.860" v="4" actId="20577"/>
          <ac:spMkLst>
            <pc:docMk/>
            <pc:sldMk cId="987130847" sldId="11481"/>
            <ac:spMk id="5" creationId="{D86BE680-F286-5F0A-67B2-3AC64F795257}"/>
          </ac:spMkLst>
        </pc:spChg>
        <pc:picChg chg="add">
          <ac:chgData name="Henig, Sarit" userId="S::sarit.henig@mheducation.com::ad83c6bf-9a7d-4a88-b545-e6e8836bd6ee" providerId="AD" clId="Web-{769E221D-F622-72F2-DC41-29D074F747D4}" dt="2026-06-12T19:49:46.017" v="6"/>
          <ac:picMkLst>
            <pc:docMk/>
            <pc:sldMk cId="987130847" sldId="11481"/>
            <ac:picMk id="8" creationId="{53D672AB-5DC3-01B3-7F66-D093099FFB5E}"/>
          </ac:picMkLst>
        </pc:picChg>
      </pc:sldChg>
    </pc:docChg>
  </pc:docChgLst>
  <pc:docChgLst>
    <pc:chgData name="Henig, Sarit" userId="S::sarit.henig@mheducation.com::ad83c6bf-9a7d-4a88-b545-e6e8836bd6ee" providerId="AD" clId="Web-{5DD9BB28-65D1-57A1-0550-A561C664ABD2}"/>
    <pc:docChg chg="modSld">
      <pc:chgData name="Henig, Sarit" userId="S::sarit.henig@mheducation.com::ad83c6bf-9a7d-4a88-b545-e6e8836bd6ee" providerId="AD" clId="Web-{5DD9BB28-65D1-57A1-0550-A561C664ABD2}" dt="2026-06-24T21:57:33.882" v="3" actId="1076"/>
      <pc:docMkLst>
        <pc:docMk/>
      </pc:docMkLst>
      <pc:sldChg chg="addSp delSp modSp">
        <pc:chgData name="Henig, Sarit" userId="S::sarit.henig@mheducation.com::ad83c6bf-9a7d-4a88-b545-e6e8836bd6ee" providerId="AD" clId="Web-{5DD9BB28-65D1-57A1-0550-A561C664ABD2}" dt="2026-06-24T21:57:33.882" v="3" actId="1076"/>
        <pc:sldMkLst>
          <pc:docMk/>
          <pc:sldMk cId="2205954096" sldId="930"/>
        </pc:sldMkLst>
        <pc:picChg chg="add mod">
          <ac:chgData name="Henig, Sarit" userId="S::sarit.henig@mheducation.com::ad83c6bf-9a7d-4a88-b545-e6e8836bd6ee" providerId="AD" clId="Web-{5DD9BB28-65D1-57A1-0550-A561C664ABD2}" dt="2026-06-24T21:57:33.882" v="3" actId="1076"/>
          <ac:picMkLst>
            <pc:docMk/>
            <pc:sldMk cId="2205954096" sldId="930"/>
            <ac:picMk id="2" creationId="{3074C39C-83AF-2356-5AF5-FA737E09F5AA}"/>
          </ac:picMkLst>
        </pc:picChg>
        <pc:picChg chg="del">
          <ac:chgData name="Henig, Sarit" userId="S::sarit.henig@mheducation.com::ad83c6bf-9a7d-4a88-b545-e6e8836bd6ee" providerId="AD" clId="Web-{5DD9BB28-65D1-57A1-0550-A561C664ABD2}" dt="2026-06-24T21:55:36.723" v="0"/>
          <ac:picMkLst>
            <pc:docMk/>
            <pc:sldMk cId="2205954096" sldId="930"/>
            <ac:picMk id="5" creationId="{55ACA7FA-4E8C-371C-D6D5-F7F91DC0514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A7942-6653-E259-10C4-22F3E21D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7D8C9-6D39-787E-9937-A0FDECA1F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90215-9D81-9BCA-5D85-4BD30E590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A98B6-B218-62EC-3085-94EFEFFE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69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A3C6-88BB-D338-3224-4F5F56BCB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57B85-66E7-91FB-0B51-2B8FEA481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320DB-2364-F4B1-22F7-58D9537C3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0B37E-CC30-3618-BB56-19999D24E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2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73497-00F8-2AB2-36AD-5645E3BF7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D237C8-B459-E12F-D561-0765D41B0D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63C9F8-3A81-074B-EC0D-121E9A1E0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C5B49-00E3-6C3D-0909-E97849375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6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75937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5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06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09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theme" Target="../theme/theme10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image" Target="../media/image21.emf"/><Relationship Id="rId2" Type="http://schemas.openxmlformats.org/officeDocument/2006/relationships/slideLayout" Target="../slideLayouts/slideLayout127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92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99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06" imgH="403" progId="TCLayout.ActiveDocument.1">
                  <p:embed/>
                </p:oleObj>
              </mc:Choice>
              <mc:Fallback>
                <p:oleObj name="think-cell Slide" r:id="rId16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403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2" r:id="rId12"/>
    <p:sldLayoutId id="2147484044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3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36.png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7B711-4DBF-9243-6526-349BEE169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BE680-F286-5F0A-67B2-3AC64F7952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ALEKS</a:t>
            </a:r>
            <a:r>
              <a:rPr lang="en-US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</a:t>
            </a:r>
            <a:r>
              <a:rPr lang="en-US" dirty="0">
                <a:latin typeface="Arial"/>
                <a:ea typeface="+mn-ea"/>
                <a:cs typeface="Arial"/>
              </a:rPr>
              <a:t>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and Sharpen Companion Login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Inclusive Access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Registration: </a:t>
            </a:r>
            <a:r>
              <a:rPr lang="en-US" sz="2000" dirty="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Integrated with</a:t>
            </a:r>
            <a:r>
              <a:rPr lang="en-US" sz="2000" dirty="0">
                <a:solidFill>
                  <a:srgbClr val="333333"/>
                </a:solidFill>
                <a:latin typeface="Arial"/>
                <a:ea typeface="+mn-ea"/>
                <a:cs typeface="Arial"/>
              </a:rPr>
              <a:t> the Blackboard Learning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Management System (LMS)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6624F-BBCD-4210-2044-75519B896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22" t="15233" b="246"/>
          <a:stretch/>
        </p:blipFill>
        <p:spPr>
          <a:xfrm>
            <a:off x="3884263" y="3002037"/>
            <a:ext cx="4834427" cy="384631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3F5F1-3953-7077-094E-18C2D3265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17738" y="248379"/>
            <a:ext cx="3231337" cy="36302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Getting Started with ALEKS</a:t>
            </a:r>
            <a:r>
              <a:rPr lang="en-US" baseline="30000" dirty="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and Sharpen</a:t>
            </a:r>
            <a:r>
              <a:rPr lang="en-US" baseline="30000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EFFD9DE-0378-9FA1-EC12-952CED01FE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EC2852-0BC7-7C70-FE04-E31FABBB68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E76350-C43C-E586-FAB1-D76D9C23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19"/>
          <a:stretch>
            <a:fillRect/>
          </a:stretch>
        </p:blipFill>
        <p:spPr>
          <a:xfrm>
            <a:off x="8574011" y="3681296"/>
            <a:ext cx="2933517" cy="21717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3D672AB-5DC3-01B3-7F66-D093099FF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30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Appendix</a:t>
            </a:r>
            <a:endParaRPr lang="en-US" dirty="0">
              <a:ea typeface="+mn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0ADDAF-3CF8-A4F3-CCD3-465609C9D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2980" y="3949389"/>
            <a:ext cx="2921771" cy="19235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C600BD-8670-B8DA-6537-3536075C0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4550" y="1263804"/>
            <a:ext cx="2912022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671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39" y="1572074"/>
            <a:ext cx="5802257" cy="42328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610" y="2976823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6A20-20A6-B7D5-D360-2238C185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B5F3A-0F8E-C161-7610-C19291418B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A0B495-73A9-E506-3109-662481F80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33A3325-AA10-7B36-E05D-3C53A8F79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A6035-8060-E403-A346-7FE97ED14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393DD4-A342-8366-2F08-D7E9C019F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27CEFC2-13BF-6343-E79A-2B9920041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E0E38D-A43A-5FFC-AE4E-9DE6F419A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5124" y="1129060"/>
            <a:ext cx="2624407" cy="17191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62535E-BD81-5F71-AF5A-C432F6974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3526" y="3298902"/>
            <a:ext cx="2912022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59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FC720-A527-09C2-8080-1DBDD8CA1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3582F5D8-5245-95F6-B5D7-D34E5EED5E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43299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 Blackboard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4E167A-7D4D-B0E0-9C57-7008794D2A92}"/>
              </a:ext>
            </a:extLst>
          </p:cNvPr>
          <p:cNvSpPr txBox="1">
            <a:spLocks/>
          </p:cNvSpPr>
          <p:nvPr/>
        </p:nvSpPr>
        <p:spPr>
          <a:xfrm>
            <a:off x="6533117" y="151720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First, log into Blackboard. Select your course.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 the Content tab, locate Course Content, and then select the tool link ALEKS.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 link tool may vary depending on your school and class.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ECB8B1D-2238-8751-8B59-0E0564B80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212B229-D248-84D9-C657-F3A7ED709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23ADD8-5F69-6DEC-F5C4-B3762EC14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78"/>
          <a:stretch>
            <a:fillRect/>
          </a:stretch>
        </p:blipFill>
        <p:spPr>
          <a:xfrm>
            <a:off x="811947" y="1146484"/>
            <a:ext cx="4473963" cy="2293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AD972-77FF-96C1-E62E-516775F74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0240" y="3756660"/>
            <a:ext cx="2783840" cy="147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89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72" y="863600"/>
            <a:ext cx="3560485" cy="2699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3037" y="3739833"/>
            <a:ext cx="3205480" cy="2950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9015" y="2308860"/>
            <a:ext cx="3190484" cy="290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6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72" y="873760"/>
            <a:ext cx="3417260" cy="31318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-217"/>
          <a:stretch>
            <a:fillRect/>
          </a:stretch>
        </p:blipFill>
        <p:spPr>
          <a:xfrm>
            <a:off x="3398202" y="2159000"/>
            <a:ext cx="3622040" cy="32732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304" y="3792855"/>
            <a:ext cx="3241372" cy="300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7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989" y="754380"/>
            <a:ext cx="3422423" cy="2880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102" y="3642995"/>
            <a:ext cx="3427816" cy="307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5: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 see the most direct flow here.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Start by entering your class. Under My Classes on the ALEKS class homepage, click to open your class that includes Sharpen. </a:t>
            </a:r>
            <a:endParaRPr lang="en-US" sz="1800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A6CADA-E5CE-37EC-0867-63C95667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60" y="1282142"/>
            <a:ext cx="5118114" cy="47113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59" y="2127444"/>
            <a:ext cx="1201041" cy="1217778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6: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B553FA-2392-F580-184A-7B7038D20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27" y="1245220"/>
            <a:ext cx="5644037" cy="33174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03436" y="2856635"/>
            <a:ext cx="1443223" cy="298385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37802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1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5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6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7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8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ppt/theme/theme9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Props1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4BDA37-9ED6-441D-AAA8-6F3A22A4E4B1}"/>
</file>

<file path=customXml/itemProps3.xml><?xml version="1.0" encoding="utf-8"?>
<ds:datastoreItem xmlns:ds="http://schemas.openxmlformats.org/officeDocument/2006/customXml" ds:itemID="{14F98F79-CDE5-4D73-B2C6-1BC6C1BC02F1}">
  <ds:schemaRefs>
    <ds:schemaRef ds:uri="039f617d-5fcb-4d48-a4b2-5743382eb8ce"/>
    <ds:schemaRef ds:uri="3767d3fa-aa38-437c-af68-b0c98120407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0</TotalTime>
  <Words>869</Words>
  <Application>Microsoft Macintosh PowerPoint</Application>
  <PresentationFormat>Widescreen</PresentationFormat>
  <Paragraphs>109</Paragraphs>
  <Slides>13</Slides>
  <Notes>13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Arial</vt:lpstr>
      <vt:lpstr>Arial Black</vt:lpstr>
      <vt:lpstr>Calibri</vt:lpstr>
      <vt:lpstr>Magazine Grotesque</vt:lpstr>
      <vt:lpstr>Magazine Grotesque Bold</vt:lpstr>
      <vt:lpstr>Cover Slides</vt:lpstr>
      <vt:lpstr>Table of Contents Slides</vt:lpstr>
      <vt:lpstr>Chapter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ALEKS® and Sharpen Companion Login Inclusive Access Registration: ALEKS® Integrated with the Blackboard Learning Management System (LMS)  </vt:lpstr>
      <vt:lpstr>Step 1: Blackboard </vt:lpstr>
      <vt:lpstr>Step 2:  </vt:lpstr>
      <vt:lpstr>Step 3:  </vt:lpstr>
      <vt:lpstr>Step 4:  </vt:lpstr>
      <vt:lpstr>Step 5: How to Access Sharpen</vt:lpstr>
      <vt:lpstr>Step 6: 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29</cp:revision>
  <dcterms:created xsi:type="dcterms:W3CDTF">2023-07-10T01:20:11Z</dcterms:created>
  <dcterms:modified xsi:type="dcterms:W3CDTF">2026-07-20T15:13:54Z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