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3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9" r:id="rId4"/>
    <p:sldMasterId id="2147483930" r:id="rId5"/>
    <p:sldMasterId id="2147483928" r:id="rId6"/>
    <p:sldMasterId id="2147483929" r:id="rId7"/>
  </p:sldMasterIdLst>
  <p:notesMasterIdLst>
    <p:notesMasterId r:id="rId19"/>
  </p:notesMasterIdLst>
  <p:handoutMasterIdLst>
    <p:handoutMasterId r:id="rId20"/>
  </p:handoutMasterIdLst>
  <p:sldIdLst>
    <p:sldId id="462" r:id="rId8"/>
    <p:sldId id="671" r:id="rId9"/>
    <p:sldId id="659" r:id="rId10"/>
    <p:sldId id="670" r:id="rId11"/>
    <p:sldId id="660" r:id="rId12"/>
    <p:sldId id="662" r:id="rId13"/>
    <p:sldId id="664" r:id="rId14"/>
    <p:sldId id="663" r:id="rId15"/>
    <p:sldId id="674" r:id="rId16"/>
    <p:sldId id="672" r:id="rId17"/>
    <p:sldId id="6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BDF9"/>
    <a:srgbClr val="4E6DBB"/>
    <a:srgbClr val="800E14"/>
    <a:srgbClr val="FFB3B6"/>
    <a:srgbClr val="FF4D55"/>
    <a:srgbClr val="991219"/>
    <a:srgbClr val="8D6BB3"/>
    <a:srgbClr val="E5E5E5"/>
    <a:srgbClr val="092467"/>
    <a:srgbClr val="0B48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657B0F-26D4-4709-B611-C44A403C1C65}" v="1" dt="2024-04-22T15:33:42.3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7" autoAdjust="0"/>
    <p:restoredTop sz="86385" autoAdjust="0"/>
  </p:normalViewPr>
  <p:slideViewPr>
    <p:cSldViewPr snapToGrid="0">
      <p:cViewPr varScale="1">
        <p:scale>
          <a:sx n="54" d="100"/>
          <a:sy n="54" d="100"/>
        </p:scale>
        <p:origin x="78" y="174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6" d="100"/>
          <a:sy n="86" d="100"/>
        </p:scale>
        <p:origin x="27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8.xml"/><Relationship Id="rId3" Type="http://schemas.openxmlformats.org/officeDocument/2006/relationships/slide" Target="slides/slide3.xml"/><Relationship Id="rId7" Type="http://schemas.openxmlformats.org/officeDocument/2006/relationships/slide" Target="slides/slide7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11" Type="http://schemas.openxmlformats.org/officeDocument/2006/relationships/slide" Target="slides/slide11.xml"/><Relationship Id="rId5" Type="http://schemas.openxmlformats.org/officeDocument/2006/relationships/slide" Target="slides/slide5.xml"/><Relationship Id="rId10" Type="http://schemas.openxmlformats.org/officeDocument/2006/relationships/slide" Target="slides/slide10.xml"/><Relationship Id="rId4" Type="http://schemas.openxmlformats.org/officeDocument/2006/relationships/slide" Target="slides/slide4.xml"/><Relationship Id="rId9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2283175-B073-7142-811F-73B7B3BC42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A4F941-4B2C-A748-82FA-4A820F1397A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17279D-5FF2-1E4F-B1BC-98B30CF196FC}" type="datetimeFigureOut">
              <a:rPr lang="en-GB" smtClean="0"/>
              <a:t>30/04/2024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F8E06B-7F91-9348-9879-23CC4DDEDB0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C3B914-CF41-BC4D-9DB3-1AFBE5219C8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FD49D2-F730-EC41-BA8F-AD89A7CAAD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596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4E2DED-1175-4B48-963A-AA2E9B01AEDD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61ABF-A388-0B40-BA66-489EF1132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287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61ABF-A388-0B40-BA66-489EF1132D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69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Cover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DF070E-4902-2446-B5CB-C543792B30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8F4E8AE-83DE-3E46-8112-47F77FF98D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498906"/>
            <a:ext cx="11897228" cy="5155113"/>
            <a:chOff x="0" y="498906"/>
            <a:chExt cx="11897228" cy="5155113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D5D82C0-6CAF-574D-B118-855822081320}"/>
                </a:ext>
              </a:extLst>
            </p:cNvPr>
            <p:cNvSpPr/>
            <p:nvPr userDrawn="1"/>
          </p:nvSpPr>
          <p:spPr>
            <a:xfrm rot="18900000">
              <a:off x="10849492" y="884438"/>
              <a:ext cx="958143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C9EDF456-8163-F143-AF4A-903B97CE9BC9}"/>
                </a:ext>
              </a:extLst>
            </p:cNvPr>
            <p:cNvSpPr/>
            <p:nvPr userDrawn="1"/>
          </p:nvSpPr>
          <p:spPr>
            <a:xfrm rot="18900000">
              <a:off x="10890847" y="984019"/>
              <a:ext cx="1006381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82336C6D-E628-0041-857C-9322A2451661}"/>
                </a:ext>
              </a:extLst>
            </p:cNvPr>
            <p:cNvGrpSpPr/>
            <p:nvPr userDrawn="1"/>
          </p:nvGrpSpPr>
          <p:grpSpPr>
            <a:xfrm>
              <a:off x="10905053" y="498906"/>
              <a:ext cx="929262" cy="929262"/>
              <a:chOff x="3969603" y="2167014"/>
              <a:chExt cx="929262" cy="929262"/>
            </a:xfrm>
            <a:solidFill>
              <a:srgbClr val="E3B9FC"/>
            </a:solidFill>
          </p:grpSpPr>
          <p:sp>
            <p:nvSpPr>
              <p:cNvPr id="53" name="Parallelogram 52">
                <a:extLst>
                  <a:ext uri="{FF2B5EF4-FFF2-40B4-BE49-F238E27FC236}">
                    <a16:creationId xmlns:a16="http://schemas.microsoft.com/office/drawing/2014/main" id="{DCC0BD75-E04F-104D-9C21-744FA4C6EF68}"/>
                  </a:ext>
                </a:extLst>
              </p:cNvPr>
              <p:cNvSpPr/>
              <p:nvPr userDrawn="1"/>
            </p:nvSpPr>
            <p:spPr>
              <a:xfrm>
                <a:off x="3969603" y="2168473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Parallelogram 53">
                <a:extLst>
                  <a:ext uri="{FF2B5EF4-FFF2-40B4-BE49-F238E27FC236}">
                    <a16:creationId xmlns:a16="http://schemas.microsoft.com/office/drawing/2014/main" id="{BFEE5699-8431-704F-A655-FD491E2D8B60}"/>
                  </a:ext>
                </a:extLst>
              </p:cNvPr>
              <p:cNvSpPr/>
              <p:nvPr userDrawn="1"/>
            </p:nvSpPr>
            <p:spPr>
              <a:xfrm rot="5400000" flipH="1">
                <a:off x="4321438" y="2518849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648EC5FD-D283-3B4D-A3B4-908D0BC14F43}"/>
                </a:ext>
              </a:extLst>
            </p:cNvPr>
            <p:cNvGrpSpPr/>
            <p:nvPr userDrawn="1"/>
          </p:nvGrpSpPr>
          <p:grpSpPr>
            <a:xfrm>
              <a:off x="10902086" y="612832"/>
              <a:ext cx="823347" cy="822021"/>
              <a:chOff x="3966636" y="2277354"/>
              <a:chExt cx="823347" cy="822021"/>
            </a:xfrm>
            <a:solidFill>
              <a:srgbClr val="06235B"/>
            </a:solidFill>
          </p:grpSpPr>
          <p:sp>
            <p:nvSpPr>
              <p:cNvPr id="51" name="Parallelogram 61">
                <a:extLst>
                  <a:ext uri="{FF2B5EF4-FFF2-40B4-BE49-F238E27FC236}">
                    <a16:creationId xmlns:a16="http://schemas.microsoft.com/office/drawing/2014/main" id="{AD9D228C-7638-1141-83AF-BA7FF2D55EAE}"/>
                  </a:ext>
                </a:extLst>
              </p:cNvPr>
              <p:cNvSpPr/>
              <p:nvPr userDrawn="1"/>
            </p:nvSpPr>
            <p:spPr>
              <a:xfrm>
                <a:off x="3966636" y="2277354"/>
                <a:ext cx="821312" cy="119886"/>
              </a:xfrm>
              <a:custGeom>
                <a:avLst/>
                <a:gdLst>
                  <a:gd name="connsiteX0" fmla="*/ 0 w 929262"/>
                  <a:gd name="connsiteY0" fmla="*/ 116711 h 116711"/>
                  <a:gd name="connsiteX1" fmla="*/ 112441 w 929262"/>
                  <a:gd name="connsiteY1" fmla="*/ 0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929262"/>
                  <a:gd name="connsiteY0" fmla="*/ 116711 h 116711"/>
                  <a:gd name="connsiteX1" fmla="*/ 223566 w 929262"/>
                  <a:gd name="connsiteY1" fmla="*/ 3175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805437"/>
                  <a:gd name="connsiteY0" fmla="*/ 116711 h 116711"/>
                  <a:gd name="connsiteX1" fmla="*/ 99741 w 805437"/>
                  <a:gd name="connsiteY1" fmla="*/ 3175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1537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902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21312"/>
                  <a:gd name="connsiteY0" fmla="*/ 119886 h 119886"/>
                  <a:gd name="connsiteX1" fmla="*/ 106091 w 821312"/>
                  <a:gd name="connsiteY1" fmla="*/ 635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2441 w 821312"/>
                  <a:gd name="connsiteY1" fmla="*/ 3175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312" h="119886">
                    <a:moveTo>
                      <a:pt x="0" y="119886"/>
                    </a:moveTo>
                    <a:lnTo>
                      <a:pt x="112441" y="3175"/>
                    </a:lnTo>
                    <a:lnTo>
                      <a:pt x="821312" y="0"/>
                    </a:lnTo>
                    <a:lnTo>
                      <a:pt x="708871" y="116711"/>
                    </a:lnTo>
                    <a:lnTo>
                      <a:pt x="0" y="11988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Parallelogram 61">
                <a:extLst>
                  <a:ext uri="{FF2B5EF4-FFF2-40B4-BE49-F238E27FC236}">
                    <a16:creationId xmlns:a16="http://schemas.microsoft.com/office/drawing/2014/main" id="{CEF32391-A87F-C646-AB2F-1C912C7ABA50}"/>
                  </a:ext>
                </a:extLst>
              </p:cNvPr>
              <p:cNvSpPr/>
              <p:nvPr userDrawn="1"/>
            </p:nvSpPr>
            <p:spPr>
              <a:xfrm rot="16200000" flipH="1">
                <a:off x="4317797" y="2627188"/>
                <a:ext cx="821312" cy="123061"/>
              </a:xfrm>
              <a:custGeom>
                <a:avLst/>
                <a:gdLst>
                  <a:gd name="connsiteX0" fmla="*/ 0 w 929262"/>
                  <a:gd name="connsiteY0" fmla="*/ 116711 h 116711"/>
                  <a:gd name="connsiteX1" fmla="*/ 112441 w 929262"/>
                  <a:gd name="connsiteY1" fmla="*/ 0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929262"/>
                  <a:gd name="connsiteY0" fmla="*/ 116711 h 116711"/>
                  <a:gd name="connsiteX1" fmla="*/ 223566 w 929262"/>
                  <a:gd name="connsiteY1" fmla="*/ 3175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805437"/>
                  <a:gd name="connsiteY0" fmla="*/ 116711 h 116711"/>
                  <a:gd name="connsiteX1" fmla="*/ 99741 w 805437"/>
                  <a:gd name="connsiteY1" fmla="*/ 3175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1537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902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21312"/>
                  <a:gd name="connsiteY0" fmla="*/ 119886 h 119886"/>
                  <a:gd name="connsiteX1" fmla="*/ 106091 w 821312"/>
                  <a:gd name="connsiteY1" fmla="*/ 635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2441 w 821312"/>
                  <a:gd name="connsiteY1" fmla="*/ 3175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8791 w 821312"/>
                  <a:gd name="connsiteY1" fmla="*/ 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23061 h 123061"/>
                  <a:gd name="connsiteX1" fmla="*/ 64816 w 821312"/>
                  <a:gd name="connsiteY1" fmla="*/ 0 h 123061"/>
                  <a:gd name="connsiteX2" fmla="*/ 821312 w 821312"/>
                  <a:gd name="connsiteY2" fmla="*/ 3175 h 123061"/>
                  <a:gd name="connsiteX3" fmla="*/ 708871 w 821312"/>
                  <a:gd name="connsiteY3" fmla="*/ 119886 h 123061"/>
                  <a:gd name="connsiteX4" fmla="*/ 0 w 821312"/>
                  <a:gd name="connsiteY4" fmla="*/ 123061 h 12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312" h="123061">
                    <a:moveTo>
                      <a:pt x="0" y="123061"/>
                    </a:moveTo>
                    <a:lnTo>
                      <a:pt x="64816" y="0"/>
                    </a:lnTo>
                    <a:lnTo>
                      <a:pt x="821312" y="3175"/>
                    </a:lnTo>
                    <a:lnTo>
                      <a:pt x="708871" y="119886"/>
                    </a:lnTo>
                    <a:lnTo>
                      <a:pt x="0" y="12306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77736CA0-AFFD-DB4F-8C22-2F4A88CE95D4}"/>
                </a:ext>
              </a:extLst>
            </p:cNvPr>
            <p:cNvSpPr/>
            <p:nvPr userDrawn="1"/>
          </p:nvSpPr>
          <p:spPr>
            <a:xfrm>
              <a:off x="9552721" y="1203981"/>
              <a:ext cx="1482643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81F8AE9E-4B8A-9E48-8669-C9853A249D82}"/>
                </a:ext>
              </a:extLst>
            </p:cNvPr>
            <p:cNvSpPr/>
            <p:nvPr userDrawn="1"/>
          </p:nvSpPr>
          <p:spPr>
            <a:xfrm>
              <a:off x="9618398" y="1320692"/>
              <a:ext cx="1460280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43DF850-F8DA-9A4F-A9A4-0D9AAD65685F}"/>
                </a:ext>
              </a:extLst>
            </p:cNvPr>
            <p:cNvSpPr/>
            <p:nvPr userDrawn="1"/>
          </p:nvSpPr>
          <p:spPr>
            <a:xfrm rot="16200000">
              <a:off x="7335022" y="3370643"/>
              <a:ext cx="4450040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DB35AD5C-8478-8E4E-98D3-32BC46C27148}"/>
                </a:ext>
              </a:extLst>
            </p:cNvPr>
            <p:cNvSpPr/>
            <p:nvPr userDrawn="1"/>
          </p:nvSpPr>
          <p:spPr>
            <a:xfrm rot="16200000">
              <a:off x="7510091" y="3428998"/>
              <a:ext cx="4333326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C5E48F8A-E28A-FB4B-B7D2-9FB364C19165}"/>
                </a:ext>
              </a:extLst>
            </p:cNvPr>
            <p:cNvSpPr/>
            <p:nvPr userDrawn="1"/>
          </p:nvSpPr>
          <p:spPr>
            <a:xfrm>
              <a:off x="0" y="5420595"/>
              <a:ext cx="9572617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63ECE769-2F0D-354F-8005-B0E084BFBE6D}"/>
                </a:ext>
              </a:extLst>
            </p:cNvPr>
            <p:cNvSpPr/>
            <p:nvPr userDrawn="1"/>
          </p:nvSpPr>
          <p:spPr>
            <a:xfrm>
              <a:off x="0" y="5537306"/>
              <a:ext cx="9664179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ABADAE6B-754B-4148-902D-7F291DD0F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4023448"/>
            <a:ext cx="5144767" cy="923533"/>
          </a:xfrm>
          <a:prstGeom prst="rect">
            <a:avLst/>
          </a:prstGeom>
          <a:solidFill>
            <a:srgbClr val="E21A23"/>
          </a:solidFill>
          <a:ln w="9525">
            <a:solidFill>
              <a:srgbClr val="B716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7EC5B62-5641-E247-A8B8-460001BE7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1436453"/>
            <a:ext cx="5144874" cy="2580258"/>
          </a:xfrm>
          <a:prstGeom prst="rect">
            <a:avLst/>
          </a:prstGeom>
          <a:solidFill>
            <a:srgbClr val="E21A23"/>
          </a:solidFill>
          <a:ln w="9525">
            <a:solidFill>
              <a:srgbClr val="B716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itle 2">
            <a:extLst>
              <a:ext uri="{FF2B5EF4-FFF2-40B4-BE49-F238E27FC236}">
                <a16:creationId xmlns:a16="http://schemas.microsoft.com/office/drawing/2014/main" id="{67A20382-9199-2847-97B8-8288D88FD1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2983" y="1605014"/>
            <a:ext cx="4831300" cy="14205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64" name="Subtitle">
            <a:extLst>
              <a:ext uri="{FF2B5EF4-FFF2-40B4-BE49-F238E27FC236}">
                <a16:creationId xmlns:a16="http://schemas.microsoft.com/office/drawing/2014/main" id="{390AD8CB-CC7E-984F-9F6D-99A3A55A0A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8087" y="3139278"/>
            <a:ext cx="4533631" cy="723986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 Sample 2 Lines Lorem Ipsum Dolore</a:t>
            </a:r>
          </a:p>
        </p:txBody>
      </p:sp>
      <p:pic>
        <p:nvPicPr>
          <p:cNvPr id="45" name="Picture 44" descr="McGraw Hill cube Logo">
            <a:extLst>
              <a:ext uri="{FF2B5EF4-FFF2-40B4-BE49-F238E27FC236}">
                <a16:creationId xmlns:a16="http://schemas.microsoft.com/office/drawing/2014/main" id="{69BF1FB9-C8BA-C141-BB8B-638E1DEEC6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sp>
        <p:nvSpPr>
          <p:cNvPr id="65" name="Name &amp; Surname">
            <a:extLst>
              <a:ext uri="{FF2B5EF4-FFF2-40B4-BE49-F238E27FC236}">
                <a16:creationId xmlns:a16="http://schemas.microsoft.com/office/drawing/2014/main" id="{434E83B2-513B-D840-ACC2-97CDC476F0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8087" y="4122407"/>
            <a:ext cx="4887913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Names</a:t>
            </a:r>
          </a:p>
        </p:txBody>
      </p:sp>
      <p:sp>
        <p:nvSpPr>
          <p:cNvPr id="66" name="Numeral Date">
            <a:extLst>
              <a:ext uri="{FF2B5EF4-FFF2-40B4-BE49-F238E27FC236}">
                <a16:creationId xmlns:a16="http://schemas.microsoft.com/office/drawing/2014/main" id="{FC4E2726-14C8-B14D-9721-7807227392F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8087" y="4512640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8" name="Picture Placeholder 2">
            <a:extLst>
              <a:ext uri="{FF2B5EF4-FFF2-40B4-BE49-F238E27FC236}">
                <a16:creationId xmlns:a16="http://schemas.microsoft.com/office/drawing/2014/main" id="{C32D89BB-DA25-A44A-A94F-A4D8FF79657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028444" y="2830679"/>
            <a:ext cx="3121683" cy="402732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37488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 - Appendix-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A1175B-4997-AD46-A66F-AD54249B30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E7ED1B1-2133-504B-8BC5-FCD9399E9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8431" y="1915042"/>
            <a:ext cx="8093569" cy="372787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94C621B4-9BA6-FE43-9C64-9788F9AAAA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1954" y="2435708"/>
            <a:ext cx="6837047" cy="9755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59F5F042-B335-3A4E-8342-1F0AFC60A3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5360" y="3522419"/>
            <a:ext cx="3694112" cy="35401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Presentation Subtitle</a:t>
            </a:r>
          </a:p>
        </p:txBody>
      </p:sp>
      <p:pic>
        <p:nvPicPr>
          <p:cNvPr id="10" name="Picture 9" descr="McGraw Hill cube Logo">
            <a:extLst>
              <a:ext uri="{FF2B5EF4-FFF2-40B4-BE49-F238E27FC236}">
                <a16:creationId xmlns:a16="http://schemas.microsoft.com/office/drawing/2014/main" id="{DA944CFB-F2AB-1F4B-A4C9-0C1C0870C6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1343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 – End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F3E537-3F47-CF42-9252-F6DE9E8EFA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B3A0F1F-6CC0-9C4A-B3F4-21446A21E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07347"/>
            <a:ext cx="11851251" cy="5142543"/>
            <a:chOff x="-14169" y="507347"/>
            <a:chExt cx="11851251" cy="5142543"/>
          </a:xfrm>
          <a:solidFill>
            <a:schemeClr val="accent1"/>
          </a:solidFill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D9449F4-DDDA-2940-AC8E-5A8EB963E028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9977B72-DEEB-B642-B055-A1FC830C6F22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A3E8350-CB13-2444-ACBA-9CB24416579D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grpFill/>
          </p:grpSpPr>
          <p:sp>
            <p:nvSpPr>
              <p:cNvPr id="35" name="Parallelogram 34">
                <a:extLst>
                  <a:ext uri="{FF2B5EF4-FFF2-40B4-BE49-F238E27FC236}">
                    <a16:creationId xmlns:a16="http://schemas.microsoft.com/office/drawing/2014/main" id="{54F2EC11-B068-3749-B697-AB996FFEBDD7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Parallelogram 35">
                <a:extLst>
                  <a:ext uri="{FF2B5EF4-FFF2-40B4-BE49-F238E27FC236}">
                    <a16:creationId xmlns:a16="http://schemas.microsoft.com/office/drawing/2014/main" id="{6D7DAAF6-5C60-8E42-8F56-8A59D01DAFF5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3A0D68A-64DE-034D-A0D9-7DBB1C30BD44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CA2A2D41-DD4C-5142-BB67-1F26B8A75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981524" y="1424430"/>
            <a:ext cx="1887685" cy="710471"/>
          </a:xfrm>
          <a:prstGeom prst="rect">
            <a:avLst/>
          </a:prstGeom>
          <a:solidFill>
            <a:schemeClr val="bg1"/>
          </a:solidFill>
          <a:ln w="9525">
            <a:solidFill>
              <a:srgbClr val="DBDB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C8647846-01CE-514B-90CE-D4C484DE0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81524" y="1440999"/>
            <a:ext cx="1882745" cy="693902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3" name="Name">
            <a:extLst>
              <a:ext uri="{FF2B5EF4-FFF2-40B4-BE49-F238E27FC236}">
                <a16:creationId xmlns:a16="http://schemas.microsoft.com/office/drawing/2014/main" id="{0B1A537D-ED77-CF4A-8ABC-E57EA11545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30362" y="1832170"/>
            <a:ext cx="4321429" cy="268288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First &amp; Last Name</a:t>
            </a:r>
          </a:p>
          <a:p>
            <a:pPr lvl="0"/>
            <a:endParaRPr lang="en-US"/>
          </a:p>
        </p:txBody>
      </p:sp>
      <p:sp>
        <p:nvSpPr>
          <p:cNvPr id="18" name="Email">
            <a:extLst>
              <a:ext uri="{FF2B5EF4-FFF2-40B4-BE49-F238E27FC236}">
                <a16:creationId xmlns:a16="http://schemas.microsoft.com/office/drawing/2014/main" id="{2BDDAEAE-2FFA-BA41-B1DF-A5AA99976F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25447" y="2389710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firstname.lastname@mheducation.com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Phone">
            <a:extLst>
              <a:ext uri="{FF2B5EF4-FFF2-40B4-BE49-F238E27FC236}">
                <a16:creationId xmlns:a16="http://schemas.microsoft.com/office/drawing/2014/main" id="{C34696B5-18BC-0E40-B859-7FFE6DD074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25446" y="2949647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xxx-xxx-</a:t>
            </a: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Linkedin">
            <a:extLst>
              <a:ext uri="{FF2B5EF4-FFF2-40B4-BE49-F238E27FC236}">
                <a16:creationId xmlns:a16="http://schemas.microsoft.com/office/drawing/2014/main" id="{A68E2290-CD3F-A942-9166-4970768A3A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25445" y="3515794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LinkedIn / xxx (your profile; optional)</a:t>
            </a:r>
          </a:p>
        </p:txBody>
      </p:sp>
      <p:sp>
        <p:nvSpPr>
          <p:cNvPr id="23" name="Website">
            <a:extLst>
              <a:ext uri="{FF2B5EF4-FFF2-40B4-BE49-F238E27FC236}">
                <a16:creationId xmlns:a16="http://schemas.microsoft.com/office/drawing/2014/main" id="{5CB2CB3A-1A4A-3E4A-B674-0CCEFE6028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25444" y="4083552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 descr="McGraw Hill red cube Logo">
            <a:extLst>
              <a:ext uri="{FF2B5EF4-FFF2-40B4-BE49-F238E27FC236}">
                <a16:creationId xmlns:a16="http://schemas.microsoft.com/office/drawing/2014/main" id="{B4836203-0CB8-F644-8793-692AE7EC3A5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87" y="1433834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682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8 – End Slide - WHI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81A921E9-43B1-A64F-B9DA-CFC5BD8374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B3A0F1F-6CC0-9C4A-B3F4-21446A21E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07347"/>
            <a:ext cx="11851251" cy="5142543"/>
            <a:chOff x="-14169" y="507347"/>
            <a:chExt cx="11851251" cy="5142543"/>
          </a:xfrm>
          <a:solidFill>
            <a:schemeClr val="bg1"/>
          </a:solidFill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D9449F4-DDDA-2940-AC8E-5A8EB963E028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9977B72-DEEB-B642-B055-A1FC830C6F22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A3E8350-CB13-2444-ACBA-9CB24416579D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grpFill/>
          </p:grpSpPr>
          <p:sp>
            <p:nvSpPr>
              <p:cNvPr id="35" name="Parallelogram 34">
                <a:extLst>
                  <a:ext uri="{FF2B5EF4-FFF2-40B4-BE49-F238E27FC236}">
                    <a16:creationId xmlns:a16="http://schemas.microsoft.com/office/drawing/2014/main" id="{54F2EC11-B068-3749-B697-AB996FFEBDD7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Parallelogram 35">
                <a:extLst>
                  <a:ext uri="{FF2B5EF4-FFF2-40B4-BE49-F238E27FC236}">
                    <a16:creationId xmlns:a16="http://schemas.microsoft.com/office/drawing/2014/main" id="{6D7DAAF6-5C60-8E42-8F56-8A59D01DAFF5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3A0D68A-64DE-034D-A0D9-7DBB1C30BD44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C618A1B2-2685-2048-BFE2-B6555CC8C7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981524" y="1424430"/>
            <a:ext cx="1887685" cy="710471"/>
          </a:xfrm>
          <a:prstGeom prst="rect">
            <a:avLst/>
          </a:prstGeom>
          <a:solidFill>
            <a:schemeClr val="accent1"/>
          </a:solidFill>
          <a:ln w="9525">
            <a:solidFill>
              <a:srgbClr val="B716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705B96A-8D3B-C44A-9078-413E003332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81524" y="1440999"/>
            <a:ext cx="1882745" cy="693902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3" name="Name">
            <a:extLst>
              <a:ext uri="{FF2B5EF4-FFF2-40B4-BE49-F238E27FC236}">
                <a16:creationId xmlns:a16="http://schemas.microsoft.com/office/drawing/2014/main" id="{0B1A537D-ED77-CF4A-8ABC-E57EA11545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30362" y="1832170"/>
            <a:ext cx="4321429" cy="268288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First &amp; Last Name</a:t>
            </a:r>
          </a:p>
          <a:p>
            <a:pPr lvl="0"/>
            <a:endParaRPr lang="en-US"/>
          </a:p>
        </p:txBody>
      </p:sp>
      <p:sp>
        <p:nvSpPr>
          <p:cNvPr id="18" name="Email">
            <a:extLst>
              <a:ext uri="{FF2B5EF4-FFF2-40B4-BE49-F238E27FC236}">
                <a16:creationId xmlns:a16="http://schemas.microsoft.com/office/drawing/2014/main" id="{2BDDAEAE-2FFA-BA41-B1DF-A5AA99976F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25447" y="2389710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firstname.lastname@mheducation.com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Phone">
            <a:extLst>
              <a:ext uri="{FF2B5EF4-FFF2-40B4-BE49-F238E27FC236}">
                <a16:creationId xmlns:a16="http://schemas.microsoft.com/office/drawing/2014/main" id="{C34696B5-18BC-0E40-B859-7FFE6DD074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25446" y="2949647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xxx-xxx-</a:t>
            </a: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Linkedin">
            <a:extLst>
              <a:ext uri="{FF2B5EF4-FFF2-40B4-BE49-F238E27FC236}">
                <a16:creationId xmlns:a16="http://schemas.microsoft.com/office/drawing/2014/main" id="{A68E2290-CD3F-A942-9166-4970768A3A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25445" y="3515794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LinkedIn / xxx (your profile; optional)</a:t>
            </a:r>
          </a:p>
        </p:txBody>
      </p:sp>
      <p:sp>
        <p:nvSpPr>
          <p:cNvPr id="23" name="Website">
            <a:extLst>
              <a:ext uri="{FF2B5EF4-FFF2-40B4-BE49-F238E27FC236}">
                <a16:creationId xmlns:a16="http://schemas.microsoft.com/office/drawing/2014/main" id="{5CB2CB3A-1A4A-3E4A-B674-0CCEFE6028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25444" y="4083552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 descr="McGraw Hill Logo">
            <a:extLst>
              <a:ext uri="{FF2B5EF4-FFF2-40B4-BE49-F238E27FC236}">
                <a16:creationId xmlns:a16="http://schemas.microsoft.com/office/drawing/2014/main" id="{AC15184A-376C-3847-A9F0-FFA9008CF0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181" y="1452056"/>
            <a:ext cx="703182" cy="70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4673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3 - Chapter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140FAE7B-C969-EA4C-B018-E010BFDDB3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pic>
        <p:nvPicPr>
          <p:cNvPr id="30" name="Picture 29" descr="McGraw Hill cube Logo">
            <a:extLst>
              <a:ext uri="{FF2B5EF4-FFF2-40B4-BE49-F238E27FC236}">
                <a16:creationId xmlns:a16="http://schemas.microsoft.com/office/drawing/2014/main" id="{FEAEE38D-F776-C54D-998E-34EC9E04A1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88B37A11-A451-B14A-A613-5DC98C2A30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506002"/>
            <a:ext cx="11897228" cy="5350534"/>
            <a:chOff x="0" y="498906"/>
            <a:chExt cx="11897228" cy="5350534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A51B0339-C2E6-3143-B244-BD4D1E18126D}"/>
                </a:ext>
              </a:extLst>
            </p:cNvPr>
            <p:cNvSpPr/>
            <p:nvPr userDrawn="1"/>
          </p:nvSpPr>
          <p:spPr>
            <a:xfrm rot="18900000">
              <a:off x="10798542" y="892842"/>
              <a:ext cx="1017836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C129491A-35D4-A84B-9565-87CDF183DA99}"/>
                </a:ext>
              </a:extLst>
            </p:cNvPr>
            <p:cNvSpPr/>
            <p:nvPr userDrawn="1"/>
          </p:nvSpPr>
          <p:spPr>
            <a:xfrm rot="18900000">
              <a:off x="10890847" y="974494"/>
              <a:ext cx="1006381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E0E98AE8-8411-B84B-8292-638139043AC5}"/>
                </a:ext>
              </a:extLst>
            </p:cNvPr>
            <p:cNvGrpSpPr/>
            <p:nvPr userDrawn="1"/>
          </p:nvGrpSpPr>
          <p:grpSpPr>
            <a:xfrm>
              <a:off x="10905053" y="498906"/>
              <a:ext cx="929262" cy="929262"/>
              <a:chOff x="3969603" y="2167014"/>
              <a:chExt cx="929262" cy="929262"/>
            </a:xfrm>
            <a:solidFill>
              <a:srgbClr val="E3B9FC"/>
            </a:solidFill>
          </p:grpSpPr>
          <p:sp>
            <p:nvSpPr>
              <p:cNvPr id="84" name="Parallelogram 83">
                <a:extLst>
                  <a:ext uri="{FF2B5EF4-FFF2-40B4-BE49-F238E27FC236}">
                    <a16:creationId xmlns:a16="http://schemas.microsoft.com/office/drawing/2014/main" id="{DC41989C-E26D-6442-B3CA-B5B0F28175A6}"/>
                  </a:ext>
                </a:extLst>
              </p:cNvPr>
              <p:cNvSpPr/>
              <p:nvPr userDrawn="1"/>
            </p:nvSpPr>
            <p:spPr>
              <a:xfrm>
                <a:off x="3969603" y="2168473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Parallelogram 84">
                <a:extLst>
                  <a:ext uri="{FF2B5EF4-FFF2-40B4-BE49-F238E27FC236}">
                    <a16:creationId xmlns:a16="http://schemas.microsoft.com/office/drawing/2014/main" id="{AB6243CF-39D2-D048-B28C-C3914962E629}"/>
                  </a:ext>
                </a:extLst>
              </p:cNvPr>
              <p:cNvSpPr/>
              <p:nvPr userDrawn="1"/>
            </p:nvSpPr>
            <p:spPr>
              <a:xfrm rot="5400000" flipH="1">
                <a:off x="4321438" y="2518849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4EA953C2-A653-0845-9DC2-36DE9B037A96}"/>
                </a:ext>
              </a:extLst>
            </p:cNvPr>
            <p:cNvGrpSpPr/>
            <p:nvPr userDrawn="1"/>
          </p:nvGrpSpPr>
          <p:grpSpPr>
            <a:xfrm>
              <a:off x="10902086" y="612832"/>
              <a:ext cx="823347" cy="822021"/>
              <a:chOff x="3966636" y="2277354"/>
              <a:chExt cx="823347" cy="822021"/>
            </a:xfrm>
            <a:solidFill>
              <a:srgbClr val="06235B"/>
            </a:solidFill>
          </p:grpSpPr>
          <p:sp>
            <p:nvSpPr>
              <p:cNvPr id="82" name="Parallelogram 61">
                <a:extLst>
                  <a:ext uri="{FF2B5EF4-FFF2-40B4-BE49-F238E27FC236}">
                    <a16:creationId xmlns:a16="http://schemas.microsoft.com/office/drawing/2014/main" id="{9C6D802B-1C1B-2448-A369-EA4FB3078951}"/>
                  </a:ext>
                </a:extLst>
              </p:cNvPr>
              <p:cNvSpPr/>
              <p:nvPr userDrawn="1"/>
            </p:nvSpPr>
            <p:spPr>
              <a:xfrm>
                <a:off x="3966636" y="2277354"/>
                <a:ext cx="821312" cy="119886"/>
              </a:xfrm>
              <a:custGeom>
                <a:avLst/>
                <a:gdLst>
                  <a:gd name="connsiteX0" fmla="*/ 0 w 929262"/>
                  <a:gd name="connsiteY0" fmla="*/ 116711 h 116711"/>
                  <a:gd name="connsiteX1" fmla="*/ 112441 w 929262"/>
                  <a:gd name="connsiteY1" fmla="*/ 0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929262"/>
                  <a:gd name="connsiteY0" fmla="*/ 116711 h 116711"/>
                  <a:gd name="connsiteX1" fmla="*/ 223566 w 929262"/>
                  <a:gd name="connsiteY1" fmla="*/ 3175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805437"/>
                  <a:gd name="connsiteY0" fmla="*/ 116711 h 116711"/>
                  <a:gd name="connsiteX1" fmla="*/ 99741 w 805437"/>
                  <a:gd name="connsiteY1" fmla="*/ 3175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1537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902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21312"/>
                  <a:gd name="connsiteY0" fmla="*/ 119886 h 119886"/>
                  <a:gd name="connsiteX1" fmla="*/ 106091 w 821312"/>
                  <a:gd name="connsiteY1" fmla="*/ 635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2441 w 821312"/>
                  <a:gd name="connsiteY1" fmla="*/ 3175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312" h="119886">
                    <a:moveTo>
                      <a:pt x="0" y="119886"/>
                    </a:moveTo>
                    <a:lnTo>
                      <a:pt x="112441" y="3175"/>
                    </a:lnTo>
                    <a:lnTo>
                      <a:pt x="821312" y="0"/>
                    </a:lnTo>
                    <a:lnTo>
                      <a:pt x="708871" y="116711"/>
                    </a:lnTo>
                    <a:lnTo>
                      <a:pt x="0" y="11988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Parallelogram 61">
                <a:extLst>
                  <a:ext uri="{FF2B5EF4-FFF2-40B4-BE49-F238E27FC236}">
                    <a16:creationId xmlns:a16="http://schemas.microsoft.com/office/drawing/2014/main" id="{EDEDF0C9-1B0B-7D40-9C60-92AD32713352}"/>
                  </a:ext>
                </a:extLst>
              </p:cNvPr>
              <p:cNvSpPr/>
              <p:nvPr userDrawn="1"/>
            </p:nvSpPr>
            <p:spPr>
              <a:xfrm rot="16200000" flipH="1">
                <a:off x="4317797" y="2627188"/>
                <a:ext cx="821312" cy="123061"/>
              </a:xfrm>
              <a:custGeom>
                <a:avLst/>
                <a:gdLst>
                  <a:gd name="connsiteX0" fmla="*/ 0 w 929262"/>
                  <a:gd name="connsiteY0" fmla="*/ 116711 h 116711"/>
                  <a:gd name="connsiteX1" fmla="*/ 112441 w 929262"/>
                  <a:gd name="connsiteY1" fmla="*/ 0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929262"/>
                  <a:gd name="connsiteY0" fmla="*/ 116711 h 116711"/>
                  <a:gd name="connsiteX1" fmla="*/ 223566 w 929262"/>
                  <a:gd name="connsiteY1" fmla="*/ 3175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805437"/>
                  <a:gd name="connsiteY0" fmla="*/ 116711 h 116711"/>
                  <a:gd name="connsiteX1" fmla="*/ 99741 w 805437"/>
                  <a:gd name="connsiteY1" fmla="*/ 3175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1537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902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21312"/>
                  <a:gd name="connsiteY0" fmla="*/ 119886 h 119886"/>
                  <a:gd name="connsiteX1" fmla="*/ 106091 w 821312"/>
                  <a:gd name="connsiteY1" fmla="*/ 635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2441 w 821312"/>
                  <a:gd name="connsiteY1" fmla="*/ 3175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8791 w 821312"/>
                  <a:gd name="connsiteY1" fmla="*/ 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23061 h 123061"/>
                  <a:gd name="connsiteX1" fmla="*/ 64816 w 821312"/>
                  <a:gd name="connsiteY1" fmla="*/ 0 h 123061"/>
                  <a:gd name="connsiteX2" fmla="*/ 821312 w 821312"/>
                  <a:gd name="connsiteY2" fmla="*/ 3175 h 123061"/>
                  <a:gd name="connsiteX3" fmla="*/ 708871 w 821312"/>
                  <a:gd name="connsiteY3" fmla="*/ 119886 h 123061"/>
                  <a:gd name="connsiteX4" fmla="*/ 0 w 821312"/>
                  <a:gd name="connsiteY4" fmla="*/ 123061 h 12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312" h="123061">
                    <a:moveTo>
                      <a:pt x="0" y="123061"/>
                    </a:moveTo>
                    <a:lnTo>
                      <a:pt x="64816" y="0"/>
                    </a:lnTo>
                    <a:lnTo>
                      <a:pt x="821312" y="3175"/>
                    </a:lnTo>
                    <a:lnTo>
                      <a:pt x="708871" y="119886"/>
                    </a:lnTo>
                    <a:lnTo>
                      <a:pt x="0" y="12306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C9203BDD-F085-D54C-9B92-5D89770BA44F}"/>
                </a:ext>
              </a:extLst>
            </p:cNvPr>
            <p:cNvSpPr/>
            <p:nvPr userDrawn="1"/>
          </p:nvSpPr>
          <p:spPr>
            <a:xfrm rot="16200000">
              <a:off x="10612440" y="1560289"/>
              <a:ext cx="693781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261CD1B2-8A88-4D4D-8EE9-356040E2B5C3}"/>
                </a:ext>
              </a:extLst>
            </p:cNvPr>
            <p:cNvSpPr/>
            <p:nvPr userDrawn="1"/>
          </p:nvSpPr>
          <p:spPr>
            <a:xfrm>
              <a:off x="0" y="5616018"/>
              <a:ext cx="4524277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E9B532A4-72CD-B24F-BE9E-7E6C3538E514}"/>
                </a:ext>
              </a:extLst>
            </p:cNvPr>
            <p:cNvSpPr/>
            <p:nvPr userDrawn="1"/>
          </p:nvSpPr>
          <p:spPr>
            <a:xfrm>
              <a:off x="0" y="5732729"/>
              <a:ext cx="4524277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80D230A1-DF77-DC4E-9A42-EEC7C5D67993}"/>
                </a:ext>
              </a:extLst>
            </p:cNvPr>
            <p:cNvSpPr/>
            <p:nvPr userDrawn="1"/>
          </p:nvSpPr>
          <p:spPr>
            <a:xfrm rot="16200000">
              <a:off x="2357684" y="3679671"/>
              <a:ext cx="3983056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395FC387-B840-D144-9C0C-7CED914FF8A8}"/>
                </a:ext>
              </a:extLst>
            </p:cNvPr>
            <p:cNvSpPr/>
            <p:nvPr userDrawn="1"/>
          </p:nvSpPr>
          <p:spPr>
            <a:xfrm rot="16200000">
              <a:off x="2417629" y="3736438"/>
              <a:ext cx="4096589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15891EC6-CDBE-7B4D-8AD8-65999404C3DF}"/>
                </a:ext>
              </a:extLst>
            </p:cNvPr>
            <p:cNvSpPr/>
            <p:nvPr userDrawn="1"/>
          </p:nvSpPr>
          <p:spPr>
            <a:xfrm>
              <a:off x="4290855" y="1746499"/>
              <a:ext cx="6843541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07E0216E-0E5D-5D4F-BB4E-47134EF5BCA0}"/>
                </a:ext>
              </a:extLst>
            </p:cNvPr>
            <p:cNvSpPr/>
            <p:nvPr userDrawn="1"/>
          </p:nvSpPr>
          <p:spPr>
            <a:xfrm>
              <a:off x="4440730" y="1863210"/>
              <a:ext cx="6681309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FAB71DA5-CF63-FE4F-AE8F-D72A2684966E}"/>
                </a:ext>
              </a:extLst>
            </p:cNvPr>
            <p:cNvSpPr/>
            <p:nvPr userDrawn="1"/>
          </p:nvSpPr>
          <p:spPr>
            <a:xfrm rot="16200000">
              <a:off x="10778958" y="1603747"/>
              <a:ext cx="594165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0" name="Rectangle 89">
            <a:extLst>
              <a:ext uri="{FF2B5EF4-FFF2-40B4-BE49-F238E27FC236}">
                <a16:creationId xmlns:a16="http://schemas.microsoft.com/office/drawing/2014/main" id="{07ADE1EB-1CB5-2346-AF61-868FF2D41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24277" y="1971563"/>
            <a:ext cx="7667723" cy="3872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E34B8769-635F-D74F-ABA7-7F04BF619A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36483" y="3946181"/>
            <a:ext cx="6338254" cy="55578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9" name="Subtitle">
            <a:extLst>
              <a:ext uri="{FF2B5EF4-FFF2-40B4-BE49-F238E27FC236}">
                <a16:creationId xmlns:a16="http://schemas.microsoft.com/office/drawing/2014/main" id="{C1F4978B-3695-7A4D-B017-E81591AFC0F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1477" y="4700419"/>
            <a:ext cx="1893455" cy="312738"/>
          </a:xfrm>
        </p:spPr>
        <p:txBody>
          <a:bodyPr>
            <a:noAutofit/>
          </a:bodyPr>
          <a:lstStyle>
            <a:lvl1pPr marL="0" indent="0">
              <a:buNone/>
              <a:defRPr sz="2400" b="0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5" name="Pg number">
            <a:extLst>
              <a:ext uri="{FF2B5EF4-FFF2-40B4-BE49-F238E27FC236}">
                <a16:creationId xmlns:a16="http://schemas.microsoft.com/office/drawing/2014/main" id="{0C8CE0BD-720A-0A41-BFD2-D138577FC5D0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9747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3 - Chapter Slid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EEC6ED01-89A0-7B4E-84D8-3604A114E3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pic>
        <p:nvPicPr>
          <p:cNvPr id="26" name="Picture 25" descr="McGraw Hill red cube Logo">
            <a:extLst>
              <a:ext uri="{FF2B5EF4-FFF2-40B4-BE49-F238E27FC236}">
                <a16:creationId xmlns:a16="http://schemas.microsoft.com/office/drawing/2014/main" id="{A18E319A-A3FF-CB41-AC94-68C78BF6DA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238B502-8BAD-5248-B9DE-FB96A0F868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17754"/>
            <a:ext cx="11851251" cy="5338782"/>
            <a:chOff x="-14169" y="506202"/>
            <a:chExt cx="11851251" cy="533878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A8C88DB-8810-E447-8A81-0F3785A8C157}"/>
                </a:ext>
              </a:extLst>
            </p:cNvPr>
            <p:cNvSpPr/>
            <p:nvPr userDrawn="1"/>
          </p:nvSpPr>
          <p:spPr>
            <a:xfrm rot="8100000">
              <a:off x="10845762" y="909016"/>
              <a:ext cx="960307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282E3CE-BD2B-6340-900F-B2BA9F83F177}"/>
                </a:ext>
              </a:extLst>
            </p:cNvPr>
            <p:cNvGrpSpPr/>
            <p:nvPr userDrawn="1"/>
          </p:nvGrpSpPr>
          <p:grpSpPr>
            <a:xfrm>
              <a:off x="-14169" y="506202"/>
              <a:ext cx="11851251" cy="5338782"/>
              <a:chOff x="-14169" y="506202"/>
              <a:chExt cx="11851251" cy="5338782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9A29EC1-CD07-CB4F-92F6-2FBF0D61BF1C}"/>
                  </a:ext>
                </a:extLst>
              </p:cNvPr>
              <p:cNvSpPr/>
              <p:nvPr userDrawn="1"/>
            </p:nvSpPr>
            <p:spPr>
              <a:xfrm>
                <a:off x="-14169" y="5620843"/>
                <a:ext cx="4538446" cy="224141"/>
              </a:xfrm>
              <a:prstGeom prst="rect">
                <a:avLst/>
              </a:prstGeom>
              <a:solidFill>
                <a:srgbClr val="E21A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3A07749-049F-F14B-A2DF-F987E7A19542}"/>
                  </a:ext>
                </a:extLst>
              </p:cNvPr>
              <p:cNvSpPr/>
              <p:nvPr userDrawn="1"/>
            </p:nvSpPr>
            <p:spPr>
              <a:xfrm rot="16200000">
                <a:off x="2360984" y="3679797"/>
                <a:ext cx="4096587" cy="229998"/>
              </a:xfrm>
              <a:prstGeom prst="rect">
                <a:avLst/>
              </a:prstGeom>
              <a:solidFill>
                <a:srgbClr val="E21A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EB25190-E7AE-5641-B401-057448851CBD}"/>
                  </a:ext>
                </a:extLst>
              </p:cNvPr>
              <p:cNvSpPr/>
              <p:nvPr userDrawn="1"/>
            </p:nvSpPr>
            <p:spPr>
              <a:xfrm>
                <a:off x="4294278" y="1746503"/>
                <a:ext cx="6843541" cy="224141"/>
              </a:xfrm>
              <a:prstGeom prst="rect">
                <a:avLst/>
              </a:prstGeom>
              <a:solidFill>
                <a:srgbClr val="E21A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DF062EBD-C107-A945-A796-8FBA20908D1F}"/>
                  </a:ext>
                </a:extLst>
              </p:cNvPr>
              <p:cNvGrpSpPr/>
              <p:nvPr userDrawn="1"/>
            </p:nvGrpSpPr>
            <p:grpSpPr>
              <a:xfrm>
                <a:off x="10907820" y="506202"/>
                <a:ext cx="929262" cy="929262"/>
                <a:chOff x="10912844" y="507347"/>
                <a:chExt cx="929262" cy="929262"/>
              </a:xfrm>
              <a:solidFill>
                <a:srgbClr val="E21A23"/>
              </a:solidFill>
            </p:grpSpPr>
            <p:sp>
              <p:nvSpPr>
                <p:cNvPr id="17" name="Parallelogram 16">
                  <a:extLst>
                    <a:ext uri="{FF2B5EF4-FFF2-40B4-BE49-F238E27FC236}">
                      <a16:creationId xmlns:a16="http://schemas.microsoft.com/office/drawing/2014/main" id="{F6133709-CC2E-AD4D-B22A-55D6A67BD879}"/>
                    </a:ext>
                  </a:extLst>
                </p:cNvPr>
                <p:cNvSpPr/>
                <p:nvPr userDrawn="1"/>
              </p:nvSpPr>
              <p:spPr>
                <a:xfrm>
                  <a:off x="10912844" y="508806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Parallelogram 17">
                  <a:extLst>
                    <a:ext uri="{FF2B5EF4-FFF2-40B4-BE49-F238E27FC236}">
                      <a16:creationId xmlns:a16="http://schemas.microsoft.com/office/drawing/2014/main" id="{3D135569-176F-D34C-B1AA-FC3F2A4245B6}"/>
                    </a:ext>
                  </a:extLst>
                </p:cNvPr>
                <p:cNvSpPr/>
                <p:nvPr userDrawn="1"/>
              </p:nvSpPr>
              <p:spPr>
                <a:xfrm rot="5400000" flipH="1">
                  <a:off x="11261504" y="859182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8783BD0-5800-864A-85E4-A5FA8CDECACD}"/>
                  </a:ext>
                </a:extLst>
              </p:cNvPr>
              <p:cNvSpPr/>
              <p:nvPr userDrawn="1"/>
            </p:nvSpPr>
            <p:spPr>
              <a:xfrm rot="16200000">
                <a:off x="10675931" y="1508754"/>
                <a:ext cx="693779" cy="229998"/>
              </a:xfrm>
              <a:prstGeom prst="rect">
                <a:avLst/>
              </a:prstGeom>
              <a:solidFill>
                <a:srgbClr val="E21A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092AABA7-D5EC-3E42-92EF-22F71D946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24277" y="1984089"/>
            <a:ext cx="7667723" cy="38724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32B211AD-4A3A-0F47-97B5-BEA7151AAB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36483" y="3946181"/>
            <a:ext cx="6338254" cy="55578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5" name="Subtitle">
            <a:extLst>
              <a:ext uri="{FF2B5EF4-FFF2-40B4-BE49-F238E27FC236}">
                <a16:creationId xmlns:a16="http://schemas.microsoft.com/office/drawing/2014/main" id="{316A894F-484A-204F-ABA7-30CBA739C3D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1477" y="4700419"/>
            <a:ext cx="1893455" cy="312738"/>
          </a:xfrm>
        </p:spPr>
        <p:txBody>
          <a:bodyPr>
            <a:no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7" name="Pg">
            <a:extLst>
              <a:ext uri="{FF2B5EF4-FFF2-40B4-BE49-F238E27FC236}">
                <a16:creationId xmlns:a16="http://schemas.microsoft.com/office/drawing/2014/main" id="{74E6E17B-B3EE-D24B-8186-59427D04F313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8739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3 - Chapter Slide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op Nav">
            <a:extLst>
              <a:ext uri="{FF2B5EF4-FFF2-40B4-BE49-F238E27FC236}">
                <a16:creationId xmlns:a16="http://schemas.microsoft.com/office/drawing/2014/main" id="{FD39785A-557E-E14B-A935-CDBDBDD4CDA3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E37CF15-892E-7F49-AF0C-7BE439FF32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  <p:pic>
        <p:nvPicPr>
          <p:cNvPr id="23" name="Picture 22" descr="McGraw Hill red cube Logo">
            <a:extLst>
              <a:ext uri="{FF2B5EF4-FFF2-40B4-BE49-F238E27FC236}">
                <a16:creationId xmlns:a16="http://schemas.microsoft.com/office/drawing/2014/main" id="{044DDC38-FB28-EF4C-ADCF-A9C98CF649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0838D3D7-DCCD-8346-A433-F53F64323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24277" y="1984089"/>
            <a:ext cx="7667723" cy="38724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0E26DE9-E717-A84D-B0C4-9053EBE19F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19649"/>
            <a:ext cx="11851251" cy="5338782"/>
            <a:chOff x="-14169" y="506202"/>
            <a:chExt cx="11851251" cy="5338782"/>
          </a:xfrm>
          <a:solidFill>
            <a:schemeClr val="bg1"/>
          </a:solidFill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D29C28D-14ED-B84E-8E53-A6BB8329DEDB}"/>
                </a:ext>
              </a:extLst>
            </p:cNvPr>
            <p:cNvSpPr/>
            <p:nvPr userDrawn="1"/>
          </p:nvSpPr>
          <p:spPr>
            <a:xfrm rot="8100000">
              <a:off x="10845762" y="909016"/>
              <a:ext cx="960307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89AA42A9-15FB-6749-AE69-FC1D7B7168F3}"/>
                </a:ext>
              </a:extLst>
            </p:cNvPr>
            <p:cNvGrpSpPr/>
            <p:nvPr userDrawn="1"/>
          </p:nvGrpSpPr>
          <p:grpSpPr>
            <a:xfrm>
              <a:off x="-14169" y="506202"/>
              <a:ext cx="11851251" cy="5338782"/>
              <a:chOff x="-14169" y="506202"/>
              <a:chExt cx="11851251" cy="5338782"/>
            </a:xfrm>
            <a:grpFill/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62B22248-2D53-E247-AA3F-ED2E1D124D64}"/>
                  </a:ext>
                </a:extLst>
              </p:cNvPr>
              <p:cNvSpPr/>
              <p:nvPr userDrawn="1"/>
            </p:nvSpPr>
            <p:spPr>
              <a:xfrm>
                <a:off x="-14169" y="5620843"/>
                <a:ext cx="4538446" cy="22414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F1BFD95-5698-FF43-AD20-66576A3F3D3A}"/>
                  </a:ext>
                </a:extLst>
              </p:cNvPr>
              <p:cNvSpPr/>
              <p:nvPr userDrawn="1"/>
            </p:nvSpPr>
            <p:spPr>
              <a:xfrm rot="16200000">
                <a:off x="2360984" y="3679797"/>
                <a:ext cx="4096587" cy="22999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5A044FDD-50FA-1648-9457-EC05013947C0}"/>
                  </a:ext>
                </a:extLst>
              </p:cNvPr>
              <p:cNvSpPr/>
              <p:nvPr userDrawn="1"/>
            </p:nvSpPr>
            <p:spPr>
              <a:xfrm>
                <a:off x="4294278" y="1746503"/>
                <a:ext cx="6843541" cy="22414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96C32C9E-D401-6E48-9976-914E453C4AD3}"/>
                  </a:ext>
                </a:extLst>
              </p:cNvPr>
              <p:cNvGrpSpPr/>
              <p:nvPr userDrawn="1"/>
            </p:nvGrpSpPr>
            <p:grpSpPr>
              <a:xfrm>
                <a:off x="10907820" y="506202"/>
                <a:ext cx="929262" cy="929262"/>
                <a:chOff x="10912844" y="507347"/>
                <a:chExt cx="929262" cy="929262"/>
              </a:xfrm>
              <a:grpFill/>
            </p:grpSpPr>
            <p:sp>
              <p:nvSpPr>
                <p:cNvPr id="38" name="Parallelogram 37">
                  <a:extLst>
                    <a:ext uri="{FF2B5EF4-FFF2-40B4-BE49-F238E27FC236}">
                      <a16:creationId xmlns:a16="http://schemas.microsoft.com/office/drawing/2014/main" id="{71008BFB-11BC-2542-8376-F7BB3B08D447}"/>
                    </a:ext>
                  </a:extLst>
                </p:cNvPr>
                <p:cNvSpPr/>
                <p:nvPr userDrawn="1"/>
              </p:nvSpPr>
              <p:spPr>
                <a:xfrm>
                  <a:off x="10912844" y="508806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Parallelogram 38">
                  <a:extLst>
                    <a:ext uri="{FF2B5EF4-FFF2-40B4-BE49-F238E27FC236}">
                      <a16:creationId xmlns:a16="http://schemas.microsoft.com/office/drawing/2014/main" id="{BFC3B435-F175-C845-9FEA-61EBC171A2AD}"/>
                    </a:ext>
                  </a:extLst>
                </p:cNvPr>
                <p:cNvSpPr/>
                <p:nvPr userDrawn="1"/>
              </p:nvSpPr>
              <p:spPr>
                <a:xfrm rot="5400000" flipH="1">
                  <a:off x="11261504" y="859182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9E2D5033-F106-D542-AA2A-50FF984D99EF}"/>
                  </a:ext>
                </a:extLst>
              </p:cNvPr>
              <p:cNvSpPr/>
              <p:nvPr userDrawn="1"/>
            </p:nvSpPr>
            <p:spPr>
              <a:xfrm rot="16200000">
                <a:off x="10675931" y="1508754"/>
                <a:ext cx="693779" cy="22999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227B73EB-364A-AA4A-A6AE-FEB152CC18EC}"/>
              </a:ext>
            </a:extLst>
          </p:cNvPr>
          <p:cNvSpPr txBox="1">
            <a:spLocks/>
          </p:cNvSpPr>
          <p:nvPr userDrawn="1"/>
        </p:nvSpPr>
        <p:spPr>
          <a:xfrm>
            <a:off x="4836483" y="3946181"/>
            <a:ext cx="6338254" cy="5557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E887DFBA-3B0F-FA44-9309-DD5EEEB5A3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1477" y="4700419"/>
            <a:ext cx="1893455" cy="312738"/>
          </a:xfrm>
        </p:spPr>
        <p:txBody>
          <a:bodyPr>
            <a:noAutofit/>
          </a:bodyPr>
          <a:lstStyle>
            <a:lvl1pPr marL="0" indent="0">
              <a:buNone/>
              <a:defRPr sz="2400" b="0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1" name="pg">
            <a:extLst>
              <a:ext uri="{FF2B5EF4-FFF2-40B4-BE49-F238E27FC236}">
                <a16:creationId xmlns:a16="http://schemas.microsoft.com/office/drawing/2014/main" id="{C069C5FF-C4F5-3B4E-990A-A42FD42A45F9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D42CA5-C77D-EE42-951F-A510D9A1088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0" y="-813992"/>
            <a:ext cx="4114800" cy="365125"/>
          </a:xfrm>
        </p:spPr>
        <p:txBody>
          <a:bodyPr/>
          <a:lstStyle/>
          <a:p>
            <a:r>
              <a:rPr lang="en-US"/>
              <a:t>McGraw Hill Template</a:t>
            </a:r>
          </a:p>
        </p:txBody>
      </p:sp>
    </p:spTree>
    <p:extLst>
      <p:ext uri="{BB962C8B-B14F-4D97-AF65-F5344CB8AC3E}">
        <p14:creationId xmlns:p14="http://schemas.microsoft.com/office/powerpoint/2010/main" val="39540526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- Table of Contents - CU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Nav">
            <a:extLst>
              <a:ext uri="{FF2B5EF4-FFF2-40B4-BE49-F238E27FC236}">
                <a16:creationId xmlns:a16="http://schemas.microsoft.com/office/drawing/2014/main" id="{4F65DF74-35BF-374C-8CF0-E5D7AB09DDE3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8C330D-E520-B044-BD7F-823FA3970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625"/>
          <a:stretch/>
        </p:blipFill>
        <p:spPr>
          <a:xfrm>
            <a:off x="0" y="728662"/>
            <a:ext cx="12187066" cy="6129337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4D5301B-133C-564C-A213-9DA092C66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3447" y="1203499"/>
            <a:ext cx="11851251" cy="5142543"/>
            <a:chOff x="-14169" y="507347"/>
            <a:chExt cx="11851251" cy="514254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3607632-190B-BF46-A15F-419EBA13D38E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CC3EE70-2932-9F45-86C4-6EB0FC1208EB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24F4CF0-1139-A04F-8262-0FA8B4E1A447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solidFill>
              <a:srgbClr val="E21A23"/>
            </a:solidFill>
          </p:grpSpPr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E8BB8EE7-4379-1C4F-8C8B-F6CD9F7EE4CF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Parallelogram 19">
                <a:extLst>
                  <a:ext uri="{FF2B5EF4-FFF2-40B4-BE49-F238E27FC236}">
                    <a16:creationId xmlns:a16="http://schemas.microsoft.com/office/drawing/2014/main" id="{B6CF2F0D-211E-1246-B0AC-C15369890DD1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75C03DF-97F8-9846-88BD-3B9E9CAFF73F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8AE447BA-E1FE-7549-9DBC-7AACD8913A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2853" y="1433824"/>
            <a:ext cx="2583634" cy="1183772"/>
          </a:xfrm>
          <a:prstGeom prst="rect">
            <a:avLst/>
          </a:prstGeom>
          <a:solidFill>
            <a:srgbClr val="E5E5E5"/>
          </a:solidFill>
          <a:ln w="9525">
            <a:solidFill>
              <a:srgbClr val="CC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63F4F9D-236C-FE44-AC73-5145CBDED1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5566" y="2132792"/>
            <a:ext cx="6331352" cy="3515654"/>
          </a:xfrm>
          <a:prstGeom prst="rect">
            <a:avLst/>
          </a:prstGeom>
          <a:solidFill>
            <a:srgbClr val="E5E5E5"/>
          </a:solidFill>
          <a:ln w="9525">
            <a:solidFill>
              <a:srgbClr val="CC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57D0B80-12FD-454F-BA40-B491810A45CD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6" name="Chapter Title">
            <a:extLst>
              <a:ext uri="{FF2B5EF4-FFF2-40B4-BE49-F238E27FC236}">
                <a16:creationId xmlns:a16="http://schemas.microsoft.com/office/drawing/2014/main" id="{76329F06-79E5-9746-AFE7-EEB936821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31695" y="323151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Chapter Title</a:t>
            </a:r>
          </a:p>
        </p:txBody>
      </p:sp>
      <p:sp>
        <p:nvSpPr>
          <p:cNvPr id="27" name="pg">
            <a:extLst>
              <a:ext uri="{FF2B5EF4-FFF2-40B4-BE49-F238E27FC236}">
                <a16:creationId xmlns:a16="http://schemas.microsoft.com/office/drawing/2014/main" id="{708BA20F-287E-A64B-B0E2-6A026B433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9D511974-7E30-5F48-9610-8BB584FB3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028" y="1648584"/>
            <a:ext cx="2190520" cy="332905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/>
          </a:p>
        </p:txBody>
      </p:sp>
      <p:sp>
        <p:nvSpPr>
          <p:cNvPr id="52" name="Subtitle">
            <a:extLst>
              <a:ext uri="{FF2B5EF4-FFF2-40B4-BE49-F238E27FC236}">
                <a16:creationId xmlns:a16="http://schemas.microsoft.com/office/drawing/2014/main" id="{409D71C9-875A-1A4D-8CAB-D768AA686F6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76028" y="2021714"/>
            <a:ext cx="1893455" cy="312738"/>
          </a:xfr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6" name="Copy 2">
            <a:extLst>
              <a:ext uri="{FF2B5EF4-FFF2-40B4-BE49-F238E27FC236}">
                <a16:creationId xmlns:a16="http://schemas.microsoft.com/office/drawing/2014/main" id="{D446FFD1-F5A6-7C4B-B3E0-9B8AF09F11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27915" y="2340322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</a:t>
            </a:r>
          </a:p>
        </p:txBody>
      </p:sp>
      <p:sp>
        <p:nvSpPr>
          <p:cNvPr id="37" name="Copy 2">
            <a:extLst>
              <a:ext uri="{FF2B5EF4-FFF2-40B4-BE49-F238E27FC236}">
                <a16:creationId xmlns:a16="http://schemas.microsoft.com/office/drawing/2014/main" id="{3832C629-D010-424E-8A08-13B90033315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336363" y="2336428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40" name="Copy 2">
            <a:extLst>
              <a:ext uri="{FF2B5EF4-FFF2-40B4-BE49-F238E27FC236}">
                <a16:creationId xmlns:a16="http://schemas.microsoft.com/office/drawing/2014/main" id="{230F3435-ED54-634F-BEC4-8BA3E46EEE2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27915" y="3037953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Donec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Copy 2">
            <a:extLst>
              <a:ext uri="{FF2B5EF4-FFF2-40B4-BE49-F238E27FC236}">
                <a16:creationId xmlns:a16="http://schemas.microsoft.com/office/drawing/2014/main" id="{0538509E-84DE-5B48-9C6C-F12FEB805CE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336363" y="3034059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02-04</a:t>
            </a:r>
          </a:p>
        </p:txBody>
      </p:sp>
      <p:sp>
        <p:nvSpPr>
          <p:cNvPr id="44" name="Copy 2">
            <a:extLst>
              <a:ext uri="{FF2B5EF4-FFF2-40B4-BE49-F238E27FC236}">
                <a16:creationId xmlns:a16="http://schemas.microsoft.com/office/drawing/2014/main" id="{4ECEB2AE-9816-3A4C-938A-3042348F0EE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27915" y="3751569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Copy 2">
            <a:extLst>
              <a:ext uri="{FF2B5EF4-FFF2-40B4-BE49-F238E27FC236}">
                <a16:creationId xmlns:a16="http://schemas.microsoft.com/office/drawing/2014/main" id="{83FC4E0C-81D0-2843-AF35-C8972AD081A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336363" y="3747675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05-08</a:t>
            </a:r>
          </a:p>
        </p:txBody>
      </p:sp>
      <p:sp>
        <p:nvSpPr>
          <p:cNvPr id="46" name="Copy 2">
            <a:extLst>
              <a:ext uri="{FF2B5EF4-FFF2-40B4-BE49-F238E27FC236}">
                <a16:creationId xmlns:a16="http://schemas.microsoft.com/office/drawing/2014/main" id="{1895650C-4BDD-2C4A-B540-9EC7AF02BBF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727915" y="4437599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Copy 2">
            <a:extLst>
              <a:ext uri="{FF2B5EF4-FFF2-40B4-BE49-F238E27FC236}">
                <a16:creationId xmlns:a16="http://schemas.microsoft.com/office/drawing/2014/main" id="{E74A92CB-3D2E-0446-A274-2F2CAA31601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36363" y="4433705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09-12</a:t>
            </a:r>
          </a:p>
        </p:txBody>
      </p:sp>
      <p:sp>
        <p:nvSpPr>
          <p:cNvPr id="50" name="Copy 2">
            <a:extLst>
              <a:ext uri="{FF2B5EF4-FFF2-40B4-BE49-F238E27FC236}">
                <a16:creationId xmlns:a16="http://schemas.microsoft.com/office/drawing/2014/main" id="{771E4932-0E80-7849-8F31-59BE3850714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27915" y="5106823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nisi</a:t>
            </a:r>
          </a:p>
        </p:txBody>
      </p:sp>
      <p:sp>
        <p:nvSpPr>
          <p:cNvPr id="51" name="Copy 2">
            <a:extLst>
              <a:ext uri="{FF2B5EF4-FFF2-40B4-BE49-F238E27FC236}">
                <a16:creationId xmlns:a16="http://schemas.microsoft.com/office/drawing/2014/main" id="{2C589809-6889-304F-BCFD-CB64BE2997D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336363" y="5102929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923158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2 - Table of Contents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Nav">
            <a:extLst>
              <a:ext uri="{FF2B5EF4-FFF2-40B4-BE49-F238E27FC236}">
                <a16:creationId xmlns:a16="http://schemas.microsoft.com/office/drawing/2014/main" id="{4F65DF74-35BF-374C-8CF0-E5D7AB09D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9539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4D5301B-133C-564C-A213-9DA092C66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3447" y="1203499"/>
            <a:ext cx="11851251" cy="5142543"/>
            <a:chOff x="-14169" y="507347"/>
            <a:chExt cx="11851251" cy="514254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3607632-190B-BF46-A15F-419EBA13D38E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CC3EE70-2932-9F45-86C4-6EB0FC1208EB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24F4CF0-1139-A04F-8262-0FA8B4E1A447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solidFill>
              <a:srgbClr val="E21A23"/>
            </a:solidFill>
          </p:grpSpPr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E8BB8EE7-4379-1C4F-8C8B-F6CD9F7EE4CF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Parallelogram 19">
                <a:extLst>
                  <a:ext uri="{FF2B5EF4-FFF2-40B4-BE49-F238E27FC236}">
                    <a16:creationId xmlns:a16="http://schemas.microsoft.com/office/drawing/2014/main" id="{B6CF2F0D-211E-1246-B0AC-C15369890DD1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75C03DF-97F8-9846-88BD-3B9E9CAFF73F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E84DAE-CB25-CA46-92DA-96F9B98F3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32" name="Chapter Title">
            <a:extLst>
              <a:ext uri="{FF2B5EF4-FFF2-40B4-BE49-F238E27FC236}">
                <a16:creationId xmlns:a16="http://schemas.microsoft.com/office/drawing/2014/main" id="{A3C8596E-EA5D-684C-8A87-6E61DFA8A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31695" y="323151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Chapter Title</a:t>
            </a:r>
          </a:p>
        </p:txBody>
      </p:sp>
      <p:sp>
        <p:nvSpPr>
          <p:cNvPr id="21" name="Pg">
            <a:extLst>
              <a:ext uri="{FF2B5EF4-FFF2-40B4-BE49-F238E27FC236}">
                <a16:creationId xmlns:a16="http://schemas.microsoft.com/office/drawing/2014/main" id="{86BE882A-7C95-DB46-BB47-D80D783466A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ADCA9C4C-4F7B-8F4F-A1CD-CFC62E52FC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4118751" cy="33290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5" name="Subtitle">
            <a:extLst>
              <a:ext uri="{FF2B5EF4-FFF2-40B4-BE49-F238E27FC236}">
                <a16:creationId xmlns:a16="http://schemas.microsoft.com/office/drawing/2014/main" id="{E6A78EA7-0D45-D84E-9603-8D69EB853F0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9052" y="2023690"/>
            <a:ext cx="1893455" cy="312738"/>
          </a:xfr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6" name="Copy 2">
            <a:extLst>
              <a:ext uri="{FF2B5EF4-FFF2-40B4-BE49-F238E27FC236}">
                <a16:creationId xmlns:a16="http://schemas.microsoft.com/office/drawing/2014/main" id="{FFB5E7A5-06FF-8E41-A206-8FE0483CFA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27915" y="2340322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</a:t>
            </a:r>
          </a:p>
        </p:txBody>
      </p:sp>
      <p:sp>
        <p:nvSpPr>
          <p:cNvPr id="47" name="Copy 2">
            <a:extLst>
              <a:ext uri="{FF2B5EF4-FFF2-40B4-BE49-F238E27FC236}">
                <a16:creationId xmlns:a16="http://schemas.microsoft.com/office/drawing/2014/main" id="{69222BC1-7ACE-A845-B5C4-562B12BD884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336363" y="2336428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48" name="Copy 2">
            <a:extLst>
              <a:ext uri="{FF2B5EF4-FFF2-40B4-BE49-F238E27FC236}">
                <a16:creationId xmlns:a16="http://schemas.microsoft.com/office/drawing/2014/main" id="{45AB5212-6841-5641-A6E9-2439AD1F5E7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27915" y="3037953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Donec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Copy 2">
            <a:extLst>
              <a:ext uri="{FF2B5EF4-FFF2-40B4-BE49-F238E27FC236}">
                <a16:creationId xmlns:a16="http://schemas.microsoft.com/office/drawing/2014/main" id="{F33E9590-2B13-C240-8A3F-C37F5BF0FA7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336363" y="3034059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02-04</a:t>
            </a:r>
          </a:p>
        </p:txBody>
      </p:sp>
      <p:sp>
        <p:nvSpPr>
          <p:cNvPr id="50" name="Copy 2">
            <a:extLst>
              <a:ext uri="{FF2B5EF4-FFF2-40B4-BE49-F238E27FC236}">
                <a16:creationId xmlns:a16="http://schemas.microsoft.com/office/drawing/2014/main" id="{8E55FD44-AA75-3240-B10E-45B18867F87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27915" y="3751569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Copy 2">
            <a:extLst>
              <a:ext uri="{FF2B5EF4-FFF2-40B4-BE49-F238E27FC236}">
                <a16:creationId xmlns:a16="http://schemas.microsoft.com/office/drawing/2014/main" id="{96FFBA0B-358D-D141-BE91-646C0B1AD23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336363" y="3747675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05-08</a:t>
            </a:r>
          </a:p>
        </p:txBody>
      </p:sp>
      <p:sp>
        <p:nvSpPr>
          <p:cNvPr id="52" name="Copy 2">
            <a:extLst>
              <a:ext uri="{FF2B5EF4-FFF2-40B4-BE49-F238E27FC236}">
                <a16:creationId xmlns:a16="http://schemas.microsoft.com/office/drawing/2014/main" id="{265B6FF0-F656-0B43-B8D5-E437272BE50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727915" y="4437599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Copy 2">
            <a:extLst>
              <a:ext uri="{FF2B5EF4-FFF2-40B4-BE49-F238E27FC236}">
                <a16:creationId xmlns:a16="http://schemas.microsoft.com/office/drawing/2014/main" id="{31B6FA48-16DD-004A-9464-40670B70092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36363" y="4433705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09-12</a:t>
            </a:r>
          </a:p>
        </p:txBody>
      </p:sp>
      <p:sp>
        <p:nvSpPr>
          <p:cNvPr id="54" name="Copy 2">
            <a:extLst>
              <a:ext uri="{FF2B5EF4-FFF2-40B4-BE49-F238E27FC236}">
                <a16:creationId xmlns:a16="http://schemas.microsoft.com/office/drawing/2014/main" id="{3B8A7439-D821-E74D-A59D-0A056B5D0A5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27915" y="5106823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nisi</a:t>
            </a:r>
          </a:p>
        </p:txBody>
      </p:sp>
      <p:sp>
        <p:nvSpPr>
          <p:cNvPr id="55" name="Copy 2">
            <a:extLst>
              <a:ext uri="{FF2B5EF4-FFF2-40B4-BE49-F238E27FC236}">
                <a16:creationId xmlns:a16="http://schemas.microsoft.com/office/drawing/2014/main" id="{8E79F517-E97A-2748-BB37-5253B0C35F4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336363" y="5102929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013129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– Split Content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587A5945-13FE-A54A-B1D9-FD863F5E6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728662"/>
            <a:ext cx="6096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op Nav">
            <a:extLst>
              <a:ext uri="{FF2B5EF4-FFF2-40B4-BE49-F238E27FC236}">
                <a16:creationId xmlns:a16="http://schemas.microsoft.com/office/drawing/2014/main" id="{5FF64314-768A-094E-8D3E-792A34699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662"/>
            <a:ext cx="6096000" cy="6129337"/>
          </a:xfrm>
          <a:prstGeom prst="rect">
            <a:avLst/>
          </a:prstGeom>
          <a:solidFill>
            <a:srgbClr val="E21A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883309-70D3-0340-B14E-BE30AF3BD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D147B5A1-6770-244F-90F9-39C7D7B4E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6D0734D5-ECCE-EE43-AEEC-6D640277C70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0A8ABF64-91D8-2F48-97D4-73DC521F41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3889501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Column 1">
            <a:extLst>
              <a:ext uri="{FF2B5EF4-FFF2-40B4-BE49-F238E27FC236}">
                <a16:creationId xmlns:a16="http://schemas.microsoft.com/office/drawing/2014/main" id="{A407A57A-3991-234C-BB4D-C76AA72241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435" y="2248300"/>
            <a:ext cx="4647804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3" name="Headline 2">
            <a:extLst>
              <a:ext uri="{FF2B5EF4-FFF2-40B4-BE49-F238E27FC236}">
                <a16:creationId xmlns:a16="http://schemas.microsoft.com/office/drawing/2014/main" id="{5F149B35-BE87-6D4B-A76F-EE326743B2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6529" y="1689044"/>
            <a:ext cx="2540607" cy="5232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Title 24pt Bold</a:t>
            </a:r>
          </a:p>
        </p:txBody>
      </p:sp>
      <p:sp>
        <p:nvSpPr>
          <p:cNvPr id="12" name="Column 2">
            <a:extLst>
              <a:ext uri="{FF2B5EF4-FFF2-40B4-BE49-F238E27FC236}">
                <a16:creationId xmlns:a16="http://schemas.microsoft.com/office/drawing/2014/main" id="{A06E633F-6C97-9A48-A124-6CBA22618D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6529" y="2250066"/>
            <a:ext cx="4668709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347472" indent="-347472">
              <a:lnSpc>
                <a:spcPts val="196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4329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3840">
          <p15:clr>
            <a:srgbClr val="FBAE40"/>
          </p15:clr>
        </p15:guide>
        <p15:guide id="12" pos="483">
          <p15:clr>
            <a:srgbClr val="FBAE40"/>
          </p15:clr>
        </p15:guide>
        <p15:guide id="13" pos="7197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– Split 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op Nav">
            <a:extLst>
              <a:ext uri="{FF2B5EF4-FFF2-40B4-BE49-F238E27FC236}">
                <a16:creationId xmlns:a16="http://schemas.microsoft.com/office/drawing/2014/main" id="{506D94AE-6408-924A-9474-D9BFD3F46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662"/>
            <a:ext cx="6096000" cy="6129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op Nav">
            <a:extLst>
              <a:ext uri="{FF2B5EF4-FFF2-40B4-BE49-F238E27FC236}">
                <a16:creationId xmlns:a16="http://schemas.microsoft.com/office/drawing/2014/main" id="{587A5945-13FE-A54A-B1D9-FD863F5E6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728662"/>
            <a:ext cx="6096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3BA688-9438-8D4E-8584-9C8619327D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12968A59-ECEF-5743-B06E-E7F185B3A6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909D505E-311A-9742-9802-6BA20700E6E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CFA8719-8D5A-0F48-BF03-43422A7A51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3889501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2" name="Column 1">
            <a:extLst>
              <a:ext uri="{FF2B5EF4-FFF2-40B4-BE49-F238E27FC236}">
                <a16:creationId xmlns:a16="http://schemas.microsoft.com/office/drawing/2014/main" id="{84811588-2F3A-374E-A3FD-346248EA13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435" y="2248300"/>
            <a:ext cx="4647804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56660D89-6935-0841-BD0F-E8303DE34F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6529" y="1689044"/>
            <a:ext cx="2540607" cy="5232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Title 24pt Bold</a:t>
            </a:r>
          </a:p>
        </p:txBody>
      </p:sp>
      <p:sp>
        <p:nvSpPr>
          <p:cNvPr id="14" name="Column 2">
            <a:extLst>
              <a:ext uri="{FF2B5EF4-FFF2-40B4-BE49-F238E27FC236}">
                <a16:creationId xmlns:a16="http://schemas.microsoft.com/office/drawing/2014/main" id="{4889A88A-0710-A042-8072-3AD02CDB94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6529" y="2250066"/>
            <a:ext cx="4668709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347472" indent="-347472">
              <a:lnSpc>
                <a:spcPts val="196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8897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6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3840">
          <p15:clr>
            <a:srgbClr val="FBAE40"/>
          </p15:clr>
        </p15:guide>
        <p15:guide id="12" pos="483">
          <p15:clr>
            <a:srgbClr val="FBAE40"/>
          </p15:clr>
        </p15:guide>
        <p15:guide id="13" pos="7197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Cover Slide - BLU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792C61-A2E3-D441-8137-CB45AFE082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E6919F8-F58F-2A4A-98F5-FDE984CD97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017" y="498906"/>
            <a:ext cx="12183602" cy="5878123"/>
            <a:chOff x="-1017" y="498906"/>
            <a:chExt cx="12183602" cy="5878123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84A42B3-C875-7246-A333-E68DA98D95DB}"/>
                </a:ext>
              </a:extLst>
            </p:cNvPr>
            <p:cNvGrpSpPr/>
            <p:nvPr userDrawn="1"/>
          </p:nvGrpSpPr>
          <p:grpSpPr>
            <a:xfrm>
              <a:off x="-1017" y="1611038"/>
              <a:ext cx="12183602" cy="4765991"/>
              <a:chOff x="-1017" y="1611038"/>
              <a:chExt cx="12183602" cy="4765991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472291B4-31A1-FC4C-9218-CC71C5ECF3DC}"/>
                  </a:ext>
                </a:extLst>
              </p:cNvPr>
              <p:cNvSpPr/>
              <p:nvPr/>
            </p:nvSpPr>
            <p:spPr>
              <a:xfrm rot="16200000">
                <a:off x="8777293" y="3412639"/>
                <a:ext cx="1561918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E9130DD8-37F0-BF47-8443-E9DE9187AB2F}"/>
                  </a:ext>
                </a:extLst>
              </p:cNvPr>
              <p:cNvSpPr/>
              <p:nvPr userDrawn="1"/>
            </p:nvSpPr>
            <p:spPr>
              <a:xfrm rot="16200000">
                <a:off x="8952361" y="3354283"/>
                <a:ext cx="1445206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0CD89C06-927B-1048-857D-F555B58E9E09}"/>
                  </a:ext>
                </a:extLst>
              </p:cNvPr>
              <p:cNvSpPr/>
              <p:nvPr/>
            </p:nvSpPr>
            <p:spPr>
              <a:xfrm rot="18900000">
                <a:off x="9095325" y="1611038"/>
                <a:ext cx="3013278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57E0C0AC-9BA1-214B-8145-543EE42ED6E9}"/>
                  </a:ext>
                </a:extLst>
              </p:cNvPr>
              <p:cNvSpPr/>
              <p:nvPr userDrawn="1"/>
            </p:nvSpPr>
            <p:spPr>
              <a:xfrm rot="18900000">
                <a:off x="9227663" y="1672933"/>
                <a:ext cx="2954922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D4538913-9335-E444-BF4E-F794A08ED497}"/>
                  </a:ext>
                </a:extLst>
              </p:cNvPr>
              <p:cNvSpPr/>
              <p:nvPr/>
            </p:nvSpPr>
            <p:spPr>
              <a:xfrm>
                <a:off x="-1017" y="6143607"/>
                <a:ext cx="11723929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B0E2A164-33EF-A54E-9F2D-524ABD561FD8}"/>
                  </a:ext>
                </a:extLst>
              </p:cNvPr>
              <p:cNvSpPr/>
              <p:nvPr userDrawn="1"/>
            </p:nvSpPr>
            <p:spPr>
              <a:xfrm>
                <a:off x="-1017" y="6260318"/>
                <a:ext cx="11842107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84A060C7-32C6-3044-9FCC-1367B695FF14}"/>
                  </a:ext>
                </a:extLst>
              </p:cNvPr>
              <p:cNvSpPr/>
              <p:nvPr/>
            </p:nvSpPr>
            <p:spPr>
              <a:xfrm rot="16200000">
                <a:off x="10610640" y="5133287"/>
                <a:ext cx="2112803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A19BE616-B0FC-664F-8D2F-6A3F97AB1633}"/>
                  </a:ext>
                </a:extLst>
              </p:cNvPr>
              <p:cNvSpPr/>
              <p:nvPr userDrawn="1"/>
            </p:nvSpPr>
            <p:spPr>
              <a:xfrm rot="16200000">
                <a:off x="10604504" y="5139423"/>
                <a:ext cx="2358498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5EF27DDE-4D35-EC48-99B6-93AD172168ED}"/>
                  </a:ext>
                </a:extLst>
              </p:cNvPr>
              <p:cNvSpPr/>
              <p:nvPr/>
            </p:nvSpPr>
            <p:spPr>
              <a:xfrm rot="10800000">
                <a:off x="9509673" y="4135243"/>
                <a:ext cx="2213239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5B9AE42F-8A3D-BD41-8E8C-B03D6F2AABFD}"/>
                  </a:ext>
                </a:extLst>
              </p:cNvPr>
              <p:cNvSpPr/>
              <p:nvPr userDrawn="1"/>
            </p:nvSpPr>
            <p:spPr>
              <a:xfrm rot="10800000">
                <a:off x="9616608" y="4018531"/>
                <a:ext cx="2213239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8018B7F2-7545-1A40-8767-8909D3F4819C}"/>
                </a:ext>
              </a:extLst>
            </p:cNvPr>
            <p:cNvGrpSpPr/>
            <p:nvPr userDrawn="1"/>
          </p:nvGrpSpPr>
          <p:grpSpPr>
            <a:xfrm>
              <a:off x="10912844" y="498906"/>
              <a:ext cx="932229" cy="932361"/>
              <a:chOff x="10912844" y="498906"/>
              <a:chExt cx="932229" cy="932361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86F24CA8-7119-C74B-961C-0D182044791D}"/>
                  </a:ext>
                </a:extLst>
              </p:cNvPr>
              <p:cNvGrpSpPr/>
              <p:nvPr userDrawn="1"/>
            </p:nvGrpSpPr>
            <p:grpSpPr>
              <a:xfrm>
                <a:off x="10915811" y="498906"/>
                <a:ext cx="929262" cy="929262"/>
                <a:chOff x="3969603" y="2167014"/>
                <a:chExt cx="929262" cy="929262"/>
              </a:xfrm>
              <a:solidFill>
                <a:srgbClr val="E3B9FC"/>
              </a:solidFill>
            </p:grpSpPr>
            <p:sp>
              <p:nvSpPr>
                <p:cNvPr id="40" name="Parallelogram 39">
                  <a:extLst>
                    <a:ext uri="{FF2B5EF4-FFF2-40B4-BE49-F238E27FC236}">
                      <a16:creationId xmlns:a16="http://schemas.microsoft.com/office/drawing/2014/main" id="{4ECDA969-3B93-0041-8812-9414A9750FCE}"/>
                    </a:ext>
                  </a:extLst>
                </p:cNvPr>
                <p:cNvSpPr/>
                <p:nvPr userDrawn="1"/>
              </p:nvSpPr>
              <p:spPr>
                <a:xfrm>
                  <a:off x="3969603" y="2168473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Parallelogram 40">
                  <a:extLst>
                    <a:ext uri="{FF2B5EF4-FFF2-40B4-BE49-F238E27FC236}">
                      <a16:creationId xmlns:a16="http://schemas.microsoft.com/office/drawing/2014/main" id="{CA5C2512-C76D-6E41-8E09-02263D12AC03}"/>
                    </a:ext>
                  </a:extLst>
                </p:cNvPr>
                <p:cNvSpPr/>
                <p:nvPr userDrawn="1"/>
              </p:nvSpPr>
              <p:spPr>
                <a:xfrm rot="5400000" flipH="1">
                  <a:off x="4321438" y="2518849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2E6F009D-4DD9-1445-882C-05B6CB71001E}"/>
                  </a:ext>
                </a:extLst>
              </p:cNvPr>
              <p:cNvGrpSpPr/>
              <p:nvPr userDrawn="1"/>
            </p:nvGrpSpPr>
            <p:grpSpPr>
              <a:xfrm>
                <a:off x="10912844" y="609246"/>
                <a:ext cx="823347" cy="822021"/>
                <a:chOff x="3966636" y="2277354"/>
                <a:chExt cx="823347" cy="822021"/>
              </a:xfrm>
              <a:solidFill>
                <a:srgbClr val="E21A23"/>
              </a:solidFill>
            </p:grpSpPr>
            <p:sp>
              <p:nvSpPr>
                <p:cNvPr id="38" name="Parallelogram 61">
                  <a:extLst>
                    <a:ext uri="{FF2B5EF4-FFF2-40B4-BE49-F238E27FC236}">
                      <a16:creationId xmlns:a16="http://schemas.microsoft.com/office/drawing/2014/main" id="{4FF1D96C-C26A-D247-B296-2D1B409294A0}"/>
                    </a:ext>
                  </a:extLst>
                </p:cNvPr>
                <p:cNvSpPr/>
                <p:nvPr userDrawn="1"/>
              </p:nvSpPr>
              <p:spPr>
                <a:xfrm>
                  <a:off x="3966636" y="2277354"/>
                  <a:ext cx="821312" cy="119886"/>
                </a:xfrm>
                <a:custGeom>
                  <a:avLst/>
                  <a:gdLst>
                    <a:gd name="connsiteX0" fmla="*/ 0 w 929262"/>
                    <a:gd name="connsiteY0" fmla="*/ 116711 h 116711"/>
                    <a:gd name="connsiteX1" fmla="*/ 112441 w 929262"/>
                    <a:gd name="connsiteY1" fmla="*/ 0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929262"/>
                    <a:gd name="connsiteY0" fmla="*/ 116711 h 116711"/>
                    <a:gd name="connsiteX1" fmla="*/ 223566 w 929262"/>
                    <a:gd name="connsiteY1" fmla="*/ 3175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805437"/>
                    <a:gd name="connsiteY0" fmla="*/ 116711 h 116711"/>
                    <a:gd name="connsiteX1" fmla="*/ 99741 w 805437"/>
                    <a:gd name="connsiteY1" fmla="*/ 3175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1537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902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21312"/>
                    <a:gd name="connsiteY0" fmla="*/ 119886 h 119886"/>
                    <a:gd name="connsiteX1" fmla="*/ 106091 w 821312"/>
                    <a:gd name="connsiteY1" fmla="*/ 635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2441 w 821312"/>
                    <a:gd name="connsiteY1" fmla="*/ 3175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312" h="119886">
                      <a:moveTo>
                        <a:pt x="0" y="119886"/>
                      </a:moveTo>
                      <a:lnTo>
                        <a:pt x="112441" y="3175"/>
                      </a:lnTo>
                      <a:lnTo>
                        <a:pt x="821312" y="0"/>
                      </a:lnTo>
                      <a:lnTo>
                        <a:pt x="708871" y="116711"/>
                      </a:lnTo>
                      <a:lnTo>
                        <a:pt x="0" y="1198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Parallelogram 61">
                  <a:extLst>
                    <a:ext uri="{FF2B5EF4-FFF2-40B4-BE49-F238E27FC236}">
                      <a16:creationId xmlns:a16="http://schemas.microsoft.com/office/drawing/2014/main" id="{5610441A-E740-F54A-80F8-0C5A74DE2B3B}"/>
                    </a:ext>
                  </a:extLst>
                </p:cNvPr>
                <p:cNvSpPr/>
                <p:nvPr userDrawn="1"/>
              </p:nvSpPr>
              <p:spPr>
                <a:xfrm rot="16200000" flipH="1">
                  <a:off x="4317797" y="2627188"/>
                  <a:ext cx="821312" cy="123061"/>
                </a:xfrm>
                <a:custGeom>
                  <a:avLst/>
                  <a:gdLst>
                    <a:gd name="connsiteX0" fmla="*/ 0 w 929262"/>
                    <a:gd name="connsiteY0" fmla="*/ 116711 h 116711"/>
                    <a:gd name="connsiteX1" fmla="*/ 112441 w 929262"/>
                    <a:gd name="connsiteY1" fmla="*/ 0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929262"/>
                    <a:gd name="connsiteY0" fmla="*/ 116711 h 116711"/>
                    <a:gd name="connsiteX1" fmla="*/ 223566 w 929262"/>
                    <a:gd name="connsiteY1" fmla="*/ 3175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805437"/>
                    <a:gd name="connsiteY0" fmla="*/ 116711 h 116711"/>
                    <a:gd name="connsiteX1" fmla="*/ 99741 w 805437"/>
                    <a:gd name="connsiteY1" fmla="*/ 3175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1537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902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21312"/>
                    <a:gd name="connsiteY0" fmla="*/ 119886 h 119886"/>
                    <a:gd name="connsiteX1" fmla="*/ 106091 w 821312"/>
                    <a:gd name="connsiteY1" fmla="*/ 635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2441 w 821312"/>
                    <a:gd name="connsiteY1" fmla="*/ 3175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8791 w 821312"/>
                    <a:gd name="connsiteY1" fmla="*/ 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23061 h 123061"/>
                    <a:gd name="connsiteX1" fmla="*/ 64816 w 821312"/>
                    <a:gd name="connsiteY1" fmla="*/ 0 h 123061"/>
                    <a:gd name="connsiteX2" fmla="*/ 821312 w 821312"/>
                    <a:gd name="connsiteY2" fmla="*/ 3175 h 123061"/>
                    <a:gd name="connsiteX3" fmla="*/ 708871 w 821312"/>
                    <a:gd name="connsiteY3" fmla="*/ 119886 h 123061"/>
                    <a:gd name="connsiteX4" fmla="*/ 0 w 821312"/>
                    <a:gd name="connsiteY4" fmla="*/ 123061 h 123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312" h="123061">
                      <a:moveTo>
                        <a:pt x="0" y="123061"/>
                      </a:moveTo>
                      <a:lnTo>
                        <a:pt x="64816" y="0"/>
                      </a:lnTo>
                      <a:lnTo>
                        <a:pt x="821312" y="3175"/>
                      </a:lnTo>
                      <a:lnTo>
                        <a:pt x="708871" y="119886"/>
                      </a:lnTo>
                      <a:lnTo>
                        <a:pt x="0" y="12306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pic>
        <p:nvPicPr>
          <p:cNvPr id="56" name="Picture 55" descr="McGraw Hill red cube Logo">
            <a:extLst>
              <a:ext uri="{FF2B5EF4-FFF2-40B4-BE49-F238E27FC236}">
                <a16:creationId xmlns:a16="http://schemas.microsoft.com/office/drawing/2014/main" id="{FB8ADFE6-C4A2-E14F-8FFD-6019DBA618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1D270C0A-6D12-D543-BBDC-13F13EEF7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1436453"/>
            <a:ext cx="5144874" cy="2580258"/>
          </a:xfrm>
          <a:prstGeom prst="rect">
            <a:avLst/>
          </a:prstGeom>
          <a:solidFill>
            <a:schemeClr val="bg2"/>
          </a:solidFill>
          <a:ln w="9525">
            <a:solidFill>
              <a:srgbClr val="0833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1AB0CE1-8D6D-7448-B8CE-6354B4485C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4023448"/>
            <a:ext cx="5144767" cy="923533"/>
          </a:xfrm>
          <a:prstGeom prst="rect">
            <a:avLst/>
          </a:prstGeom>
          <a:solidFill>
            <a:schemeClr val="bg2"/>
          </a:solidFill>
          <a:ln w="9525">
            <a:solidFill>
              <a:srgbClr val="0833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itle 2">
            <a:extLst>
              <a:ext uri="{FF2B5EF4-FFF2-40B4-BE49-F238E27FC236}">
                <a16:creationId xmlns:a16="http://schemas.microsoft.com/office/drawing/2014/main" id="{2EA7844D-0BD6-CD4D-8958-F02051CF3E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2983" y="1605014"/>
            <a:ext cx="4831300" cy="142057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60" name="Subtitle">
            <a:extLst>
              <a:ext uri="{FF2B5EF4-FFF2-40B4-BE49-F238E27FC236}">
                <a16:creationId xmlns:a16="http://schemas.microsoft.com/office/drawing/2014/main" id="{360FC992-BC0C-6F41-B636-9B86C8738C2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8087" y="3139278"/>
            <a:ext cx="4533631" cy="723986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Presentation Subtitle Sample 2 Lines Lorem Ipsum Dolore</a:t>
            </a:r>
          </a:p>
        </p:txBody>
      </p:sp>
      <p:sp>
        <p:nvSpPr>
          <p:cNvPr id="44" name="Name &amp; Surname">
            <a:extLst>
              <a:ext uri="{FF2B5EF4-FFF2-40B4-BE49-F238E27FC236}">
                <a16:creationId xmlns:a16="http://schemas.microsoft.com/office/drawing/2014/main" id="{0FC2ACD5-DFC3-DC4A-AD29-579EDAF07F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8087" y="4122407"/>
            <a:ext cx="4887913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Names</a:t>
            </a:r>
          </a:p>
        </p:txBody>
      </p:sp>
      <p:sp>
        <p:nvSpPr>
          <p:cNvPr id="43" name="Numeral Date">
            <a:extLst>
              <a:ext uri="{FF2B5EF4-FFF2-40B4-BE49-F238E27FC236}">
                <a16:creationId xmlns:a16="http://schemas.microsoft.com/office/drawing/2014/main" id="{C75370B1-A29C-D045-93FF-A3FF43E45D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8087" y="4512640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id="{62B1EA1F-4CEF-8943-B26B-D2EE7BECA27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59041" y="2830679"/>
            <a:ext cx="3121683" cy="402732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6031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4 – Split Content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op Nav">
            <a:extLst>
              <a:ext uri="{FF2B5EF4-FFF2-40B4-BE49-F238E27FC236}">
                <a16:creationId xmlns:a16="http://schemas.microsoft.com/office/drawing/2014/main" id="{5FF64314-768A-094E-8D3E-792A34699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662"/>
            <a:ext cx="6096000" cy="6129337"/>
          </a:xfrm>
          <a:prstGeom prst="rect">
            <a:avLst/>
          </a:prstGeom>
          <a:solidFill>
            <a:srgbClr val="E21A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4341A4-E791-D44E-AC57-83B8D4678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D147B5A1-6770-244F-90F9-39C7D7B4E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6D0734D5-ECCE-EE43-AEEC-6D640277C70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7613E3-528C-4B48-962F-218DA3062E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3889501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Column 1">
            <a:extLst>
              <a:ext uri="{FF2B5EF4-FFF2-40B4-BE49-F238E27FC236}">
                <a16:creationId xmlns:a16="http://schemas.microsoft.com/office/drawing/2014/main" id="{A407A57A-3991-234C-BB4D-C76AA72241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435" y="2248300"/>
            <a:ext cx="4647804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4B65D06A-C660-304A-BF51-E53969C245E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6000" y="723900"/>
            <a:ext cx="6096000" cy="61341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1255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3840">
          <p15:clr>
            <a:srgbClr val="FBAE40"/>
          </p15:clr>
        </p15:guide>
        <p15:guide id="12" pos="483">
          <p15:clr>
            <a:srgbClr val="FBAE40"/>
          </p15:clr>
        </p15:guide>
        <p15:guide id="13" pos="7197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4 – Split 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op Nav">
            <a:extLst>
              <a:ext uri="{FF2B5EF4-FFF2-40B4-BE49-F238E27FC236}">
                <a16:creationId xmlns:a16="http://schemas.microsoft.com/office/drawing/2014/main" id="{506D94AE-6408-924A-9474-D9BFD3F46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662"/>
            <a:ext cx="6096000" cy="6129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9BB60C-87AB-3B4D-9FA6-2E22249D4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12968A59-ECEF-5743-B06E-E7F185B3A6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909D505E-311A-9742-9802-6BA20700E6E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BA93A090-B6E4-C645-ACB7-BA8B5BBC56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3889501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2" name="Column 1">
            <a:extLst>
              <a:ext uri="{FF2B5EF4-FFF2-40B4-BE49-F238E27FC236}">
                <a16:creationId xmlns:a16="http://schemas.microsoft.com/office/drawing/2014/main" id="{84811588-2F3A-374E-A3FD-346248EA13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435" y="2248300"/>
            <a:ext cx="4647804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3E5E1A-83D6-C743-AA00-2266C72F07C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6000" y="723900"/>
            <a:ext cx="6096000" cy="61341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1369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6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3840">
          <p15:clr>
            <a:srgbClr val="FBAE40"/>
          </p15:clr>
        </p15:guide>
        <p15:guide id="12" pos="483">
          <p15:clr>
            <a:srgbClr val="FBAE40"/>
          </p15:clr>
        </p15:guide>
        <p15:guide id="13" pos="7197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– Split Content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587A5945-13FE-A54A-B1D9-FD863F5E6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728662"/>
            <a:ext cx="6096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op Nav">
            <a:extLst>
              <a:ext uri="{FF2B5EF4-FFF2-40B4-BE49-F238E27FC236}">
                <a16:creationId xmlns:a16="http://schemas.microsoft.com/office/drawing/2014/main" id="{5FF64314-768A-094E-8D3E-792A34699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662"/>
            <a:ext cx="6096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D7113C-B06C-114F-9BC4-D9927D5EDD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8" name="Chapter Title">
            <a:extLst>
              <a:ext uri="{FF2B5EF4-FFF2-40B4-BE49-F238E27FC236}">
                <a16:creationId xmlns:a16="http://schemas.microsoft.com/office/drawing/2014/main" id="{3B15BE9E-15AB-6248-BC6C-65FA9B4190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902644F1-F876-6F4E-B0D0-30B61C1D1DA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6E612916-D698-B646-8E99-73538FEC08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3889501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2" name="Column 1">
            <a:extLst>
              <a:ext uri="{FF2B5EF4-FFF2-40B4-BE49-F238E27FC236}">
                <a16:creationId xmlns:a16="http://schemas.microsoft.com/office/drawing/2014/main" id="{2D25A3E2-5973-1F47-9839-AEEF2A9FA6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435" y="2248300"/>
            <a:ext cx="4647804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3" name="Headline 2">
            <a:extLst>
              <a:ext uri="{FF2B5EF4-FFF2-40B4-BE49-F238E27FC236}">
                <a16:creationId xmlns:a16="http://schemas.microsoft.com/office/drawing/2014/main" id="{3B9320FD-ECFE-2547-B24C-41807BE745F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6529" y="1689044"/>
            <a:ext cx="2540607" cy="5232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Title 24pt Bold</a:t>
            </a:r>
          </a:p>
        </p:txBody>
      </p:sp>
      <p:sp>
        <p:nvSpPr>
          <p:cNvPr id="14" name="Column 2">
            <a:extLst>
              <a:ext uri="{FF2B5EF4-FFF2-40B4-BE49-F238E27FC236}">
                <a16:creationId xmlns:a16="http://schemas.microsoft.com/office/drawing/2014/main" id="{BE08606E-3A0D-A34C-AE43-FA45C840AF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6529" y="2250066"/>
            <a:ext cx="4668709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347472" indent="-347472">
              <a:lnSpc>
                <a:spcPts val="196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7300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3840">
          <p15:clr>
            <a:srgbClr val="FBAE40"/>
          </p15:clr>
        </p15:guide>
        <p15:guide id="12" pos="483">
          <p15:clr>
            <a:srgbClr val="FBAE40"/>
          </p15:clr>
        </p15:guide>
        <p15:guide id="13" pos="7197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 –  Featured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A91B10F-EC0D-C943-A3BF-5EA408347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971799" y="728662"/>
            <a:ext cx="9220199" cy="6131437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7715F7-79AE-4445-BAD3-85182EECD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83F9BD00-9860-B24B-A115-ADCF1F873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BB24EE79-0614-1C44-9851-9AF8AE454754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56C2F877-471D-F64A-908A-B18F178596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6850" y="1404902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accent6">
                    <a:lumMod val="90000"/>
                  </a:schemeClr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Body text">
            <a:extLst>
              <a:ext uri="{FF2B5EF4-FFF2-40B4-BE49-F238E27FC236}">
                <a16:creationId xmlns:a16="http://schemas.microsoft.com/office/drawing/2014/main" id="{7BE2A8A8-9F48-D340-BBE6-3CCC22FF302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06850" y="2305229"/>
            <a:ext cx="5729288" cy="3699165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We do not advise to change color and size of font from what is displayed to abide by accessibility guidance. 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diam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8187EC-ADB8-8D41-852E-6A8DD6FB361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728663"/>
            <a:ext cx="2971800" cy="612933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778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 –  Featured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A91B10F-EC0D-C943-A3BF-5EA408347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971799" y="728662"/>
            <a:ext cx="9220200" cy="61314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5827C1-94DC-5940-A85A-10CDA96F28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3" name="Chapter Title">
            <a:extLst>
              <a:ext uri="{FF2B5EF4-FFF2-40B4-BE49-F238E27FC236}">
                <a16:creationId xmlns:a16="http://schemas.microsoft.com/office/drawing/2014/main" id="{092D0355-EC65-A840-8C46-2F2D005A4B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05E1BBCE-1234-3F43-9A61-5DFC3A3C1E1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C129857A-4191-9E44-B536-ECD8F78696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6850" y="1404902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2" name="Body Text">
            <a:extLst>
              <a:ext uri="{FF2B5EF4-FFF2-40B4-BE49-F238E27FC236}">
                <a16:creationId xmlns:a16="http://schemas.microsoft.com/office/drawing/2014/main" id="{A78ABDEE-3F66-9544-9A11-A8EE097D13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06850" y="2305229"/>
            <a:ext cx="5729288" cy="36991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do not advise to change color and size of font from what is displayed to abide by accessibility guidance. 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diam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1200"/>
              </a:spcBef>
            </a:pPr>
            <a:endParaRPr 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D50FC85D-27CD-FF4D-8BFA-DF4E67E5B43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728663"/>
            <a:ext cx="2971799" cy="612933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2803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 –  Bulleted List - L. H.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op Nav">
            <a:extLst>
              <a:ext uri="{FF2B5EF4-FFF2-40B4-BE49-F238E27FC236}">
                <a16:creationId xmlns:a16="http://schemas.microsoft.com/office/drawing/2014/main" id="{B0DBB454-2923-D247-A793-2E1AD83EDC61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896931D-0790-784E-B4DB-8ED1ACF44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1" y="3321724"/>
            <a:ext cx="12191998" cy="3027950"/>
            <a:chOff x="1" y="2621937"/>
            <a:chExt cx="12191998" cy="3027950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55043362-8F75-0745-A63A-7834495F8714}"/>
                </a:ext>
              </a:extLst>
            </p:cNvPr>
            <p:cNvGrpSpPr/>
            <p:nvPr userDrawn="1"/>
          </p:nvGrpSpPr>
          <p:grpSpPr>
            <a:xfrm>
              <a:off x="1" y="2621937"/>
              <a:ext cx="2001201" cy="233422"/>
              <a:chOff x="0" y="2656480"/>
              <a:chExt cx="9572617" cy="233422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3E66ECAB-7133-AD4B-B0EE-28A4BEF04CAC}"/>
                  </a:ext>
                </a:extLst>
              </p:cNvPr>
              <p:cNvSpPr/>
              <p:nvPr userDrawn="1"/>
            </p:nvSpPr>
            <p:spPr>
              <a:xfrm>
                <a:off x="0" y="2656480"/>
                <a:ext cx="9572617" cy="116711"/>
              </a:xfrm>
              <a:prstGeom prst="rect">
                <a:avLst/>
              </a:prstGeom>
              <a:solidFill>
                <a:srgbClr val="0623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1C11623C-AC1A-4A43-A565-9255506E6567}"/>
                  </a:ext>
                </a:extLst>
              </p:cNvPr>
              <p:cNvSpPr/>
              <p:nvPr userDrawn="1"/>
            </p:nvSpPr>
            <p:spPr>
              <a:xfrm>
                <a:off x="0" y="2773191"/>
                <a:ext cx="9572617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A8D16141-CCAB-0746-8535-98B2E101BCFA}"/>
                </a:ext>
              </a:extLst>
            </p:cNvPr>
            <p:cNvGrpSpPr/>
            <p:nvPr userDrawn="1"/>
          </p:nvGrpSpPr>
          <p:grpSpPr>
            <a:xfrm rot="5400000">
              <a:off x="428932" y="4077616"/>
              <a:ext cx="2911120" cy="233422"/>
              <a:chOff x="0" y="2656480"/>
              <a:chExt cx="9572617" cy="233422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952A5FA2-4E0D-C54C-BB84-BDD6D943E8D4}"/>
                  </a:ext>
                </a:extLst>
              </p:cNvPr>
              <p:cNvSpPr/>
              <p:nvPr userDrawn="1"/>
            </p:nvSpPr>
            <p:spPr>
              <a:xfrm>
                <a:off x="0" y="2656480"/>
                <a:ext cx="9572617" cy="116711"/>
              </a:xfrm>
              <a:prstGeom prst="rect">
                <a:avLst/>
              </a:prstGeom>
              <a:solidFill>
                <a:srgbClr val="0623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CC389AD1-AB5B-BD49-AB38-9B9B1604791E}"/>
                  </a:ext>
                </a:extLst>
              </p:cNvPr>
              <p:cNvSpPr/>
              <p:nvPr userDrawn="1"/>
            </p:nvSpPr>
            <p:spPr>
              <a:xfrm>
                <a:off x="0" y="2773191"/>
                <a:ext cx="9572617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1969F282-EF38-FC40-905F-6E5D77FB9041}"/>
                </a:ext>
              </a:extLst>
            </p:cNvPr>
            <p:cNvGrpSpPr/>
            <p:nvPr userDrawn="1"/>
          </p:nvGrpSpPr>
          <p:grpSpPr>
            <a:xfrm>
              <a:off x="1884490" y="5416463"/>
              <a:ext cx="10307509" cy="233422"/>
              <a:chOff x="0" y="2656480"/>
              <a:chExt cx="9572617" cy="233422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EFC2C7F0-EC9D-D44C-B4DD-06FE6C88E716}"/>
                  </a:ext>
                </a:extLst>
              </p:cNvPr>
              <p:cNvSpPr/>
              <p:nvPr userDrawn="1"/>
            </p:nvSpPr>
            <p:spPr>
              <a:xfrm>
                <a:off x="0" y="2656480"/>
                <a:ext cx="9572617" cy="116711"/>
              </a:xfrm>
              <a:prstGeom prst="rect">
                <a:avLst/>
              </a:prstGeom>
              <a:solidFill>
                <a:srgbClr val="0623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F7BDA258-0A0D-F741-9901-55DEAA79A460}"/>
                  </a:ext>
                </a:extLst>
              </p:cNvPr>
              <p:cNvSpPr/>
              <p:nvPr userDrawn="1"/>
            </p:nvSpPr>
            <p:spPr>
              <a:xfrm>
                <a:off x="0" y="2773191"/>
                <a:ext cx="9572617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F5B8D5-712F-414E-A26F-6FA978D44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7" name="Chapter Title">
            <a:extLst>
              <a:ext uri="{FF2B5EF4-FFF2-40B4-BE49-F238E27FC236}">
                <a16:creationId xmlns:a16="http://schemas.microsoft.com/office/drawing/2014/main" id="{D7037DB2-618C-FC4F-9EF6-9DD3982345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48" name="Pg">
            <a:extLst>
              <a:ext uri="{FF2B5EF4-FFF2-40B4-BE49-F238E27FC236}">
                <a16:creationId xmlns:a16="http://schemas.microsoft.com/office/drawing/2014/main" id="{75E0C428-3E02-FA42-99AF-95E6B1BE2533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D785BAF5-3D1A-EB44-9381-2C704C2238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7450" y="958960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0" name="01">
            <a:extLst>
              <a:ext uri="{FF2B5EF4-FFF2-40B4-BE49-F238E27FC236}">
                <a16:creationId xmlns:a16="http://schemas.microsoft.com/office/drawing/2014/main" id="{C7460D23-DB38-E34B-9711-F933BB9213C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0351" y="1813832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5" name="Headline 1">
            <a:extLst>
              <a:ext uri="{FF2B5EF4-FFF2-40B4-BE49-F238E27FC236}">
                <a16:creationId xmlns:a16="http://schemas.microsoft.com/office/drawing/2014/main" id="{8E9BAA1C-DF88-B445-9BDF-5E8FB00ADB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99197" y="1813832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50" name="Copy 1">
            <a:extLst>
              <a:ext uri="{FF2B5EF4-FFF2-40B4-BE49-F238E27FC236}">
                <a16:creationId xmlns:a16="http://schemas.microsoft.com/office/drawing/2014/main" id="{238D5C13-6BC6-864C-852E-088734E0F5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12671" y="2265940"/>
            <a:ext cx="4241637" cy="4206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do not advise to change color and size of font from what is displayed to abide by accessibility guidance. </a:t>
            </a:r>
          </a:p>
        </p:txBody>
      </p:sp>
      <p:sp>
        <p:nvSpPr>
          <p:cNvPr id="33" name="02">
            <a:extLst>
              <a:ext uri="{FF2B5EF4-FFF2-40B4-BE49-F238E27FC236}">
                <a16:creationId xmlns:a16="http://schemas.microsoft.com/office/drawing/2014/main" id="{502F8C79-77C0-5C48-867D-B292CA3E5A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7450" y="3291803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32" name="Headline 2">
            <a:extLst>
              <a:ext uri="{FF2B5EF4-FFF2-40B4-BE49-F238E27FC236}">
                <a16:creationId xmlns:a16="http://schemas.microsoft.com/office/drawing/2014/main" id="{1217D55F-AC99-6C4B-A91A-B525B2F82D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06296" y="3291803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69" name="Copy 2">
            <a:extLst>
              <a:ext uri="{FF2B5EF4-FFF2-40B4-BE49-F238E27FC236}">
                <a16:creationId xmlns:a16="http://schemas.microsoft.com/office/drawing/2014/main" id="{6B38AE9F-747B-2849-9A2B-8E78114D04B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99196" y="3698521"/>
            <a:ext cx="4241637" cy="9288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timeam</a:t>
            </a:r>
            <a:r>
              <a:rPr lang="en-US"/>
              <a:t> </a:t>
            </a:r>
            <a:r>
              <a:rPr lang="en-US" err="1"/>
              <a:t>molestie</a:t>
            </a:r>
            <a:r>
              <a:rPr lang="en-US"/>
              <a:t> </a:t>
            </a:r>
            <a:r>
              <a:rPr lang="en-US" err="1"/>
              <a:t>pri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solet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 ex. Sea </a:t>
            </a:r>
            <a:r>
              <a:rPr lang="en-US" err="1"/>
              <a:t>mollis</a:t>
            </a:r>
            <a:r>
              <a:rPr lang="en-US"/>
              <a:t> </a:t>
            </a:r>
            <a:r>
              <a:rPr lang="en-US" err="1"/>
              <a:t>pertinax</a:t>
            </a:r>
            <a:r>
              <a:rPr lang="en-US"/>
              <a:t> </a:t>
            </a:r>
            <a:r>
              <a:rPr lang="en-US" err="1"/>
              <a:t>assentior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, vim.</a:t>
            </a:r>
          </a:p>
        </p:txBody>
      </p:sp>
      <p:sp>
        <p:nvSpPr>
          <p:cNvPr id="36" name="03">
            <a:extLst>
              <a:ext uri="{FF2B5EF4-FFF2-40B4-BE49-F238E27FC236}">
                <a16:creationId xmlns:a16="http://schemas.microsoft.com/office/drawing/2014/main" id="{8C7E74A7-FBB4-F44D-9FD3-F3C86CE25C9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8563" y="4758717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38" name="Headline 3">
            <a:extLst>
              <a:ext uri="{FF2B5EF4-FFF2-40B4-BE49-F238E27FC236}">
                <a16:creationId xmlns:a16="http://schemas.microsoft.com/office/drawing/2014/main" id="{A5C9EDD8-7B5C-B14B-A1FE-E4BC3B6F3C0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06296" y="4752591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70" name="Copy 3">
            <a:extLst>
              <a:ext uri="{FF2B5EF4-FFF2-40B4-BE49-F238E27FC236}">
                <a16:creationId xmlns:a16="http://schemas.microsoft.com/office/drawing/2014/main" id="{C2895A15-FE9A-7A4F-8035-F76C77E050E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12671" y="5182326"/>
            <a:ext cx="4241637" cy="9288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timeam</a:t>
            </a:r>
            <a:r>
              <a:rPr lang="en-US"/>
              <a:t> </a:t>
            </a:r>
            <a:r>
              <a:rPr lang="en-US" err="1"/>
              <a:t>molestie</a:t>
            </a:r>
            <a:r>
              <a:rPr lang="en-US"/>
              <a:t> </a:t>
            </a:r>
            <a:r>
              <a:rPr lang="en-US" err="1"/>
              <a:t>pri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solet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 ex. Sea </a:t>
            </a:r>
            <a:r>
              <a:rPr lang="en-US" err="1"/>
              <a:t>mollis</a:t>
            </a:r>
            <a:r>
              <a:rPr lang="en-US"/>
              <a:t> </a:t>
            </a:r>
            <a:r>
              <a:rPr lang="en-US" err="1"/>
              <a:t>pertinax</a:t>
            </a:r>
            <a:r>
              <a:rPr lang="en-US"/>
              <a:t> </a:t>
            </a:r>
            <a:r>
              <a:rPr lang="en-US" err="1"/>
              <a:t>assentior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, vim.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C093DB3-273B-AF41-9798-B6C4095D961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935788" y="1746250"/>
            <a:ext cx="4148137" cy="51117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6685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 –  Bulleted Lis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Nav">
            <a:extLst>
              <a:ext uri="{FF2B5EF4-FFF2-40B4-BE49-F238E27FC236}">
                <a16:creationId xmlns:a16="http://schemas.microsoft.com/office/drawing/2014/main" id="{4F65DF74-35BF-374C-8CF0-E5D7AB09DDE3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13287A0-C8FD-6449-8310-14600C68CD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3321723"/>
            <a:ext cx="12192000" cy="3027951"/>
            <a:chOff x="0" y="2621937"/>
            <a:chExt cx="12192000" cy="3027951"/>
          </a:xfrm>
          <a:solidFill>
            <a:schemeClr val="accent1"/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A87DFCB-27DE-CA43-932D-377A4B7A96E8}"/>
                </a:ext>
              </a:extLst>
            </p:cNvPr>
            <p:cNvSpPr/>
            <p:nvPr userDrawn="1"/>
          </p:nvSpPr>
          <p:spPr>
            <a:xfrm>
              <a:off x="0" y="2621937"/>
              <a:ext cx="1821468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F4C1B40-A6DC-E140-A12A-4D94A2DA9CA4}"/>
                </a:ext>
              </a:extLst>
            </p:cNvPr>
            <p:cNvSpPr/>
            <p:nvPr userDrawn="1"/>
          </p:nvSpPr>
          <p:spPr>
            <a:xfrm rot="5400000">
              <a:off x="372227" y="4020914"/>
              <a:ext cx="3027951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F788E9F-4D6F-FC49-AFFB-0DB170A87861}"/>
                </a:ext>
              </a:extLst>
            </p:cNvPr>
            <p:cNvSpPr/>
            <p:nvPr userDrawn="1"/>
          </p:nvSpPr>
          <p:spPr>
            <a:xfrm>
              <a:off x="1810327" y="5419887"/>
              <a:ext cx="10381673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D26904-2D64-A041-AED1-1566B3F825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2" name="Chapter Title">
            <a:extLst>
              <a:ext uri="{FF2B5EF4-FFF2-40B4-BE49-F238E27FC236}">
                <a16:creationId xmlns:a16="http://schemas.microsoft.com/office/drawing/2014/main" id="{9A5F8572-960D-D448-90C2-B30ED42846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3" name="Pg">
            <a:extLst>
              <a:ext uri="{FF2B5EF4-FFF2-40B4-BE49-F238E27FC236}">
                <a16:creationId xmlns:a16="http://schemas.microsoft.com/office/drawing/2014/main" id="{48342CED-001C-AD48-8427-D341DEBD80C9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5B0E7CBC-867F-A54C-812D-51EB02B0D0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04895" y="958960"/>
            <a:ext cx="4796859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8" name="01">
            <a:extLst>
              <a:ext uri="{FF2B5EF4-FFF2-40B4-BE49-F238E27FC236}">
                <a16:creationId xmlns:a16="http://schemas.microsoft.com/office/drawing/2014/main" id="{4DD26A78-8BCB-B24A-B98B-D3C5C720142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97796" y="1718735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37" name="Headline 1">
            <a:extLst>
              <a:ext uri="{FF2B5EF4-FFF2-40B4-BE49-F238E27FC236}">
                <a16:creationId xmlns:a16="http://schemas.microsoft.com/office/drawing/2014/main" id="{F77579FA-E0A6-BE4E-B83A-0F7305BA49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46642" y="1718735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39" name="Copy 1">
            <a:extLst>
              <a:ext uri="{FF2B5EF4-FFF2-40B4-BE49-F238E27FC236}">
                <a16:creationId xmlns:a16="http://schemas.microsoft.com/office/drawing/2014/main" id="{2388C246-4C64-A44F-961B-615B097BA7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53018" y="2156391"/>
            <a:ext cx="4241637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do not advise to change color and size of font from what is displayed to abide by accessibility guidance. </a:t>
            </a:r>
          </a:p>
          <a:p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02">
            <a:extLst>
              <a:ext uri="{FF2B5EF4-FFF2-40B4-BE49-F238E27FC236}">
                <a16:creationId xmlns:a16="http://schemas.microsoft.com/office/drawing/2014/main" id="{830944A2-8584-BC4A-92AA-32D0B4464A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04895" y="3196706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40" name="Headline 2">
            <a:extLst>
              <a:ext uri="{FF2B5EF4-FFF2-40B4-BE49-F238E27FC236}">
                <a16:creationId xmlns:a16="http://schemas.microsoft.com/office/drawing/2014/main" id="{FDD69F5D-AB79-3845-A6F2-385D5C5B1B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53741" y="3196706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42" name="Copy 2">
            <a:extLst>
              <a:ext uri="{FF2B5EF4-FFF2-40B4-BE49-F238E27FC236}">
                <a16:creationId xmlns:a16="http://schemas.microsoft.com/office/drawing/2014/main" id="{3D89D222-7622-9044-A731-85FC8011D9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60117" y="3634362"/>
            <a:ext cx="4241637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timeam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solet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convenire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ex. Sea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pertinax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assentior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vim.</a:t>
            </a:r>
          </a:p>
          <a:p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03">
            <a:extLst>
              <a:ext uri="{FF2B5EF4-FFF2-40B4-BE49-F238E27FC236}">
                <a16:creationId xmlns:a16="http://schemas.microsoft.com/office/drawing/2014/main" id="{A0717EC4-4CFA-3746-A443-E79E29767C5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06008" y="4654382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45" name="Headline 3">
            <a:extLst>
              <a:ext uri="{FF2B5EF4-FFF2-40B4-BE49-F238E27FC236}">
                <a16:creationId xmlns:a16="http://schemas.microsoft.com/office/drawing/2014/main" id="{0D57046F-F33F-6840-BE9B-EAD06F2C968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53741" y="4657494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44" name="Copy 3">
            <a:extLst>
              <a:ext uri="{FF2B5EF4-FFF2-40B4-BE49-F238E27FC236}">
                <a16:creationId xmlns:a16="http://schemas.microsoft.com/office/drawing/2014/main" id="{4F9721F3-9853-5247-BD5C-9420E958AD3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61230" y="5092596"/>
            <a:ext cx="4241637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timeam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solet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convenire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ex. Sea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pertinax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assentior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vim.</a:t>
            </a:r>
          </a:p>
          <a:p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C6DB3A7-20E0-684E-9A74-A2BF27E7FB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069975" y="1373188"/>
            <a:ext cx="4438650" cy="54848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571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 –  Call Out Box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op Nav">
            <a:extLst>
              <a:ext uri="{FF2B5EF4-FFF2-40B4-BE49-F238E27FC236}">
                <a16:creationId xmlns:a16="http://schemas.microsoft.com/office/drawing/2014/main" id="{E4D20FAE-37C6-C749-A4C0-1C7EB7AFC4CD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AC79D01-1491-1A46-B0B6-F2FEBC1BA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729130"/>
            <a:ext cx="4086451" cy="40682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B404AE-4E2C-6049-95E3-193B665C26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DA8190D2-E978-6643-BCB2-60CDE40B8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5B59F53A-E8CF-1C40-B445-91F374C88B6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49255ED6-FF99-7C4C-872F-AE8527729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681524"/>
            <a:ext cx="3406871" cy="88741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AA788A84-57E8-A34B-9A7A-191EA5DB55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184" y="2471301"/>
            <a:ext cx="5415816" cy="335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1800" b="1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Small caption below</a:t>
            </a:r>
          </a:p>
        </p:txBody>
      </p:sp>
      <p:sp>
        <p:nvSpPr>
          <p:cNvPr id="22" name="Body Text">
            <a:extLst>
              <a:ext uri="{FF2B5EF4-FFF2-40B4-BE49-F238E27FC236}">
                <a16:creationId xmlns:a16="http://schemas.microsoft.com/office/drawing/2014/main" id="{B745550E-7BE1-494D-B44D-4932A01F33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458" y="3088679"/>
            <a:ext cx="6464300" cy="3423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11" name="Call out box">
            <a:extLst>
              <a:ext uri="{FF2B5EF4-FFF2-40B4-BE49-F238E27FC236}">
                <a16:creationId xmlns:a16="http://schemas.microsoft.com/office/drawing/2014/main" id="{959AF58F-8047-4A4F-B1B7-E6B18CF6AF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1937" y="1791343"/>
            <a:ext cx="2067391" cy="19509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Call Out Box —</a:t>
            </a:r>
          </a:p>
          <a:p>
            <a:pPr lvl="0"/>
            <a:r>
              <a:rPr lang="en-US"/>
              <a:t>24pt Bold limited to 50 characters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9478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6" orient="horz" pos="3022">
          <p15:clr>
            <a:srgbClr val="FBAE40"/>
          </p15:clr>
        </p15:guide>
        <p15:guide id="7" pos="5110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 –  Call Out Box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DB41E570-CA75-A746-B954-43B4FA2F75C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D6D3B9-5F57-4D46-94D5-27811194DC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729130"/>
            <a:ext cx="4086451" cy="406829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9EF590-E588-8B41-AF56-718C495BBF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88B0874C-8B01-C74F-A1E1-E491D257E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FC8C3A12-05AB-384D-B38A-AA60F17D9876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895255C-5C21-B44A-9272-4243F8BCCC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681524"/>
            <a:ext cx="3413448" cy="887413"/>
          </a:xfrm>
        </p:spPr>
        <p:txBody>
          <a:bodyPr/>
          <a:lstStyle>
            <a:lvl1pPr>
              <a:defRPr>
                <a:solidFill>
                  <a:schemeClr val="accent6">
                    <a:lumMod val="90000"/>
                  </a:schemeClr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0" name="Subtitle">
            <a:extLst>
              <a:ext uri="{FF2B5EF4-FFF2-40B4-BE49-F238E27FC236}">
                <a16:creationId xmlns:a16="http://schemas.microsoft.com/office/drawing/2014/main" id="{19F8877B-D18D-CF4F-A4B3-5626E1DDC4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184" y="2471301"/>
            <a:ext cx="5415816" cy="335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1800" b="1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Small caption below</a:t>
            </a:r>
          </a:p>
        </p:txBody>
      </p:sp>
      <p:sp>
        <p:nvSpPr>
          <p:cNvPr id="22" name="Body Text">
            <a:extLst>
              <a:ext uri="{FF2B5EF4-FFF2-40B4-BE49-F238E27FC236}">
                <a16:creationId xmlns:a16="http://schemas.microsoft.com/office/drawing/2014/main" id="{24804DEE-1D02-2343-BFAA-2C9772B155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458" y="3088679"/>
            <a:ext cx="6464300" cy="3423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21" name="Call out Box">
            <a:extLst>
              <a:ext uri="{FF2B5EF4-FFF2-40B4-BE49-F238E27FC236}">
                <a16:creationId xmlns:a16="http://schemas.microsoft.com/office/drawing/2014/main" id="{B084D13F-DF47-7449-946E-30E399B431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1937" y="1791343"/>
            <a:ext cx="2067391" cy="19509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smtClean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en-US"/>
              <a:t>Call Out Box —</a:t>
            </a:r>
          </a:p>
          <a:p>
            <a:pPr lvl="0"/>
            <a:r>
              <a:rPr lang="en-US"/>
              <a:t>24pt Bold limited to 50 characters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929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6" orient="horz" pos="3022">
          <p15:clr>
            <a:srgbClr val="FBAE40"/>
          </p15:clr>
        </p15:guide>
        <p15:guide id="7" pos="5110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 –  Call Out Box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8798B9-84E2-EE4D-837A-4C3149D62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728662"/>
            <a:ext cx="4086451" cy="4068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24543A-2943-E144-B0C9-4FF147982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84900E18-72F0-D846-B39B-92BEB7B4C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25EA957-D2E1-084E-8256-651E3AD5768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9A8E5E85-12FB-CF4F-8F55-864987A9AC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681524"/>
            <a:ext cx="3406871" cy="8874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1AA82C71-2310-B94F-83E7-85F9DDAE2F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184" y="2471301"/>
            <a:ext cx="5415816" cy="335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1800" b="1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Small caption below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F8CA0EEE-48D2-E543-8BF2-48FA2307D3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458" y="3088679"/>
            <a:ext cx="6464300" cy="3423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14" name="Call out box">
            <a:extLst>
              <a:ext uri="{FF2B5EF4-FFF2-40B4-BE49-F238E27FC236}">
                <a16:creationId xmlns:a16="http://schemas.microsoft.com/office/drawing/2014/main" id="{AE11AB8B-B566-2644-B60E-0DB3F72ACC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1937" y="1791343"/>
            <a:ext cx="2067391" cy="19509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 dirty="0"/>
              <a:t>Call Out Box —</a:t>
            </a:r>
          </a:p>
          <a:p>
            <a:pPr lvl="0"/>
            <a:r>
              <a:rPr lang="en-US" dirty="0"/>
              <a:t>24pt Bold limited to 50 characters 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2586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6" orient="horz" pos="3022">
          <p15:clr>
            <a:srgbClr val="FBAE40"/>
          </p15:clr>
        </p15:guide>
        <p15:guide id="7" pos="5110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Cover Slide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25C50BE7-02B9-E94F-82D1-CA65C5808638}"/>
              </a:ext>
            </a:extLst>
          </p:cNvPr>
          <p:cNvSpPr/>
          <p:nvPr userDrawn="1"/>
        </p:nvSpPr>
        <p:spPr>
          <a:xfrm>
            <a:off x="0" y="-1"/>
            <a:ext cx="12192000" cy="6860093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 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FEC3F10-5F67-304B-8825-308AD531CD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58AD3BE-D6CF-A64B-8811-9A8A9093B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2867" y="-3"/>
            <a:ext cx="11734660" cy="6349157"/>
            <a:chOff x="362867" y="-3"/>
            <a:chExt cx="11734660" cy="6349157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D9449F4-DDDA-2940-AC8E-5A8EB963E028}"/>
                </a:ext>
              </a:extLst>
            </p:cNvPr>
            <p:cNvSpPr/>
            <p:nvPr/>
          </p:nvSpPr>
          <p:spPr>
            <a:xfrm>
              <a:off x="362867" y="6136112"/>
              <a:ext cx="10780357" cy="2130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9977B72-DEEB-B642-B055-A1FC830C6F22}"/>
                </a:ext>
              </a:extLst>
            </p:cNvPr>
            <p:cNvSpPr/>
            <p:nvPr/>
          </p:nvSpPr>
          <p:spPr>
            <a:xfrm rot="16200000">
              <a:off x="9515714" y="4721644"/>
              <a:ext cx="3025021" cy="2299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49CCB56-97C4-D743-80FD-7AEEF01BDBA1}"/>
                </a:ext>
              </a:extLst>
            </p:cNvPr>
            <p:cNvSpPr/>
            <p:nvPr/>
          </p:nvSpPr>
          <p:spPr>
            <a:xfrm>
              <a:off x="9502377" y="3324133"/>
              <a:ext cx="1640847" cy="2241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888F149-DAA2-B848-801A-FCC1422F3B96}"/>
                </a:ext>
              </a:extLst>
            </p:cNvPr>
            <p:cNvSpPr/>
            <p:nvPr/>
          </p:nvSpPr>
          <p:spPr>
            <a:xfrm rot="16200000">
              <a:off x="9188261" y="3004154"/>
              <a:ext cx="858236" cy="2300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A3E8350-CB13-2444-ACBA-9CB24416579D}"/>
                </a:ext>
              </a:extLst>
            </p:cNvPr>
            <p:cNvGrpSpPr/>
            <p:nvPr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solidFill>
              <a:schemeClr val="bg1"/>
            </a:solidFill>
          </p:grpSpPr>
          <p:sp>
            <p:nvSpPr>
              <p:cNvPr id="35" name="Parallelogram 34">
                <a:extLst>
                  <a:ext uri="{FF2B5EF4-FFF2-40B4-BE49-F238E27FC236}">
                    <a16:creationId xmlns:a16="http://schemas.microsoft.com/office/drawing/2014/main" id="{54F2EC11-B068-3749-B697-AB996FFEBDD7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Parallelogram 35">
                <a:extLst>
                  <a:ext uri="{FF2B5EF4-FFF2-40B4-BE49-F238E27FC236}">
                    <a16:creationId xmlns:a16="http://schemas.microsoft.com/office/drawing/2014/main" id="{6D7DAAF6-5C60-8E42-8F56-8A59D01DAFF5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3A0D68A-64DE-034D-A0D9-7DBB1C30BD44}"/>
                </a:ext>
              </a:extLst>
            </p:cNvPr>
            <p:cNvSpPr/>
            <p:nvPr/>
          </p:nvSpPr>
          <p:spPr>
            <a:xfrm rot="8100000">
              <a:off x="9147057" y="1613790"/>
              <a:ext cx="2950470" cy="2241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D427200B-3CEF-4543-AFE8-A349D401B181}"/>
                </a:ext>
              </a:extLst>
            </p:cNvPr>
            <p:cNvSpPr/>
            <p:nvPr userDrawn="1"/>
          </p:nvSpPr>
          <p:spPr>
            <a:xfrm rot="16200000">
              <a:off x="-2696712" y="3059577"/>
              <a:ext cx="6349157" cy="2299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4" name="Picture 43" descr="McGraw Hill red cube Logo">
            <a:extLst>
              <a:ext uri="{FF2B5EF4-FFF2-40B4-BE49-F238E27FC236}">
                <a16:creationId xmlns:a16="http://schemas.microsoft.com/office/drawing/2014/main" id="{AD397FEF-023D-054E-ACC9-0270E3770C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546F528F-8FD7-0046-8513-FB61348B3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4023448"/>
            <a:ext cx="5144767" cy="923533"/>
          </a:xfrm>
          <a:prstGeom prst="rect">
            <a:avLst/>
          </a:prstGeom>
          <a:solidFill>
            <a:schemeClr val="accent3"/>
          </a:solidFill>
          <a:ln w="9525">
            <a:solidFill>
              <a:srgbClr val="5F14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ABC2A16-3F7C-3046-969E-5B8D87BD37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1436453"/>
            <a:ext cx="5144874" cy="2580258"/>
          </a:xfrm>
          <a:prstGeom prst="rect">
            <a:avLst/>
          </a:prstGeom>
          <a:solidFill>
            <a:schemeClr val="accent3"/>
          </a:solidFill>
          <a:ln w="9525">
            <a:solidFill>
              <a:srgbClr val="5F14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itle 2">
            <a:extLst>
              <a:ext uri="{FF2B5EF4-FFF2-40B4-BE49-F238E27FC236}">
                <a16:creationId xmlns:a16="http://schemas.microsoft.com/office/drawing/2014/main" id="{518E6496-8922-7A41-B98C-68CD630298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2983" y="1605014"/>
            <a:ext cx="4831300" cy="14205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8" name="Subtitle">
            <a:extLst>
              <a:ext uri="{FF2B5EF4-FFF2-40B4-BE49-F238E27FC236}">
                <a16:creationId xmlns:a16="http://schemas.microsoft.com/office/drawing/2014/main" id="{C521F783-BD0D-4E45-AF8D-244BD4F7094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8087" y="3139278"/>
            <a:ext cx="4533631" cy="723986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 Sample 2 Lines Lorem Ipsum Dolore</a:t>
            </a:r>
          </a:p>
        </p:txBody>
      </p:sp>
      <p:sp>
        <p:nvSpPr>
          <p:cNvPr id="31" name="Name &amp; Surname">
            <a:extLst>
              <a:ext uri="{FF2B5EF4-FFF2-40B4-BE49-F238E27FC236}">
                <a16:creationId xmlns:a16="http://schemas.microsoft.com/office/drawing/2014/main" id="{4A623C1E-7ACF-624F-925D-EE13A08C6D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8087" y="4122407"/>
            <a:ext cx="4887913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30" name="Numeral Date">
            <a:extLst>
              <a:ext uri="{FF2B5EF4-FFF2-40B4-BE49-F238E27FC236}">
                <a16:creationId xmlns:a16="http://schemas.microsoft.com/office/drawing/2014/main" id="{80B0E6A2-D15A-844C-BC00-3E06BA55C9F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8087" y="4512640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7E67ABFC-699A-5442-B333-C5B9BFC1B62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59041" y="2830679"/>
            <a:ext cx="3121683" cy="402732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5636020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7 –  Call Out Box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op Nav">
            <a:extLst>
              <a:ext uri="{FF2B5EF4-FFF2-40B4-BE49-F238E27FC236}">
                <a16:creationId xmlns:a16="http://schemas.microsoft.com/office/drawing/2014/main" id="{FC231581-4C30-CC44-97C7-AF37930886B5}"/>
              </a:ext>
            </a:extLst>
          </p:cNvPr>
          <p:cNvSpPr/>
          <p:nvPr userDrawn="1"/>
        </p:nvSpPr>
        <p:spPr>
          <a:xfrm>
            <a:off x="8105548" y="728663"/>
            <a:ext cx="4086452" cy="4068295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D441DD-A5DD-674E-B805-796E0DCE8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84900E18-72F0-D846-B39B-92BEB7B4C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25EA957-D2E1-084E-8256-651E3AD5768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6AF6692-F0B1-984D-AAE3-766630556B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681524"/>
            <a:ext cx="3406871" cy="88741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1AA82C71-2310-B94F-83E7-85F9DDAE2F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184" y="2471301"/>
            <a:ext cx="5415816" cy="335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1800" b="1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Small caption below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F8CA0EEE-48D2-E543-8BF2-48FA2307D3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458" y="3088679"/>
            <a:ext cx="6464300" cy="3423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11" name="Call out box">
            <a:extLst>
              <a:ext uri="{FF2B5EF4-FFF2-40B4-BE49-F238E27FC236}">
                <a16:creationId xmlns:a16="http://schemas.microsoft.com/office/drawing/2014/main" id="{77BBF566-40CB-864A-B2E3-96B94E6B17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1937" y="1791343"/>
            <a:ext cx="2067391" cy="19509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Call Out Box —</a:t>
            </a:r>
          </a:p>
          <a:p>
            <a:pPr lvl="0"/>
            <a:r>
              <a:rPr lang="en-US"/>
              <a:t>24pt Bold limited to 50 characters </a:t>
            </a:r>
          </a:p>
          <a:p>
            <a:pPr lvl="0"/>
            <a:endParaRPr lang="en-US"/>
          </a:p>
        </p:txBody>
      </p:sp>
      <p:sp>
        <p:nvSpPr>
          <p:cNvPr id="12" name="Pg">
            <a:extLst>
              <a:ext uri="{FF2B5EF4-FFF2-40B4-BE49-F238E27FC236}">
                <a16:creationId xmlns:a16="http://schemas.microsoft.com/office/drawing/2014/main" id="{AECED608-F065-4D58-B7C8-0C1C936EBB3A}"/>
              </a:ext>
            </a:extLst>
          </p:cNvPr>
          <p:cNvSpPr txBox="1"/>
          <p:nvPr userDrawn="1"/>
        </p:nvSpPr>
        <p:spPr>
          <a:xfrm>
            <a:off x="10405038" y="65020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8735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6" orient="horz" pos="3022">
          <p15:clr>
            <a:srgbClr val="FBAE40"/>
          </p15:clr>
        </p15:guide>
        <p15:guide id="7" pos="5110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07 –  Call Out Box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op Nav">
            <a:extLst>
              <a:ext uri="{FF2B5EF4-FFF2-40B4-BE49-F238E27FC236}">
                <a16:creationId xmlns:a16="http://schemas.microsoft.com/office/drawing/2014/main" id="{5632E63E-8B1B-134B-9EA1-CD9ACBB6716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8798B9-84E2-EE4D-837A-4C3149D62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728662"/>
            <a:ext cx="4086451" cy="40682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077483-4A49-AA4B-8B2E-9115C1ECC2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84900E18-72F0-D846-B39B-92BEB7B4C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25EA957-D2E1-084E-8256-651E3AD5768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B93D016-9E70-8F45-AA00-97F5080F2D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681524"/>
            <a:ext cx="3413448" cy="8874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1AA82C71-2310-B94F-83E7-85F9DDAE2F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184" y="2471301"/>
            <a:ext cx="5415816" cy="335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1800" b="1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Small caption below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F8CA0EEE-48D2-E543-8BF2-48FA2307D3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458" y="3088679"/>
            <a:ext cx="6464300" cy="3423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14" name="Call out box">
            <a:extLst>
              <a:ext uri="{FF2B5EF4-FFF2-40B4-BE49-F238E27FC236}">
                <a16:creationId xmlns:a16="http://schemas.microsoft.com/office/drawing/2014/main" id="{AE11AB8B-B566-2644-B60E-0DB3F72ACC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1937" y="1791343"/>
            <a:ext cx="2067391" cy="19509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 dirty="0"/>
              <a:t>Call Out Box —</a:t>
            </a:r>
          </a:p>
          <a:p>
            <a:pPr lvl="0"/>
            <a:r>
              <a:rPr lang="en-US" dirty="0"/>
              <a:t>24pt Bold limited to 50 characters 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4737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6" orient="horz" pos="3022">
          <p15:clr>
            <a:srgbClr val="FBAE40"/>
          </p15:clr>
        </p15:guide>
        <p15:guide id="7" pos="5110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 –  Full Bleed Photo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B1A09C3-C221-5247-95D0-510AEE25B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45B405-5520-D342-BFF1-B35680114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8" name="Chapter Title">
            <a:extLst>
              <a:ext uri="{FF2B5EF4-FFF2-40B4-BE49-F238E27FC236}">
                <a16:creationId xmlns:a16="http://schemas.microsoft.com/office/drawing/2014/main" id="{84EF5F22-40A4-F34C-9AAE-3BE16DC4D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0" name="Pg">
            <a:extLst>
              <a:ext uri="{FF2B5EF4-FFF2-40B4-BE49-F238E27FC236}">
                <a16:creationId xmlns:a16="http://schemas.microsoft.com/office/drawing/2014/main" id="{9E56A7A9-2EA7-8342-A088-17D4FCB6BD74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280C8E3-777D-544D-80D5-B7791BC58B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5079" y="3827004"/>
            <a:ext cx="2067391" cy="19509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17A9CB7-967C-C743-9745-5972400AEAA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728663"/>
            <a:ext cx="12192000" cy="6122987"/>
          </a:xfrm>
          <a:custGeom>
            <a:avLst/>
            <a:gdLst>
              <a:gd name="connsiteX0" fmla="*/ 0 w 12192000"/>
              <a:gd name="connsiteY0" fmla="*/ 0 h 6122987"/>
              <a:gd name="connsiteX1" fmla="*/ 12192000 w 12192000"/>
              <a:gd name="connsiteY1" fmla="*/ 0 h 6122987"/>
              <a:gd name="connsiteX2" fmla="*/ 12192000 w 12192000"/>
              <a:gd name="connsiteY2" fmla="*/ 2042886 h 6122987"/>
              <a:gd name="connsiteX3" fmla="*/ 8142436 w 12192000"/>
              <a:gd name="connsiteY3" fmla="*/ 2042886 h 6122987"/>
              <a:gd name="connsiteX4" fmla="*/ 8142436 w 12192000"/>
              <a:gd name="connsiteY4" fmla="*/ 6122987 h 6122987"/>
              <a:gd name="connsiteX5" fmla="*/ 0 w 12192000"/>
              <a:gd name="connsiteY5" fmla="*/ 6122987 h 6122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122987">
                <a:moveTo>
                  <a:pt x="0" y="0"/>
                </a:moveTo>
                <a:lnTo>
                  <a:pt x="12192000" y="0"/>
                </a:lnTo>
                <a:lnTo>
                  <a:pt x="12192000" y="2042886"/>
                </a:lnTo>
                <a:lnTo>
                  <a:pt x="8142436" y="2042886"/>
                </a:lnTo>
                <a:lnTo>
                  <a:pt x="8142436" y="6122987"/>
                </a:lnTo>
                <a:lnTo>
                  <a:pt x="0" y="61229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7012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9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 –  Full Bleed Photo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0B215F-CC30-5D4D-8CBD-8143A5F9B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17A81-5A2C-1C46-B732-6D8F752FE7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9" name="Chapter Title">
            <a:extLst>
              <a:ext uri="{FF2B5EF4-FFF2-40B4-BE49-F238E27FC236}">
                <a16:creationId xmlns:a16="http://schemas.microsoft.com/office/drawing/2014/main" id="{C868D27C-4A66-3D40-B6D9-DA3C3E77B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Chapter Title</a:t>
            </a:r>
          </a:p>
        </p:txBody>
      </p:sp>
      <p:sp>
        <p:nvSpPr>
          <p:cNvPr id="11" name="Pg">
            <a:extLst>
              <a:ext uri="{FF2B5EF4-FFF2-40B4-BE49-F238E27FC236}">
                <a16:creationId xmlns:a16="http://schemas.microsoft.com/office/drawing/2014/main" id="{6307E64D-ABD6-964C-A9ED-0F2BC5F5DFCC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74E7FBC-DBF4-A843-BCC8-3AABD2752B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5079" y="3827004"/>
            <a:ext cx="2067391" cy="19509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3932ECF-C481-0042-9C4B-69AC0151F6C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728663"/>
            <a:ext cx="12192000" cy="6122987"/>
          </a:xfrm>
          <a:custGeom>
            <a:avLst/>
            <a:gdLst>
              <a:gd name="connsiteX0" fmla="*/ 0 w 12192000"/>
              <a:gd name="connsiteY0" fmla="*/ 0 h 6122987"/>
              <a:gd name="connsiteX1" fmla="*/ 12192000 w 12192000"/>
              <a:gd name="connsiteY1" fmla="*/ 0 h 6122987"/>
              <a:gd name="connsiteX2" fmla="*/ 12192000 w 12192000"/>
              <a:gd name="connsiteY2" fmla="*/ 2042886 h 6122987"/>
              <a:gd name="connsiteX3" fmla="*/ 8142436 w 12192000"/>
              <a:gd name="connsiteY3" fmla="*/ 2042886 h 6122987"/>
              <a:gd name="connsiteX4" fmla="*/ 8142436 w 12192000"/>
              <a:gd name="connsiteY4" fmla="*/ 6122987 h 6122987"/>
              <a:gd name="connsiteX5" fmla="*/ 0 w 12192000"/>
              <a:gd name="connsiteY5" fmla="*/ 6122987 h 6122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122987">
                <a:moveTo>
                  <a:pt x="0" y="0"/>
                </a:moveTo>
                <a:lnTo>
                  <a:pt x="12192000" y="0"/>
                </a:lnTo>
                <a:lnTo>
                  <a:pt x="12192000" y="2042886"/>
                </a:lnTo>
                <a:lnTo>
                  <a:pt x="8142436" y="2042886"/>
                </a:lnTo>
                <a:lnTo>
                  <a:pt x="8142436" y="6122987"/>
                </a:lnTo>
                <a:lnTo>
                  <a:pt x="0" y="61229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9261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9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 –  Full Bleed Photo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1327E40-7AE9-D645-B4A9-1806BB82E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624E95-DAF4-C047-A8A8-63805777AB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C4517ED0-C392-6B42-8C16-10ABCE912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1" name="Pg">
            <a:extLst>
              <a:ext uri="{FF2B5EF4-FFF2-40B4-BE49-F238E27FC236}">
                <a16:creationId xmlns:a16="http://schemas.microsoft.com/office/drawing/2014/main" id="{1E2BD2C9-3898-8F41-A4FA-41AA87FB2AA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9A2B021-614E-CC4D-9416-F375CF1D86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5079" y="3827004"/>
            <a:ext cx="2067391" cy="19509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2918D5D-8AA4-3844-A0DB-F33D1F9E638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728663"/>
            <a:ext cx="12192000" cy="6122987"/>
          </a:xfrm>
          <a:custGeom>
            <a:avLst/>
            <a:gdLst>
              <a:gd name="connsiteX0" fmla="*/ 0 w 12192000"/>
              <a:gd name="connsiteY0" fmla="*/ 0 h 6122987"/>
              <a:gd name="connsiteX1" fmla="*/ 12192000 w 12192000"/>
              <a:gd name="connsiteY1" fmla="*/ 0 h 6122987"/>
              <a:gd name="connsiteX2" fmla="*/ 12192000 w 12192000"/>
              <a:gd name="connsiteY2" fmla="*/ 2042886 h 6122987"/>
              <a:gd name="connsiteX3" fmla="*/ 8142436 w 12192000"/>
              <a:gd name="connsiteY3" fmla="*/ 2042886 h 6122987"/>
              <a:gd name="connsiteX4" fmla="*/ 8142436 w 12192000"/>
              <a:gd name="connsiteY4" fmla="*/ 6122987 h 6122987"/>
              <a:gd name="connsiteX5" fmla="*/ 0 w 12192000"/>
              <a:gd name="connsiteY5" fmla="*/ 6122987 h 6122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122987">
                <a:moveTo>
                  <a:pt x="0" y="0"/>
                </a:moveTo>
                <a:lnTo>
                  <a:pt x="12192000" y="0"/>
                </a:lnTo>
                <a:lnTo>
                  <a:pt x="12192000" y="2042886"/>
                </a:lnTo>
                <a:lnTo>
                  <a:pt x="8142436" y="2042886"/>
                </a:lnTo>
                <a:lnTo>
                  <a:pt x="8142436" y="6122987"/>
                </a:lnTo>
                <a:lnTo>
                  <a:pt x="0" y="61229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2414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9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8 –  Full Bleed Photo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9A50EBF1-7D5E-3747-8077-326AF31A95C4}"/>
              </a:ext>
            </a:extLst>
          </p:cNvPr>
          <p:cNvSpPr/>
          <p:nvPr userDrawn="1"/>
        </p:nvSpPr>
        <p:spPr>
          <a:xfrm>
            <a:off x="8112124" y="2744788"/>
            <a:ext cx="4079875" cy="4113211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2A26EE-2250-A34C-87BB-A0544E465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C4517ED0-C392-6B42-8C16-10ABCE912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1" name="Pg">
            <a:extLst>
              <a:ext uri="{FF2B5EF4-FFF2-40B4-BE49-F238E27FC236}">
                <a16:creationId xmlns:a16="http://schemas.microsoft.com/office/drawing/2014/main" id="{1E2BD2C9-3898-8F41-A4FA-41AA87FB2AA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24A7980-45D8-784D-8E4F-0D0053671D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5079" y="3827004"/>
            <a:ext cx="2067391" cy="19509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88F2E5B-FAE3-7C4A-9B56-8232512481C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728663"/>
            <a:ext cx="12192000" cy="6122987"/>
          </a:xfrm>
          <a:custGeom>
            <a:avLst/>
            <a:gdLst>
              <a:gd name="connsiteX0" fmla="*/ 0 w 12192000"/>
              <a:gd name="connsiteY0" fmla="*/ 0 h 6122987"/>
              <a:gd name="connsiteX1" fmla="*/ 12192000 w 12192000"/>
              <a:gd name="connsiteY1" fmla="*/ 0 h 6122987"/>
              <a:gd name="connsiteX2" fmla="*/ 12192000 w 12192000"/>
              <a:gd name="connsiteY2" fmla="*/ 2042886 h 6122987"/>
              <a:gd name="connsiteX3" fmla="*/ 8142436 w 12192000"/>
              <a:gd name="connsiteY3" fmla="*/ 2042886 h 6122987"/>
              <a:gd name="connsiteX4" fmla="*/ 8142436 w 12192000"/>
              <a:gd name="connsiteY4" fmla="*/ 6122987 h 6122987"/>
              <a:gd name="connsiteX5" fmla="*/ 0 w 12192000"/>
              <a:gd name="connsiteY5" fmla="*/ 6122987 h 6122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122987">
                <a:moveTo>
                  <a:pt x="0" y="0"/>
                </a:moveTo>
                <a:lnTo>
                  <a:pt x="12192000" y="0"/>
                </a:lnTo>
                <a:lnTo>
                  <a:pt x="12192000" y="2042886"/>
                </a:lnTo>
                <a:lnTo>
                  <a:pt x="8142436" y="2042886"/>
                </a:lnTo>
                <a:lnTo>
                  <a:pt x="8142436" y="6122987"/>
                </a:lnTo>
                <a:lnTo>
                  <a:pt x="0" y="61229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1604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9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 5-column Tex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490707B-6C6C-5E44-87D8-521DBCC7E21C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62E6F4-ACEF-4946-9F8B-3E94398BC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3" name="Chapter Title">
            <a:extLst>
              <a:ext uri="{FF2B5EF4-FFF2-40B4-BE49-F238E27FC236}">
                <a16:creationId xmlns:a16="http://schemas.microsoft.com/office/drawing/2014/main" id="{F9E60D72-3177-4045-A466-D4B05B19B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30" name="Pg">
            <a:extLst>
              <a:ext uri="{FF2B5EF4-FFF2-40B4-BE49-F238E27FC236}">
                <a16:creationId xmlns:a16="http://schemas.microsoft.com/office/drawing/2014/main" id="{E1F1980C-9889-C848-8872-29975F666E04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1544E1B1-08F2-4C4E-92C9-F500EEA591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9916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0" name="01">
            <a:extLst>
              <a:ext uri="{FF2B5EF4-FFF2-40B4-BE49-F238E27FC236}">
                <a16:creationId xmlns:a16="http://schemas.microsoft.com/office/drawing/2014/main" id="{6F3CD7EC-291A-CB41-AC04-9DA32ED491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48137" y="2158500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58" name="Caption 1">
            <a:extLst>
              <a:ext uri="{FF2B5EF4-FFF2-40B4-BE49-F238E27FC236}">
                <a16:creationId xmlns:a16="http://schemas.microsoft.com/office/drawing/2014/main" id="{C49CF928-74D9-7D4A-9C22-E2E436B914D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6676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3" name="Column 1">
            <a:extLst>
              <a:ext uri="{FF2B5EF4-FFF2-40B4-BE49-F238E27FC236}">
                <a16:creationId xmlns:a16="http://schemas.microsoft.com/office/drawing/2014/main" id="{6587622A-E7E2-6B44-B626-9CC87A6C6DC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255" y="4203375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3" name="02">
            <a:extLst>
              <a:ext uri="{FF2B5EF4-FFF2-40B4-BE49-F238E27FC236}">
                <a16:creationId xmlns:a16="http://schemas.microsoft.com/office/drawing/2014/main" id="{DDE4B5E5-63E4-6D4D-B63F-A8AE99EB850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47170" y="2158738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59" name="Caption 2">
            <a:extLst>
              <a:ext uri="{FF2B5EF4-FFF2-40B4-BE49-F238E27FC236}">
                <a16:creationId xmlns:a16="http://schemas.microsoft.com/office/drawing/2014/main" id="{D6639B44-DFB3-1048-9F98-610715182EE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963378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4" name="Column 2">
            <a:extLst>
              <a:ext uri="{FF2B5EF4-FFF2-40B4-BE49-F238E27FC236}">
                <a16:creationId xmlns:a16="http://schemas.microsoft.com/office/drawing/2014/main" id="{055A89E4-9DE0-AE4F-8C40-E086AFB8D51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17288" y="4203613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6" name="03">
            <a:extLst>
              <a:ext uri="{FF2B5EF4-FFF2-40B4-BE49-F238E27FC236}">
                <a16:creationId xmlns:a16="http://schemas.microsoft.com/office/drawing/2014/main" id="{C62E8335-4BFD-FA41-B11F-1D2EEEB0491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43785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60" name="Caption 3">
            <a:extLst>
              <a:ext uri="{FF2B5EF4-FFF2-40B4-BE49-F238E27FC236}">
                <a16:creationId xmlns:a16="http://schemas.microsoft.com/office/drawing/2014/main" id="{B0534917-CDE1-0641-BA42-A95A1C4C355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5370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5" name="Column 3">
            <a:extLst>
              <a:ext uri="{FF2B5EF4-FFF2-40B4-BE49-F238E27FC236}">
                <a16:creationId xmlns:a16="http://schemas.microsoft.com/office/drawing/2014/main" id="{D357D3AF-CA84-204B-A109-31A760A1C43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13903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9" name="04">
            <a:extLst>
              <a:ext uri="{FF2B5EF4-FFF2-40B4-BE49-F238E27FC236}">
                <a16:creationId xmlns:a16="http://schemas.microsoft.com/office/drawing/2014/main" id="{06027FA5-B9A8-984E-B10A-886620508A6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39673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61" name="Caption 4">
            <a:extLst>
              <a:ext uri="{FF2B5EF4-FFF2-40B4-BE49-F238E27FC236}">
                <a16:creationId xmlns:a16="http://schemas.microsoft.com/office/drawing/2014/main" id="{66947F2B-8897-954A-9AD2-8FCD3367A57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44521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6" name="Column 4">
            <a:extLst>
              <a:ext uri="{FF2B5EF4-FFF2-40B4-BE49-F238E27FC236}">
                <a16:creationId xmlns:a16="http://schemas.microsoft.com/office/drawing/2014/main" id="{08B9E6CA-F2C9-0E4B-AD40-C7C2B61346B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9791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2" name="05">
            <a:extLst>
              <a:ext uri="{FF2B5EF4-FFF2-40B4-BE49-F238E27FC236}">
                <a16:creationId xmlns:a16="http://schemas.microsoft.com/office/drawing/2014/main" id="{D9009439-37E9-A14D-8A5B-6031C0EB087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835561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62" name="Caption 5">
            <a:extLst>
              <a:ext uri="{FF2B5EF4-FFF2-40B4-BE49-F238E27FC236}">
                <a16:creationId xmlns:a16="http://schemas.microsoft.com/office/drawing/2014/main" id="{D7AC52E8-4D8C-8D4B-AB02-9A2C26B23E5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543467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7" name="Column 5">
            <a:extLst>
              <a:ext uri="{FF2B5EF4-FFF2-40B4-BE49-F238E27FC236}">
                <a16:creationId xmlns:a16="http://schemas.microsoft.com/office/drawing/2014/main" id="{3602C7B6-9754-724B-B0BB-AE3CB5B565C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405679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65184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 5-column Tex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490707B-6C6C-5E44-87D8-521DBCC7E21C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0D2407-3AEE-1846-8778-AE4EE683A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33" name="Chapter Title">
            <a:extLst>
              <a:ext uri="{FF2B5EF4-FFF2-40B4-BE49-F238E27FC236}">
                <a16:creationId xmlns:a16="http://schemas.microsoft.com/office/drawing/2014/main" id="{7D24EF4D-8CFF-2241-8291-933EFE629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38" name="Pg">
            <a:extLst>
              <a:ext uri="{FF2B5EF4-FFF2-40B4-BE49-F238E27FC236}">
                <a16:creationId xmlns:a16="http://schemas.microsoft.com/office/drawing/2014/main" id="{2D9A1D09-DB20-6D4D-83FD-330BCF62809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E40A5D0-FCE3-9442-99D4-4FFF20BCBC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9916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4" name="01">
            <a:extLst>
              <a:ext uri="{FF2B5EF4-FFF2-40B4-BE49-F238E27FC236}">
                <a16:creationId xmlns:a16="http://schemas.microsoft.com/office/drawing/2014/main" id="{BAD73B57-8C4A-D743-AACF-484F43CC0B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48137" y="2158500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28" name="Caption 1">
            <a:extLst>
              <a:ext uri="{FF2B5EF4-FFF2-40B4-BE49-F238E27FC236}">
                <a16:creationId xmlns:a16="http://schemas.microsoft.com/office/drawing/2014/main" id="{2B469334-6E72-5D40-AA8E-B737B44651B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6676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3" name="Column 1">
            <a:extLst>
              <a:ext uri="{FF2B5EF4-FFF2-40B4-BE49-F238E27FC236}">
                <a16:creationId xmlns:a16="http://schemas.microsoft.com/office/drawing/2014/main" id="{42B229DB-D4B9-544F-8266-3342343568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255" y="4203375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02">
            <a:extLst>
              <a:ext uri="{FF2B5EF4-FFF2-40B4-BE49-F238E27FC236}">
                <a16:creationId xmlns:a16="http://schemas.microsoft.com/office/drawing/2014/main" id="{F469656D-C96E-9A47-B8C1-D64C8FCF777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47170" y="2158738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29" name="Caption 2">
            <a:extLst>
              <a:ext uri="{FF2B5EF4-FFF2-40B4-BE49-F238E27FC236}">
                <a16:creationId xmlns:a16="http://schemas.microsoft.com/office/drawing/2014/main" id="{28383D3C-9789-A842-828F-3B5C13382A9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963378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6" name="Column 2">
            <a:extLst>
              <a:ext uri="{FF2B5EF4-FFF2-40B4-BE49-F238E27FC236}">
                <a16:creationId xmlns:a16="http://schemas.microsoft.com/office/drawing/2014/main" id="{DFE1817B-BA1F-C949-8EA0-6C100525960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17288" y="4203613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03">
            <a:extLst>
              <a:ext uri="{FF2B5EF4-FFF2-40B4-BE49-F238E27FC236}">
                <a16:creationId xmlns:a16="http://schemas.microsoft.com/office/drawing/2014/main" id="{FA4866C5-96CB-A844-A442-C93A18B11AE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43785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30" name="Caption 3">
            <a:extLst>
              <a:ext uri="{FF2B5EF4-FFF2-40B4-BE49-F238E27FC236}">
                <a16:creationId xmlns:a16="http://schemas.microsoft.com/office/drawing/2014/main" id="{7BA46A7F-694F-8447-AAD3-ED50BF4275A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5370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9" name="Column 3">
            <a:extLst>
              <a:ext uri="{FF2B5EF4-FFF2-40B4-BE49-F238E27FC236}">
                <a16:creationId xmlns:a16="http://schemas.microsoft.com/office/drawing/2014/main" id="{A2E9B9FF-BCCB-2247-9494-04E868F5AF0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13903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04">
            <a:extLst>
              <a:ext uri="{FF2B5EF4-FFF2-40B4-BE49-F238E27FC236}">
                <a16:creationId xmlns:a16="http://schemas.microsoft.com/office/drawing/2014/main" id="{FFA14467-DA2F-1347-A181-87C0FDFC047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39673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31" name="Caption 4">
            <a:extLst>
              <a:ext uri="{FF2B5EF4-FFF2-40B4-BE49-F238E27FC236}">
                <a16:creationId xmlns:a16="http://schemas.microsoft.com/office/drawing/2014/main" id="{CD36F8F1-96E3-E648-926C-EFEE29F6CFA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44521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22" name="Column 4">
            <a:extLst>
              <a:ext uri="{FF2B5EF4-FFF2-40B4-BE49-F238E27FC236}">
                <a16:creationId xmlns:a16="http://schemas.microsoft.com/office/drawing/2014/main" id="{B161DB36-BA0A-6E48-A4BC-33D1C6F0B3E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9791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6" name="05">
            <a:extLst>
              <a:ext uri="{FF2B5EF4-FFF2-40B4-BE49-F238E27FC236}">
                <a16:creationId xmlns:a16="http://schemas.microsoft.com/office/drawing/2014/main" id="{4F8FF71C-BC5B-B24A-944F-6C70373088E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835561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32" name="Caption 5">
            <a:extLst>
              <a:ext uri="{FF2B5EF4-FFF2-40B4-BE49-F238E27FC236}">
                <a16:creationId xmlns:a16="http://schemas.microsoft.com/office/drawing/2014/main" id="{8389548D-A6FA-B449-8592-28D45618BBA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543467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25" name="Column 5">
            <a:extLst>
              <a:ext uri="{FF2B5EF4-FFF2-40B4-BE49-F238E27FC236}">
                <a16:creationId xmlns:a16="http://schemas.microsoft.com/office/drawing/2014/main" id="{BBFD7C98-2BE7-7E44-BCED-09D82235061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405679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5237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 userDrawn="1">
          <p15:clr>
            <a:srgbClr val="FBAE40"/>
          </p15:clr>
        </p15:guide>
        <p15:guide id="9" pos="7310" userDrawn="1">
          <p15:clr>
            <a:srgbClr val="FBAE40"/>
          </p15:clr>
        </p15:guide>
        <p15:guide id="10" pos="347" userDrawn="1">
          <p15:clr>
            <a:srgbClr val="FBAE40"/>
          </p15:clr>
        </p15:guide>
        <p15:guide id="11" pos="483" userDrawn="1">
          <p15:clr>
            <a:srgbClr val="FBAE40"/>
          </p15:clr>
        </p15:guide>
        <p15:guide id="12" pos="7197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 5-column Text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op Nav">
            <a:extLst>
              <a:ext uri="{FF2B5EF4-FFF2-40B4-BE49-F238E27FC236}">
                <a16:creationId xmlns:a16="http://schemas.microsoft.com/office/drawing/2014/main" id="{63C8FBF6-E07B-8749-9CE6-AF0D6291DEB0}"/>
              </a:ext>
            </a:extLst>
          </p:cNvPr>
          <p:cNvSpPr/>
          <p:nvPr userDrawn="1"/>
        </p:nvSpPr>
        <p:spPr>
          <a:xfrm>
            <a:off x="0" y="728664"/>
            <a:ext cx="12191999" cy="6129336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60BAF2-64CC-3A4E-B752-82EE147FA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7" name="Chapter Title">
            <a:extLst>
              <a:ext uri="{FF2B5EF4-FFF2-40B4-BE49-F238E27FC236}">
                <a16:creationId xmlns:a16="http://schemas.microsoft.com/office/drawing/2014/main" id="{01EF1194-E7BA-8641-B7C3-306A8956F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35" name="Pg">
            <a:extLst>
              <a:ext uri="{FF2B5EF4-FFF2-40B4-BE49-F238E27FC236}">
                <a16:creationId xmlns:a16="http://schemas.microsoft.com/office/drawing/2014/main" id="{844B4F85-BEB9-7D42-92C7-7EC21587668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BEE164E9-B94E-9149-9694-542238654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99166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4" name="01">
            <a:extLst>
              <a:ext uri="{FF2B5EF4-FFF2-40B4-BE49-F238E27FC236}">
                <a16:creationId xmlns:a16="http://schemas.microsoft.com/office/drawing/2014/main" id="{95B3BA13-C080-9848-9EE1-B9E9CA19F93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48137" y="2158500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28" name="Caption 1">
            <a:extLst>
              <a:ext uri="{FF2B5EF4-FFF2-40B4-BE49-F238E27FC236}">
                <a16:creationId xmlns:a16="http://schemas.microsoft.com/office/drawing/2014/main" id="{AF070C41-6C94-3A4A-978A-F440F161765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6676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3" name="Column 1">
            <a:extLst>
              <a:ext uri="{FF2B5EF4-FFF2-40B4-BE49-F238E27FC236}">
                <a16:creationId xmlns:a16="http://schemas.microsoft.com/office/drawing/2014/main" id="{03D79C4C-8F32-6B4B-9FFB-9C9CFDBBDF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255" y="4203375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02">
            <a:extLst>
              <a:ext uri="{FF2B5EF4-FFF2-40B4-BE49-F238E27FC236}">
                <a16:creationId xmlns:a16="http://schemas.microsoft.com/office/drawing/2014/main" id="{CA6ABE95-681E-C34A-B8B6-569502D902E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47170" y="2158738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29" name="Caption 2">
            <a:extLst>
              <a:ext uri="{FF2B5EF4-FFF2-40B4-BE49-F238E27FC236}">
                <a16:creationId xmlns:a16="http://schemas.microsoft.com/office/drawing/2014/main" id="{23600F69-272F-C24D-B914-C33E8706485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963378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6" name="Column 2">
            <a:extLst>
              <a:ext uri="{FF2B5EF4-FFF2-40B4-BE49-F238E27FC236}">
                <a16:creationId xmlns:a16="http://schemas.microsoft.com/office/drawing/2014/main" id="{88C5C30B-1103-594F-A8AA-BF1A6908C9D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17288" y="4203613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03">
            <a:extLst>
              <a:ext uri="{FF2B5EF4-FFF2-40B4-BE49-F238E27FC236}">
                <a16:creationId xmlns:a16="http://schemas.microsoft.com/office/drawing/2014/main" id="{E3A9735A-C485-864B-B59D-5F45DEADA8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43785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30" name="Caption 3">
            <a:extLst>
              <a:ext uri="{FF2B5EF4-FFF2-40B4-BE49-F238E27FC236}">
                <a16:creationId xmlns:a16="http://schemas.microsoft.com/office/drawing/2014/main" id="{373489FE-C2DA-EF46-949E-CA23CB51A54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5370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9" name="Column 3">
            <a:extLst>
              <a:ext uri="{FF2B5EF4-FFF2-40B4-BE49-F238E27FC236}">
                <a16:creationId xmlns:a16="http://schemas.microsoft.com/office/drawing/2014/main" id="{4FF6A20C-BEDE-1547-803D-D2BD830DE10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13903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04">
            <a:extLst>
              <a:ext uri="{FF2B5EF4-FFF2-40B4-BE49-F238E27FC236}">
                <a16:creationId xmlns:a16="http://schemas.microsoft.com/office/drawing/2014/main" id="{ADC59BD8-C0C2-684A-8085-EBDE4B767D9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39673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31" name="Caption 4">
            <a:extLst>
              <a:ext uri="{FF2B5EF4-FFF2-40B4-BE49-F238E27FC236}">
                <a16:creationId xmlns:a16="http://schemas.microsoft.com/office/drawing/2014/main" id="{7C02D760-3953-CF49-A639-E32179CD656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44521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22" name="Column 4">
            <a:extLst>
              <a:ext uri="{FF2B5EF4-FFF2-40B4-BE49-F238E27FC236}">
                <a16:creationId xmlns:a16="http://schemas.microsoft.com/office/drawing/2014/main" id="{F4EA188A-7D90-7B4B-A837-4262F19D75D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9791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6" name="05">
            <a:extLst>
              <a:ext uri="{FF2B5EF4-FFF2-40B4-BE49-F238E27FC236}">
                <a16:creationId xmlns:a16="http://schemas.microsoft.com/office/drawing/2014/main" id="{2EFF1D36-CE17-1949-929C-138DF560583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835561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32" name="Caption 5">
            <a:extLst>
              <a:ext uri="{FF2B5EF4-FFF2-40B4-BE49-F238E27FC236}">
                <a16:creationId xmlns:a16="http://schemas.microsoft.com/office/drawing/2014/main" id="{A0B65ACF-BEB4-5149-816B-A56877ED8C6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543467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25" name="Column 5">
            <a:extLst>
              <a:ext uri="{FF2B5EF4-FFF2-40B4-BE49-F238E27FC236}">
                <a16:creationId xmlns:a16="http://schemas.microsoft.com/office/drawing/2014/main" id="{D17CA303-7361-2D47-BB94-C5EFD44B71B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405679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674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–  4 Column Conten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2699079-097B-CA44-BDE4-664F85187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40954"/>
            <a:ext cx="12192000" cy="9957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EA4367-3689-7945-B203-0D5FD9A1E7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4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2" name="Chapter Title">
            <a:extLst>
              <a:ext uri="{FF2B5EF4-FFF2-40B4-BE49-F238E27FC236}">
                <a16:creationId xmlns:a16="http://schemas.microsoft.com/office/drawing/2014/main" id="{50B2CB3F-B6DB-5040-BDF4-7D5177457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9" name="Pg">
            <a:extLst>
              <a:ext uri="{FF2B5EF4-FFF2-40B4-BE49-F238E27FC236}">
                <a16:creationId xmlns:a16="http://schemas.microsoft.com/office/drawing/2014/main" id="{3FA4234B-1496-4443-A1CD-3B9779E171F4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5B9C971-A59C-E24F-9F13-F9E4BED677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5" name="Title Line 1">
            <a:extLst>
              <a:ext uri="{FF2B5EF4-FFF2-40B4-BE49-F238E27FC236}">
                <a16:creationId xmlns:a16="http://schemas.microsoft.com/office/drawing/2014/main" id="{460B94BE-2F57-214D-AA8B-96BF52A1AB1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985924" y="1995932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7" name="Column 1">
            <a:extLst>
              <a:ext uri="{FF2B5EF4-FFF2-40B4-BE49-F238E27FC236}">
                <a16:creationId xmlns:a16="http://schemas.microsoft.com/office/drawing/2014/main" id="{93049BCE-22FC-114B-8D98-3B5794B607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71091" y="2673159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  <p:sp>
        <p:nvSpPr>
          <p:cNvPr id="16" name="Title Line 2">
            <a:extLst>
              <a:ext uri="{FF2B5EF4-FFF2-40B4-BE49-F238E27FC236}">
                <a16:creationId xmlns:a16="http://schemas.microsoft.com/office/drawing/2014/main" id="{E31E5F7E-95A4-D243-9357-C2B9239A652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149850" y="1993226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23" name="Column 2">
            <a:extLst>
              <a:ext uri="{FF2B5EF4-FFF2-40B4-BE49-F238E27FC236}">
                <a16:creationId xmlns:a16="http://schemas.microsoft.com/office/drawing/2014/main" id="{CFA1A9FC-B5F4-4B4F-87A1-973B4BF19A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36106" y="2673159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  <p:sp>
        <p:nvSpPr>
          <p:cNvPr id="17" name="Title Line 3">
            <a:extLst>
              <a:ext uri="{FF2B5EF4-FFF2-40B4-BE49-F238E27FC236}">
                <a16:creationId xmlns:a16="http://schemas.microsoft.com/office/drawing/2014/main" id="{CEBEEFA7-BA38-3640-8D05-BA35D9C9FA5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313775" y="2006927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25" name="Column 3">
            <a:extLst>
              <a:ext uri="{FF2B5EF4-FFF2-40B4-BE49-F238E27FC236}">
                <a16:creationId xmlns:a16="http://schemas.microsoft.com/office/drawing/2014/main" id="{42638CEB-FE41-3149-B18E-D43AD55BB2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01121" y="2681936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146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6" userDrawn="1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Cover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F3E537-3F47-CF42-9252-F6DE9E8EFA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B3A0F1F-6CC0-9C4A-B3F4-21446A21E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07347"/>
            <a:ext cx="11851251" cy="5142543"/>
            <a:chOff x="-14169" y="507347"/>
            <a:chExt cx="11851251" cy="5142543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D9449F4-DDDA-2940-AC8E-5A8EB963E028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9977B72-DEEB-B642-B055-A1FC830C6F22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A3E8350-CB13-2444-ACBA-9CB24416579D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solidFill>
              <a:srgbClr val="E21A23"/>
            </a:solidFill>
          </p:grpSpPr>
          <p:sp>
            <p:nvSpPr>
              <p:cNvPr id="35" name="Parallelogram 34">
                <a:extLst>
                  <a:ext uri="{FF2B5EF4-FFF2-40B4-BE49-F238E27FC236}">
                    <a16:creationId xmlns:a16="http://schemas.microsoft.com/office/drawing/2014/main" id="{54F2EC11-B068-3749-B697-AB996FFEBDD7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Parallelogram 35">
                <a:extLst>
                  <a:ext uri="{FF2B5EF4-FFF2-40B4-BE49-F238E27FC236}">
                    <a16:creationId xmlns:a16="http://schemas.microsoft.com/office/drawing/2014/main" id="{6D7DAAF6-5C60-8E42-8F56-8A59D01DAFF5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3A0D68A-64DE-034D-A0D9-7DBB1C30BD44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1" name="Picture 30" descr="McGraw Hill red cube Logo">
            <a:extLst>
              <a:ext uri="{FF2B5EF4-FFF2-40B4-BE49-F238E27FC236}">
                <a16:creationId xmlns:a16="http://schemas.microsoft.com/office/drawing/2014/main" id="{EFEC87DA-795E-124E-97B1-9468E0ABCD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B842EDC8-9FFB-2849-A229-4E95F1FA8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4023448"/>
            <a:ext cx="5144874" cy="923533"/>
          </a:xfrm>
          <a:prstGeom prst="rect">
            <a:avLst/>
          </a:prstGeom>
          <a:solidFill>
            <a:schemeClr val="bg1"/>
          </a:solidFill>
          <a:ln w="9525">
            <a:solidFill>
              <a:srgbClr val="DBDB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4F1E58E-5201-7248-9458-9D353017EE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1436453"/>
            <a:ext cx="5144874" cy="2580258"/>
          </a:xfrm>
          <a:prstGeom prst="rect">
            <a:avLst/>
          </a:prstGeom>
          <a:solidFill>
            <a:schemeClr val="bg1"/>
          </a:solidFill>
          <a:ln w="9525">
            <a:solidFill>
              <a:srgbClr val="DBDB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4BE9A612-EC57-864B-AADF-3B43A50F46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2983" y="1605014"/>
            <a:ext cx="4831300" cy="142057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1" name="Subtitle">
            <a:extLst>
              <a:ext uri="{FF2B5EF4-FFF2-40B4-BE49-F238E27FC236}">
                <a16:creationId xmlns:a16="http://schemas.microsoft.com/office/drawing/2014/main" id="{89FF4802-A4D3-434E-9424-1B51794D3F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8087" y="3139278"/>
            <a:ext cx="4533631" cy="723986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Presentation Subtitle Sample 2 Lines Lorem Ipsum Dolore</a:t>
            </a:r>
          </a:p>
        </p:txBody>
      </p:sp>
      <p:sp>
        <p:nvSpPr>
          <p:cNvPr id="25" name="Name &amp; Surname">
            <a:extLst>
              <a:ext uri="{FF2B5EF4-FFF2-40B4-BE49-F238E27FC236}">
                <a16:creationId xmlns:a16="http://schemas.microsoft.com/office/drawing/2014/main" id="{1BE2989A-80FF-6748-9A18-6CF1DD0939C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8087" y="4122407"/>
            <a:ext cx="347901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24" name="Numeral Date">
            <a:extLst>
              <a:ext uri="{FF2B5EF4-FFF2-40B4-BE49-F238E27FC236}">
                <a16:creationId xmlns:a16="http://schemas.microsoft.com/office/drawing/2014/main" id="{EAEF7B50-2449-3847-A9B3-BC55E2EFB2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8087" y="4512640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BCEB94A7-64EA-3C44-B1A7-F2BF742D98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233204" y="2830679"/>
            <a:ext cx="3121683" cy="402732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5372431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–  4 Column Content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2699079-097B-CA44-BDE4-664F85187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40954"/>
            <a:ext cx="12192000" cy="9957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3CD589-820C-E34C-BB24-CFC41AFBF4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4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6" name="Chapter Title">
            <a:extLst>
              <a:ext uri="{FF2B5EF4-FFF2-40B4-BE49-F238E27FC236}">
                <a16:creationId xmlns:a16="http://schemas.microsoft.com/office/drawing/2014/main" id="{922674B1-49AA-9341-8C46-794E75990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BD0B7D5-0192-F646-9D3E-35CC8C2AFEB9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F3A6DBF-0DEF-DB4B-A0B6-9518473843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" name="Title line 1">
            <a:extLst>
              <a:ext uri="{FF2B5EF4-FFF2-40B4-BE49-F238E27FC236}">
                <a16:creationId xmlns:a16="http://schemas.microsoft.com/office/drawing/2014/main" id="{6E0352A1-1A9E-4B4D-AC82-71F39E86DC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026892" y="1995932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7" name="Column 1">
            <a:extLst>
              <a:ext uri="{FF2B5EF4-FFF2-40B4-BE49-F238E27FC236}">
                <a16:creationId xmlns:a16="http://schemas.microsoft.com/office/drawing/2014/main" id="{93049BCE-22FC-114B-8D98-3B5794B607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2059" y="2673159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  <p:sp>
        <p:nvSpPr>
          <p:cNvPr id="17" name="Title line 2">
            <a:extLst>
              <a:ext uri="{FF2B5EF4-FFF2-40B4-BE49-F238E27FC236}">
                <a16:creationId xmlns:a16="http://schemas.microsoft.com/office/drawing/2014/main" id="{16F4E1AB-6264-DF41-8025-CF302045B0D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775168" y="1993226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23" name="Column 2">
            <a:extLst>
              <a:ext uri="{FF2B5EF4-FFF2-40B4-BE49-F238E27FC236}">
                <a16:creationId xmlns:a16="http://schemas.microsoft.com/office/drawing/2014/main" id="{CFA1A9FC-B5F4-4B4F-87A1-973B4BF19A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61424" y="2673159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  <p:sp>
        <p:nvSpPr>
          <p:cNvPr id="18" name="Title line 3">
            <a:extLst>
              <a:ext uri="{FF2B5EF4-FFF2-40B4-BE49-F238E27FC236}">
                <a16:creationId xmlns:a16="http://schemas.microsoft.com/office/drawing/2014/main" id="{4005FD16-CA36-F449-BFD1-723D089159F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523443" y="2006927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25" name="Column 3">
            <a:extLst>
              <a:ext uri="{FF2B5EF4-FFF2-40B4-BE49-F238E27FC236}">
                <a16:creationId xmlns:a16="http://schemas.microsoft.com/office/drawing/2014/main" id="{42638CEB-FE41-3149-B18E-D43AD55BB2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10789" y="2681936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  <p:sp>
        <p:nvSpPr>
          <p:cNvPr id="21" name="Title line 4">
            <a:extLst>
              <a:ext uri="{FF2B5EF4-FFF2-40B4-BE49-F238E27FC236}">
                <a16:creationId xmlns:a16="http://schemas.microsoft.com/office/drawing/2014/main" id="{85D83742-7B64-2842-9FD7-C3DB4A118D5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271718" y="1998724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27" name="Column 4">
            <a:extLst>
              <a:ext uri="{FF2B5EF4-FFF2-40B4-BE49-F238E27FC236}">
                <a16:creationId xmlns:a16="http://schemas.microsoft.com/office/drawing/2014/main" id="{EB2FCF4E-2315-A74B-9A73-3DEC8F3B2CB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60154" y="2673159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3051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200" userDrawn="1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80" userDrawn="1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– 4 Column Content BOX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2699079-097B-CA44-BDE4-664F85187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40954"/>
            <a:ext cx="12192000" cy="33956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23BF18-190B-0B45-86C7-8E7FD8D5BA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46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4" name="Chapter Title">
            <a:extLst>
              <a:ext uri="{FF2B5EF4-FFF2-40B4-BE49-F238E27FC236}">
                <a16:creationId xmlns:a16="http://schemas.microsoft.com/office/drawing/2014/main" id="{4C3A16F4-5E80-954F-9F5D-C17AAF09B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5" name="Pg">
            <a:extLst>
              <a:ext uri="{FF2B5EF4-FFF2-40B4-BE49-F238E27FC236}">
                <a16:creationId xmlns:a16="http://schemas.microsoft.com/office/drawing/2014/main" id="{26155597-F0AF-764C-8816-67A652B266AC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68B34E99-AE30-4C49-ABBE-F3D759A453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53" name="01">
            <a:extLst>
              <a:ext uri="{FF2B5EF4-FFF2-40B4-BE49-F238E27FC236}">
                <a16:creationId xmlns:a16="http://schemas.microsoft.com/office/drawing/2014/main" id="{656B9FAF-84C0-7E43-8B08-53730DCF7EF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79440" y="1946465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59" name="Caption 1">
            <a:extLst>
              <a:ext uri="{FF2B5EF4-FFF2-40B4-BE49-F238E27FC236}">
                <a16:creationId xmlns:a16="http://schemas.microsoft.com/office/drawing/2014/main" id="{9CF9316A-A272-CB44-96B8-3E066822DFC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6676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5" name="Subtitle 1">
            <a:extLst>
              <a:ext uri="{FF2B5EF4-FFF2-40B4-BE49-F238E27FC236}">
                <a16:creationId xmlns:a16="http://schemas.microsoft.com/office/drawing/2014/main" id="{36FF7C71-04B0-1B44-BAC9-283FE6509B0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84532" y="4388629"/>
            <a:ext cx="1858962" cy="3794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4" name="Column 1">
            <a:extLst>
              <a:ext uri="{FF2B5EF4-FFF2-40B4-BE49-F238E27FC236}">
                <a16:creationId xmlns:a16="http://schemas.microsoft.com/office/drawing/2014/main" id="{D95B1A93-7377-6B4F-AB4C-85A0ADE1456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6113" y="4957614"/>
            <a:ext cx="2277952" cy="166687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54" name="02">
            <a:extLst>
              <a:ext uri="{FF2B5EF4-FFF2-40B4-BE49-F238E27FC236}">
                <a16:creationId xmlns:a16="http://schemas.microsoft.com/office/drawing/2014/main" id="{42B5B42B-7BA8-8749-A68B-767FDE1DBED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46882" y="1946703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61" name="Caption 2">
            <a:extLst>
              <a:ext uri="{FF2B5EF4-FFF2-40B4-BE49-F238E27FC236}">
                <a16:creationId xmlns:a16="http://schemas.microsoft.com/office/drawing/2014/main" id="{AB11E701-A589-1142-AAC4-7F98249E39B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673065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AC7180CB-D6CC-884D-A1D6-4238C52B1D1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507143" y="4388629"/>
            <a:ext cx="1858962" cy="3794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1" name="Column 2">
            <a:extLst>
              <a:ext uri="{FF2B5EF4-FFF2-40B4-BE49-F238E27FC236}">
                <a16:creationId xmlns:a16="http://schemas.microsoft.com/office/drawing/2014/main" id="{DED1FE80-97ED-A44A-AAC7-23445FA9373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538724" y="4957614"/>
            <a:ext cx="2277952" cy="166687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55" name="03">
            <a:extLst>
              <a:ext uri="{FF2B5EF4-FFF2-40B4-BE49-F238E27FC236}">
                <a16:creationId xmlns:a16="http://schemas.microsoft.com/office/drawing/2014/main" id="{8192EB0B-9651-B544-BDAC-EE091C49C6F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993566" y="1940697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62" name="Caption 3">
            <a:extLst>
              <a:ext uri="{FF2B5EF4-FFF2-40B4-BE49-F238E27FC236}">
                <a16:creationId xmlns:a16="http://schemas.microsoft.com/office/drawing/2014/main" id="{284AA87E-52EF-2045-830C-F4AAFF5F87A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62044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32" name="Subtitle 3">
            <a:extLst>
              <a:ext uri="{FF2B5EF4-FFF2-40B4-BE49-F238E27FC236}">
                <a16:creationId xmlns:a16="http://schemas.microsoft.com/office/drawing/2014/main" id="{94D3E8CD-91A0-F547-BA17-B7867B89A68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305088" y="4391924"/>
            <a:ext cx="1858962" cy="3794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3" name="Column 3">
            <a:extLst>
              <a:ext uri="{FF2B5EF4-FFF2-40B4-BE49-F238E27FC236}">
                <a16:creationId xmlns:a16="http://schemas.microsoft.com/office/drawing/2014/main" id="{39B3353B-2777-5447-89A8-8604255C061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336669" y="4960909"/>
            <a:ext cx="2277952" cy="166687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amet, </a:t>
            </a:r>
            <a:r>
              <a:rPr lang="en-US" err="1"/>
              <a:t>consectetuer</a:t>
            </a:r>
            <a:r>
              <a:rPr lang="en-US"/>
              <a:t> adipiscing dolore.</a:t>
            </a:r>
          </a:p>
          <a:p>
            <a:pPr lvl="0"/>
            <a:r>
              <a:rPr lang="en-US"/>
              <a:t>Lorem ipsum dolor sit amet, </a:t>
            </a:r>
            <a:r>
              <a:rPr lang="en-US" err="1"/>
              <a:t>consectetuer</a:t>
            </a:r>
            <a:r>
              <a:rPr lang="en-US"/>
              <a:t> adipiscing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56" name="04">
            <a:extLst>
              <a:ext uri="{FF2B5EF4-FFF2-40B4-BE49-F238E27FC236}">
                <a16:creationId xmlns:a16="http://schemas.microsoft.com/office/drawing/2014/main" id="{6CFC2436-7424-CA43-969D-9AB5100DA38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822026" y="1940697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63" name="Caption 4">
            <a:extLst>
              <a:ext uri="{FF2B5EF4-FFF2-40B4-BE49-F238E27FC236}">
                <a16:creationId xmlns:a16="http://schemas.microsoft.com/office/drawing/2014/main" id="{C758B12F-C44F-274A-A913-BCB1409A8DD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257741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37" name="Subtitle 4">
            <a:extLst>
              <a:ext uri="{FF2B5EF4-FFF2-40B4-BE49-F238E27FC236}">
                <a16:creationId xmlns:a16="http://schemas.microsoft.com/office/drawing/2014/main" id="{54CCEB4F-7779-5E4B-B18D-AA167974CF5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153963" y="4388597"/>
            <a:ext cx="2044858" cy="3794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8" name="Column 4">
            <a:extLst>
              <a:ext uri="{FF2B5EF4-FFF2-40B4-BE49-F238E27FC236}">
                <a16:creationId xmlns:a16="http://schemas.microsoft.com/office/drawing/2014/main" id="{DDA404CD-C496-1F4F-B260-2970B74DBAD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156413" y="4957582"/>
            <a:ext cx="2277952" cy="166687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amet, </a:t>
            </a:r>
            <a:r>
              <a:rPr lang="en-US" err="1"/>
              <a:t>consectetuer</a:t>
            </a:r>
            <a:r>
              <a:rPr lang="en-US"/>
              <a:t> adipiscing dolore.</a:t>
            </a:r>
          </a:p>
          <a:p>
            <a:pPr lvl="0"/>
            <a:r>
              <a:rPr lang="en-US"/>
              <a:t>Lorem ipsum dolor sit amet, </a:t>
            </a:r>
            <a:r>
              <a:rPr lang="en-US" err="1"/>
              <a:t>consectetuer</a:t>
            </a:r>
            <a:r>
              <a:rPr lang="en-US"/>
              <a:t> adipiscing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345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B83497-AC17-AA4D-A408-BC1541DD9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F5C9CE-D32E-5541-B85A-FA6797185C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4D7288D-C250-DA4D-944D-CBA7BA328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13171B07-0311-7047-85E4-7F1892F0E926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9ECAC6B-55DF-3941-B806-4599F63175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Body Text">
            <a:extLst>
              <a:ext uri="{FF2B5EF4-FFF2-40B4-BE49-F238E27FC236}">
                <a16:creationId xmlns:a16="http://schemas.microsoft.com/office/drawing/2014/main" id="{56B22538-7C5A-A647-910D-69804A260B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21545BC8-C647-F044-8E45-C6217831E34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079875" y="1749425"/>
            <a:ext cx="3924300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5817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7D2DC8A1-421B-D94B-8FDF-9154C278042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26FD28-B719-1F4E-8B2C-2180713E8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89FB6B-4E4C-9945-8D76-D4163E41BB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1" name="Chapter Title">
            <a:extLst>
              <a:ext uri="{FF2B5EF4-FFF2-40B4-BE49-F238E27FC236}">
                <a16:creationId xmlns:a16="http://schemas.microsoft.com/office/drawing/2014/main" id="{82355C5D-BD51-6E43-B9BF-49F809DD4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23F56041-7362-CC41-84C6-DF9F558C0E7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ED6375A-D484-F047-8EE7-94EE16B17B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Body Text">
            <a:extLst>
              <a:ext uri="{FF2B5EF4-FFF2-40B4-BE49-F238E27FC236}">
                <a16:creationId xmlns:a16="http://schemas.microsoft.com/office/drawing/2014/main" id="{FA312E64-CA61-0C49-AFA7-E9AED0BB74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D579BCA-890F-CE47-97E0-5990F85F808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079875" y="1749425"/>
            <a:ext cx="3924300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5545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306C5015-F6E7-A54A-A976-675FA58E34B4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27DD19-AE7D-BE43-848C-DAC24AEB6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F53538-1E06-AD4F-B660-530EE363B8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4" name="Chapter Title">
            <a:extLst>
              <a:ext uri="{FF2B5EF4-FFF2-40B4-BE49-F238E27FC236}">
                <a16:creationId xmlns:a16="http://schemas.microsoft.com/office/drawing/2014/main" id="{DFE8DBA8-3886-D840-99D3-91E700FD03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942A5A9-5D2B-874B-85C2-0FB2FF90394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90803EF-B185-1A4B-AEB0-EB63A68BFA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Body Text">
            <a:extLst>
              <a:ext uri="{FF2B5EF4-FFF2-40B4-BE49-F238E27FC236}">
                <a16:creationId xmlns:a16="http://schemas.microsoft.com/office/drawing/2014/main" id="{0E12685E-9A34-D043-B3F4-B6002C815E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21F6CFC0-4321-7D4C-8CA0-F170D87ABDF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079875" y="1749425"/>
            <a:ext cx="3924300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698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/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96FB7D-BC9F-1346-A5B7-84DCD85FC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E3B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D857EF-54C6-E245-8DC5-BB2E35750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5" name="Chapter Title">
            <a:extLst>
              <a:ext uri="{FF2B5EF4-FFF2-40B4-BE49-F238E27FC236}">
                <a16:creationId xmlns:a16="http://schemas.microsoft.com/office/drawing/2014/main" id="{D467B54B-9FE7-4E4F-98D9-60E36D1BC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3390C15C-09AA-6441-8E32-6860B2A5815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F03ADE6-71A7-C548-9F6E-82FDBBD6C8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accent4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1" name="Body text">
            <a:extLst>
              <a:ext uri="{FF2B5EF4-FFF2-40B4-BE49-F238E27FC236}">
                <a16:creationId xmlns:a16="http://schemas.microsoft.com/office/drawing/2014/main" id="{64F83AE8-A8B8-434F-AA98-B36F5C5B98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2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etuer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diam non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ummy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lorem ipsum dolor sit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sed. Diam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65A01FB2-D53F-9144-9E6D-230FE757F09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079875" y="1749425"/>
            <a:ext cx="3924300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3756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44" userDrawn="1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1 – Call Out Box / Imag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B83497-AC17-AA4D-A408-BC1541DD9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BEFBCB-AB08-7140-8567-4FD4D04CA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4D7288D-C250-DA4D-944D-CBA7BA328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13171B07-0311-7047-85E4-7F1892F0E926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0C06EC2B-3880-F14F-AE7E-34F53ED22B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Body Text">
            <a:extLst>
              <a:ext uri="{FF2B5EF4-FFF2-40B4-BE49-F238E27FC236}">
                <a16:creationId xmlns:a16="http://schemas.microsoft.com/office/drawing/2014/main" id="{56B22538-7C5A-A647-910D-69804A260B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2027" y="1736725"/>
            <a:ext cx="3807947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21545BC8-C647-F044-8E45-C6217831E34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999974" y="1749425"/>
            <a:ext cx="4192026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857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1 – Call Out Box / Imag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7D2DC8A1-421B-D94B-8FDF-9154C278042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26FD28-B719-1F4E-8B2C-2180713E8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B85C7-7209-144C-8D24-339DFB0EC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1" name="Chapter Title">
            <a:extLst>
              <a:ext uri="{FF2B5EF4-FFF2-40B4-BE49-F238E27FC236}">
                <a16:creationId xmlns:a16="http://schemas.microsoft.com/office/drawing/2014/main" id="{82355C5D-BD51-6E43-B9BF-49F809DD4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23F56041-7362-CC41-84C6-DF9F558C0E7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AEF899C-3DCF-8C49-9396-92C59D4A4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Body Text">
            <a:extLst>
              <a:ext uri="{FF2B5EF4-FFF2-40B4-BE49-F238E27FC236}">
                <a16:creationId xmlns:a16="http://schemas.microsoft.com/office/drawing/2014/main" id="{FA312E64-CA61-0C49-AFA7-E9AED0BB74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6451" y="1736725"/>
            <a:ext cx="3919783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D579BCA-890F-CE47-97E0-5990F85F808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006234" y="1749425"/>
            <a:ext cx="4185766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524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1 – Call Out Box / Im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306C5015-F6E7-A54A-A976-675FA58E34B4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27DD19-AE7D-BE43-848C-DAC24AEB6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F642D6-3553-324F-921E-A1CD808FE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4" name="Chapter Title">
            <a:extLst>
              <a:ext uri="{FF2B5EF4-FFF2-40B4-BE49-F238E27FC236}">
                <a16:creationId xmlns:a16="http://schemas.microsoft.com/office/drawing/2014/main" id="{DFE8DBA8-3886-D840-99D3-91E700FD03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942A5A9-5D2B-874B-85C2-0FB2FF90394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CC77AEF-848E-1B4D-806C-A42A975189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2" name="Body Text">
            <a:extLst>
              <a:ext uri="{FF2B5EF4-FFF2-40B4-BE49-F238E27FC236}">
                <a16:creationId xmlns:a16="http://schemas.microsoft.com/office/drawing/2014/main" id="{FE6FF244-ECCD-FB4B-888A-4E5725DEDC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6451" y="1736725"/>
            <a:ext cx="3919783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EE8CE71D-FD18-3C4F-A0F0-3D4D2F934A3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006234" y="1749425"/>
            <a:ext cx="4185766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2510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1 – Call Out Box / Image /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96FB7D-BC9F-1346-A5B7-84DCD85FC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E3B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054558-A0FC-FC46-96A0-9A37F9394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5" name="Chapter Title">
            <a:extLst>
              <a:ext uri="{FF2B5EF4-FFF2-40B4-BE49-F238E27FC236}">
                <a16:creationId xmlns:a16="http://schemas.microsoft.com/office/drawing/2014/main" id="{D467B54B-9FE7-4E4F-98D9-60E36D1BC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3390C15C-09AA-6441-8E32-6860B2A5815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60E6BF1-B230-CB4C-B6A7-A95B734E38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accent4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2" name="Body Text">
            <a:extLst>
              <a:ext uri="{FF2B5EF4-FFF2-40B4-BE49-F238E27FC236}">
                <a16:creationId xmlns:a16="http://schemas.microsoft.com/office/drawing/2014/main" id="{F4B5C00F-71F0-3640-9AFC-102C62C6B8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2027" y="1736725"/>
            <a:ext cx="3807947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8EE49D24-539A-734A-9997-3D71268C4F3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999974" y="1749425"/>
            <a:ext cx="4192026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2410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44" userDrawn="1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2 –  Full Bleed Photo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 children sit cross-legged on a library's floor as a book is read to them. Their faces show they are engaged with each other and the story.&#10;">
            <a:extLst>
              <a:ext uri="{FF2B5EF4-FFF2-40B4-BE49-F238E27FC236}">
                <a16:creationId xmlns:a16="http://schemas.microsoft.com/office/drawing/2014/main" id="{E7890813-9A2C-C445-8885-75DF0271E8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173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B1A09C3-C221-5247-95D0-510AEE25B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E21A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8F299F7E-7821-614A-83A4-8369943FC2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79316" y="3395900"/>
            <a:ext cx="2745922" cy="9403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473FF405-19A5-2B49-9177-D4AA443302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64802" y="4486707"/>
            <a:ext cx="2760436" cy="3540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16" name="Name &amp; Surname">
            <a:extLst>
              <a:ext uri="{FF2B5EF4-FFF2-40B4-BE49-F238E27FC236}">
                <a16:creationId xmlns:a16="http://schemas.microsoft.com/office/drawing/2014/main" id="{E00230D1-031F-1540-AAE8-BEEEB0C2CCA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64802" y="5508815"/>
            <a:ext cx="2954336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22" name="Display Date">
            <a:extLst>
              <a:ext uri="{FF2B5EF4-FFF2-40B4-BE49-F238E27FC236}">
                <a16:creationId xmlns:a16="http://schemas.microsoft.com/office/drawing/2014/main" id="{AB73912B-6039-1040-8EEA-A96C8859833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64802" y="5893085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9" name="Picture 8" descr="McGraw Hill red cube logo ">
            <a:extLst>
              <a:ext uri="{FF2B5EF4-FFF2-40B4-BE49-F238E27FC236}">
                <a16:creationId xmlns:a16="http://schemas.microsoft.com/office/drawing/2014/main" id="{91FA0969-9821-8F42-A427-8BF01C4751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750" y="18557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431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9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B83497-AC17-AA4D-A408-BC1541DD9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79875" y="1750105"/>
            <a:ext cx="4086451" cy="4086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4B6D6C-C29B-A548-A31E-1599E9023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4D7288D-C250-DA4D-944D-CBA7BA328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13171B07-0311-7047-85E4-7F1892F0E926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B65A249-F039-1443-8CC7-E8D46EA69B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864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Body Text">
            <a:extLst>
              <a:ext uri="{FF2B5EF4-FFF2-40B4-BE49-F238E27FC236}">
                <a16:creationId xmlns:a16="http://schemas.microsoft.com/office/drawing/2014/main" id="{56B22538-7C5A-A647-910D-69804A260B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21545BC8-C647-F044-8E45-C6217831E34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1749425"/>
            <a:ext cx="4079875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73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7D2DC8A1-421B-D94B-8FDF-9154C278042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26FD28-B719-1F4E-8B2C-2180713E8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79875" y="1750105"/>
            <a:ext cx="4086451" cy="4086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0ACFF1-F760-9646-978E-A45F7A2F2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1" name="Chapter Title">
            <a:extLst>
              <a:ext uri="{FF2B5EF4-FFF2-40B4-BE49-F238E27FC236}">
                <a16:creationId xmlns:a16="http://schemas.microsoft.com/office/drawing/2014/main" id="{82355C5D-BD51-6E43-B9BF-49F809DD4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23F56041-7362-CC41-84C6-DF9F558C0E7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F07E239-B479-4B49-A66C-67B5E5D8E5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9036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Body Text">
            <a:extLst>
              <a:ext uri="{FF2B5EF4-FFF2-40B4-BE49-F238E27FC236}">
                <a16:creationId xmlns:a16="http://schemas.microsoft.com/office/drawing/2014/main" id="{FA312E64-CA61-0C49-AFA7-E9AED0BB74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D579BCA-890F-CE47-97E0-5990F85F808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-6576" y="1749425"/>
            <a:ext cx="4086451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0346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306C5015-F6E7-A54A-A976-675FA58E34B4}"/>
              </a:ext>
            </a:extLst>
          </p:cNvPr>
          <p:cNvSpPr/>
          <p:nvPr userDrawn="1"/>
        </p:nvSpPr>
        <p:spPr>
          <a:xfrm>
            <a:off x="0" y="747323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27DD19-AE7D-BE43-848C-DAC24AEB6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79875" y="1750105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039C16-092F-A740-B960-ADDCD3D911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4" name="Chapter Title">
            <a:extLst>
              <a:ext uri="{FF2B5EF4-FFF2-40B4-BE49-F238E27FC236}">
                <a16:creationId xmlns:a16="http://schemas.microsoft.com/office/drawing/2014/main" id="{DFE8DBA8-3886-D840-99D3-91E700FD03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942A5A9-5D2B-874B-85C2-0FB2FF90394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E21EE8B-6895-1B4A-9E48-4992928A95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1935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21F6CFC0-4321-7D4C-8CA0-F170D87ABDF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1749425"/>
            <a:ext cx="4102551" cy="4092575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Body Text">
            <a:extLst>
              <a:ext uri="{FF2B5EF4-FFF2-40B4-BE49-F238E27FC236}">
                <a16:creationId xmlns:a16="http://schemas.microsoft.com/office/drawing/2014/main" id="{0E12685E-9A34-D043-B3F4-B6002C815E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7531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/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96FB7D-BC9F-1346-A5B7-84DCD85FC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38600" y="1750105"/>
            <a:ext cx="4086451" cy="4086451"/>
          </a:xfrm>
          <a:prstGeom prst="rect">
            <a:avLst/>
          </a:prstGeom>
          <a:solidFill>
            <a:srgbClr val="E3B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E0767D-8A25-6C4A-8364-3B7A3F82FA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5" name="Chapter Title">
            <a:extLst>
              <a:ext uri="{FF2B5EF4-FFF2-40B4-BE49-F238E27FC236}">
                <a16:creationId xmlns:a16="http://schemas.microsoft.com/office/drawing/2014/main" id="{D467B54B-9FE7-4E4F-98D9-60E36D1BC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3390C15C-09AA-6441-8E32-6860B2A5815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463D1A8-1111-114B-9890-0CE0E14B7D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1935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65A01FB2-D53F-9144-9E6D-230FE757F09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1749425"/>
            <a:ext cx="4038600" cy="409257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Body text">
            <a:extLst>
              <a:ext uri="{FF2B5EF4-FFF2-40B4-BE49-F238E27FC236}">
                <a16:creationId xmlns:a16="http://schemas.microsoft.com/office/drawing/2014/main" id="{64F83AE8-A8B8-434F-AA98-B36F5C5B98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2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etuer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diam non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ummy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lorem ipsum dolor sit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sed. Diam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9581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44" userDrawn="1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/ Copy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B83497-AC17-AA4D-A408-BC1541DD9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260F9E-07AF-6041-980F-7BA9115C09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5DC50E46-D1E3-BA46-B0BD-6C842CD58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8B8F9C1D-0289-1A42-AF78-E70116C939D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106F7C5-7A97-E444-BFB0-CF29BEA883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5" name="Body Text">
            <a:extLst>
              <a:ext uri="{FF2B5EF4-FFF2-40B4-BE49-F238E27FC236}">
                <a16:creationId xmlns:a16="http://schemas.microsoft.com/office/drawing/2014/main" id="{3F162B5C-891C-0B44-A2E9-6A1FC9970C9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1749425"/>
            <a:ext cx="7081838" cy="408781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amet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adipiscing elit,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ut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enim ad minim veniam, quis nostrud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amet, elit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r>
              <a:rPr lang="en-US" err="1"/>
              <a:t>Tincidunt</a:t>
            </a:r>
            <a:r>
              <a:rPr lang="en-US"/>
              <a:t> ut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enim ad minim veniam, quis nostrud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1270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/ Copy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7D2DC8A1-421B-D94B-8FDF-9154C278042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26FD28-B719-1F4E-8B2C-2180713E8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96C25C-4E0B-8F45-A598-DEBA7C70A1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0" name="Chapter Title">
            <a:extLst>
              <a:ext uri="{FF2B5EF4-FFF2-40B4-BE49-F238E27FC236}">
                <a16:creationId xmlns:a16="http://schemas.microsoft.com/office/drawing/2014/main" id="{2695B54C-C4F8-924F-88E8-1F8C16180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7A5D2E48-E60F-5D4A-A477-CBD140170AB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46516CC-87F2-EF46-9DE4-E73DBE2F3B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7E84D754-ABE1-8845-ABAC-A3C9071350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1749425"/>
            <a:ext cx="7081838" cy="408781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6841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/ Copy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306C5015-F6E7-A54A-A976-675FA58E34B4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27DD19-AE7D-BE43-848C-DAC24AEB6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7C5E04-8E76-B248-8774-9FFC64C5F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C5BE4A64-884B-5841-B4CC-BBBF316FD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11234F79-2BE8-2C4C-ADCD-CBDE0C61CBF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176B59D-8851-AB40-AB81-6FD2A69F4F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11678EC7-A5CF-9448-B748-B101B6E7CC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1749425"/>
            <a:ext cx="7081838" cy="408781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6102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96FB7D-BC9F-1346-A5B7-84DCD85FC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E3B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B3ECB7-D9C5-7546-A06E-9CF6F67D2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20D7435D-F882-234A-BBC8-20C90114E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C5FA2283-2471-EA4B-8E96-CF81D742253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D95F659-D768-DA4C-A100-D623125B2D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5" name="Body Text">
            <a:extLst>
              <a:ext uri="{FF2B5EF4-FFF2-40B4-BE49-F238E27FC236}">
                <a16:creationId xmlns:a16="http://schemas.microsoft.com/office/drawing/2014/main" id="{C3F0DC8F-100D-6D40-8AA6-0019D1E024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1749425"/>
            <a:ext cx="7081838" cy="408781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6730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/ Copy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6DC658-BECF-B54E-AC16-9CF646F90F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5DC50E46-D1E3-BA46-B0BD-6C842CD58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8B8F9C1D-0289-1A42-AF78-E70116C939D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CBAEEB7-4D07-4E47-9AD6-1302A0606B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3400" y="1755386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854C5140-16E5-5B49-8707-20A9139FD7A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-42375" y="1749425"/>
            <a:ext cx="4122250" cy="409257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Body Text">
            <a:extLst>
              <a:ext uri="{FF2B5EF4-FFF2-40B4-BE49-F238E27FC236}">
                <a16:creationId xmlns:a16="http://schemas.microsoft.com/office/drawing/2014/main" id="{3F162B5C-891C-0B44-A2E9-6A1FC9970C9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2488891"/>
            <a:ext cx="7081838" cy="3348347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4210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/ Copy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7D2DC8A1-421B-D94B-8FDF-9154C278042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D75399-CE4F-B348-BAB4-FC82DF0607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0" name="Chapter Title">
            <a:extLst>
              <a:ext uri="{FF2B5EF4-FFF2-40B4-BE49-F238E27FC236}">
                <a16:creationId xmlns:a16="http://schemas.microsoft.com/office/drawing/2014/main" id="{2695B54C-C4F8-924F-88E8-1F8C16180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7A5D2E48-E60F-5D4A-A477-CBD140170AB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5F10BB2-BD13-C546-AA6B-50B0925DB9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3400" y="1755386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7E84D754-ABE1-8845-ABAC-A3C9071350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2508545"/>
            <a:ext cx="7081838" cy="332869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7111FFF-42FA-CE45-BFD6-0F5263B7875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-42375" y="1749425"/>
            <a:ext cx="4122250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5076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2 –  Full Bleed Photo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girl with purple glasses purses her lips in concentration as she writes on a whiteboard with a large, black marker. Her classmate stands beside her.&#10;">
            <a:extLst>
              <a:ext uri="{FF2B5EF4-FFF2-40B4-BE49-F238E27FC236}">
                <a16:creationId xmlns:a16="http://schemas.microsoft.com/office/drawing/2014/main" id="{92362EEF-3BD7-9942-9F61-594A9380A7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3100"/>
            <a:ext cx="12192000" cy="68911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C0B215F-CC30-5D4D-8CBD-8143A5F9B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813217E5-B63E-6E47-AB63-FCA8E43887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79316" y="3395900"/>
            <a:ext cx="2745922" cy="9403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59209D60-98AC-A347-9518-252F7F6486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64801" y="4486707"/>
            <a:ext cx="2760436" cy="3540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11" name="Name &amp; Surname">
            <a:extLst>
              <a:ext uri="{FF2B5EF4-FFF2-40B4-BE49-F238E27FC236}">
                <a16:creationId xmlns:a16="http://schemas.microsoft.com/office/drawing/2014/main" id="{958D4D3F-3519-B04D-A7AB-B2717A8E5D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64801" y="5508815"/>
            <a:ext cx="2939823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2" name="Display Date">
            <a:extLst>
              <a:ext uri="{FF2B5EF4-FFF2-40B4-BE49-F238E27FC236}">
                <a16:creationId xmlns:a16="http://schemas.microsoft.com/office/drawing/2014/main" id="{7F129D7E-B24B-D243-8677-D2E88D580E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64801" y="5893085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5" name="Picture 14" descr="McGraw Hill red cube logo ">
            <a:extLst>
              <a:ext uri="{FF2B5EF4-FFF2-40B4-BE49-F238E27FC236}">
                <a16:creationId xmlns:a16="http://schemas.microsoft.com/office/drawing/2014/main" id="{55C15131-0BCC-E64D-88F8-AA080E056C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750" y="18557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1381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8" userDrawn="1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3"/>
            <a:ext cx="12192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AEA48F-3B08-6D49-AAE9-9E6A4A5E47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1E73F80A-1813-DA4F-8DE2-64EB7F213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C5FA2283-2471-EA4B-8E96-CF81D742253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A36B83B-6BD2-D144-A9FF-1152262C28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3400" y="1755386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5" name="Body Text">
            <a:extLst>
              <a:ext uri="{FF2B5EF4-FFF2-40B4-BE49-F238E27FC236}">
                <a16:creationId xmlns:a16="http://schemas.microsoft.com/office/drawing/2014/main" id="{C3F0DC8F-100D-6D40-8AA6-0019D1E024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2508547"/>
            <a:ext cx="7081838" cy="3328692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7156F9C9-D4B2-4542-B1D5-6C51BC91E55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-42375" y="1749425"/>
            <a:ext cx="4122250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2042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Portrai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F13EAB6-5661-494B-97BE-877A28417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55815" y="739079"/>
            <a:ext cx="2936185" cy="6118921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330DBB1-932C-514D-8370-049DD406AE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601147" y="1366154"/>
            <a:ext cx="2133798" cy="4871033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E28115-1F17-E042-B158-958DD7957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ED2A3636-75CE-1E42-9B3A-DAFCDFF37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3" name="Pg">
            <a:extLst>
              <a:ext uri="{FF2B5EF4-FFF2-40B4-BE49-F238E27FC236}">
                <a16:creationId xmlns:a16="http://schemas.microsoft.com/office/drawing/2014/main" id="{26B4EDE0-F23F-9C40-8DBC-AA1DE963BCB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5DFC7AE-4EDA-5449-A40C-2DC74991B0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0" name="Body Text">
            <a:extLst>
              <a:ext uri="{FF2B5EF4-FFF2-40B4-BE49-F238E27FC236}">
                <a16:creationId xmlns:a16="http://schemas.microsoft.com/office/drawing/2014/main" id="{132F1372-CD64-C741-83C2-B72000439FE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4" name="Column 1">
            <a:extLst>
              <a:ext uri="{FF2B5EF4-FFF2-40B4-BE49-F238E27FC236}">
                <a16:creationId xmlns:a16="http://schemas.microsoft.com/office/drawing/2014/main" id="{733B5D7A-D46F-EE40-98CC-40E79D9F65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5" name="Column 2">
            <a:extLst>
              <a:ext uri="{FF2B5EF4-FFF2-40B4-BE49-F238E27FC236}">
                <a16:creationId xmlns:a16="http://schemas.microsoft.com/office/drawing/2014/main" id="{B1FAC4E9-985E-3F49-8B63-05362E7E7E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1630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- Statistics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24A805ED-D40C-5C40-894F-47559BF2F622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946E26-8BE7-2D48-86AC-6974E1F63A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1" name="Chapter Title">
            <a:extLst>
              <a:ext uri="{FF2B5EF4-FFF2-40B4-BE49-F238E27FC236}">
                <a16:creationId xmlns:a16="http://schemas.microsoft.com/office/drawing/2014/main" id="{13CBDD01-29C4-1745-98AD-13788A146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0" name="Pg">
            <a:extLst>
              <a:ext uri="{FF2B5EF4-FFF2-40B4-BE49-F238E27FC236}">
                <a16:creationId xmlns:a16="http://schemas.microsoft.com/office/drawing/2014/main" id="{0116EA0E-2BFB-CB43-BCB2-E6275846FF83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3A98EC6B-7BB0-C948-B167-15145EFB6A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1" name="Stat 1">
            <a:extLst>
              <a:ext uri="{FF2B5EF4-FFF2-40B4-BE49-F238E27FC236}">
                <a16:creationId xmlns:a16="http://schemas.microsoft.com/office/drawing/2014/main" id="{C9E00311-1B4A-3A45-B2E1-0DEC2AF42F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41850" y="1856499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13" name="Stat 1 Caption">
            <a:extLst>
              <a:ext uri="{FF2B5EF4-FFF2-40B4-BE49-F238E27FC236}">
                <a16:creationId xmlns:a16="http://schemas.microsoft.com/office/drawing/2014/main" id="{38EEFF29-C9F6-F448-9DE3-B7BED4EA28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41850" y="272709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14" name="Stat 1 Copy">
            <a:extLst>
              <a:ext uri="{FF2B5EF4-FFF2-40B4-BE49-F238E27FC236}">
                <a16:creationId xmlns:a16="http://schemas.microsoft.com/office/drawing/2014/main" id="{B83545D4-1FE8-DC43-9A81-6F250435877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56040" y="316902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15" name="Stat 2">
            <a:extLst>
              <a:ext uri="{FF2B5EF4-FFF2-40B4-BE49-F238E27FC236}">
                <a16:creationId xmlns:a16="http://schemas.microsoft.com/office/drawing/2014/main" id="{4ABC467F-D107-4747-9586-1125DD08C17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89148" y="4177238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25%</a:t>
            </a:r>
          </a:p>
        </p:txBody>
      </p:sp>
      <p:sp>
        <p:nvSpPr>
          <p:cNvPr id="16" name="Stat 2 Caption">
            <a:extLst>
              <a:ext uri="{FF2B5EF4-FFF2-40B4-BE49-F238E27FC236}">
                <a16:creationId xmlns:a16="http://schemas.microsoft.com/office/drawing/2014/main" id="{8BD7BB4D-CE28-1E4B-9665-50E32471A56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789148" y="5047831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17" name="Stat 2 Copy">
            <a:extLst>
              <a:ext uri="{FF2B5EF4-FFF2-40B4-BE49-F238E27FC236}">
                <a16:creationId xmlns:a16="http://schemas.microsoft.com/office/drawing/2014/main" id="{EB835A56-B62C-D14B-903D-610071ADC1C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03338" y="5489765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E366E92-31CB-554F-81AB-17D313A7A12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0" y="1987867"/>
            <a:ext cx="8175625" cy="407428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1940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- Statistics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24A805ED-D40C-5C40-894F-47559BF2F622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CF8A6E-8B6C-6747-84E2-7847C60A1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5" name="Chapter Title">
            <a:extLst>
              <a:ext uri="{FF2B5EF4-FFF2-40B4-BE49-F238E27FC236}">
                <a16:creationId xmlns:a16="http://schemas.microsoft.com/office/drawing/2014/main" id="{7F34424B-8820-7344-948C-E6A37BDAA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82F9A6A3-1428-324C-BC1A-CD4F519AE9C5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1B342B07-82AB-0B4B-B28F-D846667724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4" name="Stat 1">
            <a:extLst>
              <a:ext uri="{FF2B5EF4-FFF2-40B4-BE49-F238E27FC236}">
                <a16:creationId xmlns:a16="http://schemas.microsoft.com/office/drawing/2014/main" id="{8719B257-7CF2-6F44-B644-631E6E5FD3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41850" y="1856499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18" name="Stat 1 Caption">
            <a:extLst>
              <a:ext uri="{FF2B5EF4-FFF2-40B4-BE49-F238E27FC236}">
                <a16:creationId xmlns:a16="http://schemas.microsoft.com/office/drawing/2014/main" id="{57760C02-0E47-7F4E-A806-343D2358533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41850" y="272709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19" name="Stat 1 Copy">
            <a:extLst>
              <a:ext uri="{FF2B5EF4-FFF2-40B4-BE49-F238E27FC236}">
                <a16:creationId xmlns:a16="http://schemas.microsoft.com/office/drawing/2014/main" id="{EBA0D26B-DB92-4246-9287-4BA2780352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56040" y="316902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20" name="Stat 2">
            <a:extLst>
              <a:ext uri="{FF2B5EF4-FFF2-40B4-BE49-F238E27FC236}">
                <a16:creationId xmlns:a16="http://schemas.microsoft.com/office/drawing/2014/main" id="{B255A082-26C5-3C48-A4C3-084ADA5B701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89148" y="4177238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25%</a:t>
            </a:r>
          </a:p>
        </p:txBody>
      </p:sp>
      <p:sp>
        <p:nvSpPr>
          <p:cNvPr id="21" name="Stat 2 Caption">
            <a:extLst>
              <a:ext uri="{FF2B5EF4-FFF2-40B4-BE49-F238E27FC236}">
                <a16:creationId xmlns:a16="http://schemas.microsoft.com/office/drawing/2014/main" id="{A2FDE0EB-7516-884E-8EAB-A79C468518D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789148" y="5047831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22" name="Stat 2 Copy">
            <a:extLst>
              <a:ext uri="{FF2B5EF4-FFF2-40B4-BE49-F238E27FC236}">
                <a16:creationId xmlns:a16="http://schemas.microsoft.com/office/drawing/2014/main" id="{26318E31-81CB-5441-B056-B8D276EEF00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03338" y="5489765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1DD162E7-2D04-F14B-8AE4-67BBDF2FB66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0" y="1987867"/>
            <a:ext cx="8175625" cy="407428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4655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- Statistic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24A805ED-D40C-5C40-894F-47559BF2F622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4452E8-D98B-7D49-89F4-1988EA1CF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1" name="Chapter Title">
            <a:extLst>
              <a:ext uri="{FF2B5EF4-FFF2-40B4-BE49-F238E27FC236}">
                <a16:creationId xmlns:a16="http://schemas.microsoft.com/office/drawing/2014/main" id="{EB64CB2E-C92D-124D-B974-0B1896DAF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0" name="Pg">
            <a:extLst>
              <a:ext uri="{FF2B5EF4-FFF2-40B4-BE49-F238E27FC236}">
                <a16:creationId xmlns:a16="http://schemas.microsoft.com/office/drawing/2014/main" id="{D5A19222-FB40-1547-B796-7486CB30C683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F928CD4C-6268-8747-985F-C59CF046D0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9" name="Stat 1">
            <a:extLst>
              <a:ext uri="{FF2B5EF4-FFF2-40B4-BE49-F238E27FC236}">
                <a16:creationId xmlns:a16="http://schemas.microsoft.com/office/drawing/2014/main" id="{F98DED31-4635-444D-919C-2B2B0E840F3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41850" y="1856499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23" name="Stat 1 Caption">
            <a:extLst>
              <a:ext uri="{FF2B5EF4-FFF2-40B4-BE49-F238E27FC236}">
                <a16:creationId xmlns:a16="http://schemas.microsoft.com/office/drawing/2014/main" id="{331C2C7A-A19F-4D41-AF05-994255D0A1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41850" y="272709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24" name="Stat 1 Copy">
            <a:extLst>
              <a:ext uri="{FF2B5EF4-FFF2-40B4-BE49-F238E27FC236}">
                <a16:creationId xmlns:a16="http://schemas.microsoft.com/office/drawing/2014/main" id="{085B1092-89BA-6141-A8AF-C417ED755A4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56040" y="316902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25" name="Stat 2">
            <a:extLst>
              <a:ext uri="{FF2B5EF4-FFF2-40B4-BE49-F238E27FC236}">
                <a16:creationId xmlns:a16="http://schemas.microsoft.com/office/drawing/2014/main" id="{3F2FC970-AFDD-3442-9C3D-1624B73CCD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89148" y="4177238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25%</a:t>
            </a:r>
          </a:p>
        </p:txBody>
      </p:sp>
      <p:sp>
        <p:nvSpPr>
          <p:cNvPr id="26" name="Stat 2 Caption">
            <a:extLst>
              <a:ext uri="{FF2B5EF4-FFF2-40B4-BE49-F238E27FC236}">
                <a16:creationId xmlns:a16="http://schemas.microsoft.com/office/drawing/2014/main" id="{2364D5FE-A84F-B94C-A9A4-9473F667299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789148" y="5047831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27" name="Stat 2 Copy">
            <a:extLst>
              <a:ext uri="{FF2B5EF4-FFF2-40B4-BE49-F238E27FC236}">
                <a16:creationId xmlns:a16="http://schemas.microsoft.com/office/drawing/2014/main" id="{C7FFAD34-E2B5-C749-BB8B-450A44FC17C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03338" y="5489765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2B551DAC-27EA-C24C-B386-EC1AF8D644A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0" y="1987867"/>
            <a:ext cx="8175625" cy="407428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1327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- Statistics / Copy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490707B-6C6C-5E44-87D8-521DBCC7E21C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6B1683-BE6C-994F-8C71-4655A6D7B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1" name="Chapter Title">
            <a:extLst>
              <a:ext uri="{FF2B5EF4-FFF2-40B4-BE49-F238E27FC236}">
                <a16:creationId xmlns:a16="http://schemas.microsoft.com/office/drawing/2014/main" id="{D28FF114-93DC-FC49-9934-51730AECAC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6" name="Pg">
            <a:extLst>
              <a:ext uri="{FF2B5EF4-FFF2-40B4-BE49-F238E27FC236}">
                <a16:creationId xmlns:a16="http://schemas.microsoft.com/office/drawing/2014/main" id="{B53FBC86-B154-F249-A0EA-A3F4998B886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5B2093CD-2406-1349-966B-57058BD810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4" y="1682595"/>
            <a:ext cx="4253436" cy="80431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Body Text">
            <a:extLst>
              <a:ext uri="{FF2B5EF4-FFF2-40B4-BE49-F238E27FC236}">
                <a16:creationId xmlns:a16="http://schemas.microsoft.com/office/drawing/2014/main" id="{16032F2A-D24D-FA45-816D-4D82D213E1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9894" y="2650646"/>
            <a:ext cx="5581918" cy="985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44" name="Stat 1">
            <a:extLst>
              <a:ext uri="{FF2B5EF4-FFF2-40B4-BE49-F238E27FC236}">
                <a16:creationId xmlns:a16="http://schemas.microsoft.com/office/drawing/2014/main" id="{4BD686AE-DC91-DC4E-98B6-493D6DB170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2950" y="4170138"/>
            <a:ext cx="2473606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45" name="Stat 1 Caption">
            <a:extLst>
              <a:ext uri="{FF2B5EF4-FFF2-40B4-BE49-F238E27FC236}">
                <a16:creationId xmlns:a16="http://schemas.microsoft.com/office/drawing/2014/main" id="{19AE6206-7E35-854D-855D-A8B8530A72C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4482" y="5009199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47" name="Stat 1 Copy">
            <a:extLst>
              <a:ext uri="{FF2B5EF4-FFF2-40B4-BE49-F238E27FC236}">
                <a16:creationId xmlns:a16="http://schemas.microsoft.com/office/drawing/2014/main" id="{AD0265F3-4D1A-7D41-BF60-8182268D4F3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7140" y="5451133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51" name="Stat 2">
            <a:extLst>
              <a:ext uri="{FF2B5EF4-FFF2-40B4-BE49-F238E27FC236}">
                <a16:creationId xmlns:a16="http://schemas.microsoft.com/office/drawing/2014/main" id="{67E90FE2-CD3B-8049-88E7-E583DDC94D4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71477" y="4176571"/>
            <a:ext cx="2597434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2.5M</a:t>
            </a:r>
          </a:p>
        </p:txBody>
      </p:sp>
      <p:sp>
        <p:nvSpPr>
          <p:cNvPr id="53" name="Stat 2 Caption">
            <a:extLst>
              <a:ext uri="{FF2B5EF4-FFF2-40B4-BE49-F238E27FC236}">
                <a16:creationId xmlns:a16="http://schemas.microsoft.com/office/drawing/2014/main" id="{E0AAA0E1-067E-5E46-84AD-C18938B78DD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03010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55" name="Stat 2 Copy">
            <a:extLst>
              <a:ext uri="{FF2B5EF4-FFF2-40B4-BE49-F238E27FC236}">
                <a16:creationId xmlns:a16="http://schemas.microsoft.com/office/drawing/2014/main" id="{68C6FB9C-6833-F949-A1CB-672E8F902A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85668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68" name="Stat 3">
            <a:extLst>
              <a:ext uri="{FF2B5EF4-FFF2-40B4-BE49-F238E27FC236}">
                <a16:creationId xmlns:a16="http://schemas.microsoft.com/office/drawing/2014/main" id="{D37F84E6-BEEC-C347-BF35-E224CF12A56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95031" y="4176571"/>
            <a:ext cx="2463824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15%</a:t>
            </a:r>
          </a:p>
        </p:txBody>
      </p:sp>
      <p:sp>
        <p:nvSpPr>
          <p:cNvPr id="69" name="Stat 3 Caption">
            <a:extLst>
              <a:ext uri="{FF2B5EF4-FFF2-40B4-BE49-F238E27FC236}">
                <a16:creationId xmlns:a16="http://schemas.microsoft.com/office/drawing/2014/main" id="{4091B827-BD48-3845-A649-E3F411B59FF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26563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Three</a:t>
            </a:r>
          </a:p>
        </p:txBody>
      </p:sp>
      <p:sp>
        <p:nvSpPr>
          <p:cNvPr id="70" name="Stat 3 Copy">
            <a:extLst>
              <a:ext uri="{FF2B5EF4-FFF2-40B4-BE49-F238E27FC236}">
                <a16:creationId xmlns:a16="http://schemas.microsoft.com/office/drawing/2014/main" id="{517CBC8F-6DC5-B447-AB17-999EEEB3ECD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09221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73" name="Stat 4">
            <a:extLst>
              <a:ext uri="{FF2B5EF4-FFF2-40B4-BE49-F238E27FC236}">
                <a16:creationId xmlns:a16="http://schemas.microsoft.com/office/drawing/2014/main" id="{8BEC1142-9771-314C-B68C-DA151419BBF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17967" y="4180771"/>
            <a:ext cx="26833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2.3K</a:t>
            </a:r>
          </a:p>
          <a:p>
            <a:pPr lvl="0"/>
            <a:endParaRPr lang="en-US"/>
          </a:p>
        </p:txBody>
      </p:sp>
      <p:sp>
        <p:nvSpPr>
          <p:cNvPr id="74" name="Stat 4 Caption">
            <a:extLst>
              <a:ext uri="{FF2B5EF4-FFF2-40B4-BE49-F238E27FC236}">
                <a16:creationId xmlns:a16="http://schemas.microsoft.com/office/drawing/2014/main" id="{C5CA4CF6-97DE-F940-9A01-DAF0E307ABC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9500" y="50198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Four</a:t>
            </a:r>
          </a:p>
        </p:txBody>
      </p:sp>
      <p:sp>
        <p:nvSpPr>
          <p:cNvPr id="75" name="Stat 4 Copy">
            <a:extLst>
              <a:ext uri="{FF2B5EF4-FFF2-40B4-BE49-F238E27FC236}">
                <a16:creationId xmlns:a16="http://schemas.microsoft.com/office/drawing/2014/main" id="{A3C1FD35-204F-ED4E-85E0-D19F8AEBD05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32158" y="54617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066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3096" userDrawn="1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- Statistics / Copy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490707B-6C6C-5E44-87D8-521DBCC7E21C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>
              <a:solidFill>
                <a:schemeClr val="accent3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4C2075-62BB-E24C-8076-CA96EF9E7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1" name="Chapter Title">
            <a:extLst>
              <a:ext uri="{FF2B5EF4-FFF2-40B4-BE49-F238E27FC236}">
                <a16:creationId xmlns:a16="http://schemas.microsoft.com/office/drawing/2014/main" id="{DB23EC58-BCB7-634A-BB1D-B02CF96AC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6" name="Pg">
            <a:extLst>
              <a:ext uri="{FF2B5EF4-FFF2-40B4-BE49-F238E27FC236}">
                <a16:creationId xmlns:a16="http://schemas.microsoft.com/office/drawing/2014/main" id="{0D918B0F-8556-604B-BAA8-A6C7C9B54BD5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8B7895A-CD17-BE4E-8275-3B988852FF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4" y="1682595"/>
            <a:ext cx="4253436" cy="80431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Body Text">
            <a:extLst>
              <a:ext uri="{FF2B5EF4-FFF2-40B4-BE49-F238E27FC236}">
                <a16:creationId xmlns:a16="http://schemas.microsoft.com/office/drawing/2014/main" id="{16032F2A-D24D-FA45-816D-4D82D213E1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9894" y="2650646"/>
            <a:ext cx="5581918" cy="985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44" name="Stat 1">
            <a:extLst>
              <a:ext uri="{FF2B5EF4-FFF2-40B4-BE49-F238E27FC236}">
                <a16:creationId xmlns:a16="http://schemas.microsoft.com/office/drawing/2014/main" id="{4BD686AE-DC91-DC4E-98B6-493D6DB170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2950" y="4170138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45" name="Stat 1 caption">
            <a:extLst>
              <a:ext uri="{FF2B5EF4-FFF2-40B4-BE49-F238E27FC236}">
                <a16:creationId xmlns:a16="http://schemas.microsoft.com/office/drawing/2014/main" id="{19AE6206-7E35-854D-855D-A8B8530A72C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4482" y="5009199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47" name="Stat 1 copy">
            <a:extLst>
              <a:ext uri="{FF2B5EF4-FFF2-40B4-BE49-F238E27FC236}">
                <a16:creationId xmlns:a16="http://schemas.microsoft.com/office/drawing/2014/main" id="{AD0265F3-4D1A-7D41-BF60-8182268D4F3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7140" y="5451133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51" name="Stat 2">
            <a:extLst>
              <a:ext uri="{FF2B5EF4-FFF2-40B4-BE49-F238E27FC236}">
                <a16:creationId xmlns:a16="http://schemas.microsoft.com/office/drawing/2014/main" id="{67E90FE2-CD3B-8049-88E7-E583DDC94D4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71477" y="4176571"/>
            <a:ext cx="2441567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2.5M</a:t>
            </a:r>
          </a:p>
        </p:txBody>
      </p:sp>
      <p:sp>
        <p:nvSpPr>
          <p:cNvPr id="53" name="Stat 2 caption">
            <a:extLst>
              <a:ext uri="{FF2B5EF4-FFF2-40B4-BE49-F238E27FC236}">
                <a16:creationId xmlns:a16="http://schemas.microsoft.com/office/drawing/2014/main" id="{E0AAA0E1-067E-5E46-84AD-C18938B78DD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03010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55" name="Stat 2 copy">
            <a:extLst>
              <a:ext uri="{FF2B5EF4-FFF2-40B4-BE49-F238E27FC236}">
                <a16:creationId xmlns:a16="http://schemas.microsoft.com/office/drawing/2014/main" id="{68C6FB9C-6833-F949-A1CB-672E8F902A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85668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68" name="Stat 3">
            <a:extLst>
              <a:ext uri="{FF2B5EF4-FFF2-40B4-BE49-F238E27FC236}">
                <a16:creationId xmlns:a16="http://schemas.microsoft.com/office/drawing/2014/main" id="{D37F84E6-BEEC-C347-BF35-E224CF12A56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95031" y="4176571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15%</a:t>
            </a:r>
          </a:p>
        </p:txBody>
      </p:sp>
      <p:sp>
        <p:nvSpPr>
          <p:cNvPr id="69" name="Stat 3 caption">
            <a:extLst>
              <a:ext uri="{FF2B5EF4-FFF2-40B4-BE49-F238E27FC236}">
                <a16:creationId xmlns:a16="http://schemas.microsoft.com/office/drawing/2014/main" id="{4091B827-BD48-3845-A649-E3F411B59FF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26563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Three</a:t>
            </a:r>
          </a:p>
        </p:txBody>
      </p:sp>
      <p:sp>
        <p:nvSpPr>
          <p:cNvPr id="70" name="Stat 3 copy">
            <a:extLst>
              <a:ext uri="{FF2B5EF4-FFF2-40B4-BE49-F238E27FC236}">
                <a16:creationId xmlns:a16="http://schemas.microsoft.com/office/drawing/2014/main" id="{517CBC8F-6DC5-B447-AB17-999EEEB3ECD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09221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73" name="Stat 4">
            <a:extLst>
              <a:ext uri="{FF2B5EF4-FFF2-40B4-BE49-F238E27FC236}">
                <a16:creationId xmlns:a16="http://schemas.microsoft.com/office/drawing/2014/main" id="{8BEC1142-9771-314C-B68C-DA151419BBF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17967" y="4180771"/>
            <a:ext cx="2301403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2.3K</a:t>
            </a:r>
          </a:p>
          <a:p>
            <a:pPr lvl="0"/>
            <a:endParaRPr lang="en-US"/>
          </a:p>
        </p:txBody>
      </p:sp>
      <p:sp>
        <p:nvSpPr>
          <p:cNvPr id="74" name="Stat 4 caption">
            <a:extLst>
              <a:ext uri="{FF2B5EF4-FFF2-40B4-BE49-F238E27FC236}">
                <a16:creationId xmlns:a16="http://schemas.microsoft.com/office/drawing/2014/main" id="{C5CA4CF6-97DE-F940-9A01-DAF0E307ABC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9500" y="50198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Four</a:t>
            </a:r>
          </a:p>
        </p:txBody>
      </p:sp>
      <p:sp>
        <p:nvSpPr>
          <p:cNvPr id="75" name="Stat 4 copy">
            <a:extLst>
              <a:ext uri="{FF2B5EF4-FFF2-40B4-BE49-F238E27FC236}">
                <a16:creationId xmlns:a16="http://schemas.microsoft.com/office/drawing/2014/main" id="{A3C1FD35-204F-ED4E-85E0-D19F8AEBD05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32158" y="54617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7603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3096" userDrawn="1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- Statistics / Copy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490707B-6C6C-5E44-87D8-521DBCC7E21C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F60865-49F2-1743-ACC3-2007E090A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1" name="Chapter Title">
            <a:extLst>
              <a:ext uri="{FF2B5EF4-FFF2-40B4-BE49-F238E27FC236}">
                <a16:creationId xmlns:a16="http://schemas.microsoft.com/office/drawing/2014/main" id="{937ACD68-09C5-D248-B40F-4B1840FDA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6" name="Pg">
            <a:extLst>
              <a:ext uri="{FF2B5EF4-FFF2-40B4-BE49-F238E27FC236}">
                <a16:creationId xmlns:a16="http://schemas.microsoft.com/office/drawing/2014/main" id="{E60BAC26-48D6-E248-B41C-2CCDFE986489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430514C7-0A12-D14C-9687-4F3B4194A5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4" y="1682595"/>
            <a:ext cx="4253436" cy="80431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Body text">
            <a:extLst>
              <a:ext uri="{FF2B5EF4-FFF2-40B4-BE49-F238E27FC236}">
                <a16:creationId xmlns:a16="http://schemas.microsoft.com/office/drawing/2014/main" id="{16032F2A-D24D-FA45-816D-4D82D213E1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9894" y="2650646"/>
            <a:ext cx="5581918" cy="985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44" name="Stat 1">
            <a:extLst>
              <a:ext uri="{FF2B5EF4-FFF2-40B4-BE49-F238E27FC236}">
                <a16:creationId xmlns:a16="http://schemas.microsoft.com/office/drawing/2014/main" id="{4BD686AE-DC91-DC4E-98B6-493D6DB170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2950" y="4170138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45" name="Stat 1 caption">
            <a:extLst>
              <a:ext uri="{FF2B5EF4-FFF2-40B4-BE49-F238E27FC236}">
                <a16:creationId xmlns:a16="http://schemas.microsoft.com/office/drawing/2014/main" id="{19AE6206-7E35-854D-855D-A8B8530A72C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4482" y="5009199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47" name="Stat 1 copy">
            <a:extLst>
              <a:ext uri="{FF2B5EF4-FFF2-40B4-BE49-F238E27FC236}">
                <a16:creationId xmlns:a16="http://schemas.microsoft.com/office/drawing/2014/main" id="{AD0265F3-4D1A-7D41-BF60-8182268D4F3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7140" y="5451133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51" name="Stat 2">
            <a:extLst>
              <a:ext uri="{FF2B5EF4-FFF2-40B4-BE49-F238E27FC236}">
                <a16:creationId xmlns:a16="http://schemas.microsoft.com/office/drawing/2014/main" id="{67E90FE2-CD3B-8049-88E7-E583DDC94D4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71477" y="4176571"/>
            <a:ext cx="2441567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2.5M</a:t>
            </a:r>
          </a:p>
        </p:txBody>
      </p:sp>
      <p:sp>
        <p:nvSpPr>
          <p:cNvPr id="53" name="Stat 2 caption">
            <a:extLst>
              <a:ext uri="{FF2B5EF4-FFF2-40B4-BE49-F238E27FC236}">
                <a16:creationId xmlns:a16="http://schemas.microsoft.com/office/drawing/2014/main" id="{E0AAA0E1-067E-5E46-84AD-C18938B78DD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03010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55" name="Stat 2 Copy">
            <a:extLst>
              <a:ext uri="{FF2B5EF4-FFF2-40B4-BE49-F238E27FC236}">
                <a16:creationId xmlns:a16="http://schemas.microsoft.com/office/drawing/2014/main" id="{68C6FB9C-6833-F949-A1CB-672E8F902A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85668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68" name="Stat 3">
            <a:extLst>
              <a:ext uri="{FF2B5EF4-FFF2-40B4-BE49-F238E27FC236}">
                <a16:creationId xmlns:a16="http://schemas.microsoft.com/office/drawing/2014/main" id="{D37F84E6-BEEC-C347-BF35-E224CF12A56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95031" y="4176571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15%</a:t>
            </a:r>
          </a:p>
        </p:txBody>
      </p:sp>
      <p:sp>
        <p:nvSpPr>
          <p:cNvPr id="69" name="Stat 3 caption">
            <a:extLst>
              <a:ext uri="{FF2B5EF4-FFF2-40B4-BE49-F238E27FC236}">
                <a16:creationId xmlns:a16="http://schemas.microsoft.com/office/drawing/2014/main" id="{4091B827-BD48-3845-A649-E3F411B59FF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26563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Three</a:t>
            </a:r>
          </a:p>
        </p:txBody>
      </p:sp>
      <p:sp>
        <p:nvSpPr>
          <p:cNvPr id="70" name="Stat 3 copy">
            <a:extLst>
              <a:ext uri="{FF2B5EF4-FFF2-40B4-BE49-F238E27FC236}">
                <a16:creationId xmlns:a16="http://schemas.microsoft.com/office/drawing/2014/main" id="{517CBC8F-6DC5-B447-AB17-999EEEB3ECD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09221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73" name="Stat 4">
            <a:extLst>
              <a:ext uri="{FF2B5EF4-FFF2-40B4-BE49-F238E27FC236}">
                <a16:creationId xmlns:a16="http://schemas.microsoft.com/office/drawing/2014/main" id="{8BEC1142-9771-314C-B68C-DA151419BBF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17967" y="4180771"/>
            <a:ext cx="2301403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2.3K</a:t>
            </a:r>
          </a:p>
          <a:p>
            <a:pPr lvl="0"/>
            <a:endParaRPr lang="en-US"/>
          </a:p>
        </p:txBody>
      </p:sp>
      <p:sp>
        <p:nvSpPr>
          <p:cNvPr id="74" name="Stat 4 caption">
            <a:extLst>
              <a:ext uri="{FF2B5EF4-FFF2-40B4-BE49-F238E27FC236}">
                <a16:creationId xmlns:a16="http://schemas.microsoft.com/office/drawing/2014/main" id="{C5CA4CF6-97DE-F940-9A01-DAF0E307ABC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9500" y="50198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Four</a:t>
            </a:r>
          </a:p>
        </p:txBody>
      </p:sp>
      <p:sp>
        <p:nvSpPr>
          <p:cNvPr id="75" name="Stat 4 Copy">
            <a:extLst>
              <a:ext uri="{FF2B5EF4-FFF2-40B4-BE49-F238E27FC236}">
                <a16:creationId xmlns:a16="http://schemas.microsoft.com/office/drawing/2014/main" id="{A3C1FD35-204F-ED4E-85E0-D19F8AEBD05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32158" y="54617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9533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3096" userDrawn="1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Pie Charts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F68451A-D5B5-C445-A863-14A041B80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728663"/>
            <a:ext cx="4443662" cy="6136028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>
              <a:solidFill>
                <a:schemeClr val="bg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E0371F-08BD-C843-A321-D6171913A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0" name="Chapter Title">
            <a:extLst>
              <a:ext uri="{FF2B5EF4-FFF2-40B4-BE49-F238E27FC236}">
                <a16:creationId xmlns:a16="http://schemas.microsoft.com/office/drawing/2014/main" id="{DCE4FEE5-73BB-CF4C-B5F4-7F4822F88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CCB834-528E-1845-95A4-2F6A8F299322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7">
            <a:extLst>
              <a:ext uri="{FF2B5EF4-FFF2-40B4-BE49-F238E27FC236}">
                <a16:creationId xmlns:a16="http://schemas.microsoft.com/office/drawing/2014/main" id="{0DAF0189-B7E4-DC45-8222-388ABF8AA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101" y="1347788"/>
            <a:ext cx="3405644" cy="763400"/>
          </a:xfrm>
        </p:spPr>
        <p:txBody>
          <a:bodyPr>
            <a:normAutofit/>
          </a:bodyPr>
          <a:lstStyle/>
          <a:p>
            <a:r>
              <a:rPr lang="en-US"/>
              <a:t>Slide Title</a:t>
            </a:r>
          </a:p>
        </p:txBody>
      </p:sp>
      <p:sp>
        <p:nvSpPr>
          <p:cNvPr id="17" name="Subtitle">
            <a:extLst>
              <a:ext uri="{FF2B5EF4-FFF2-40B4-BE49-F238E27FC236}">
                <a16:creationId xmlns:a16="http://schemas.microsoft.com/office/drawing/2014/main" id="{F2DA3EDB-6292-0845-812A-E8718B8F07E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9982" y="2015021"/>
            <a:ext cx="3388862" cy="4105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Chart Heading Title Case</a:t>
            </a:r>
          </a:p>
        </p:txBody>
      </p:sp>
      <p:sp>
        <p:nvSpPr>
          <p:cNvPr id="14" name="Body Text">
            <a:extLst>
              <a:ext uri="{FF2B5EF4-FFF2-40B4-BE49-F238E27FC236}">
                <a16:creationId xmlns:a16="http://schemas.microsoft.com/office/drawing/2014/main" id="{47F59CFF-1C52-C549-B893-2BB0FCE2C24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9882" y="2817184"/>
            <a:ext cx="3388862" cy="36322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Please reference color palette and order in appendix.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</a:t>
            </a:r>
            <a:r>
              <a:rPr lang="en-US"/>
              <a:t> </a:t>
            </a:r>
            <a:r>
              <a:rPr lang="en-US" err="1"/>
              <a:t>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  <a:r>
              <a:rPr lang="en-US" err="1"/>
              <a:t>Elitsed</a:t>
            </a:r>
            <a:r>
              <a:rPr lang="en-US"/>
              <a:t> diam </a:t>
            </a:r>
            <a:r>
              <a:rPr lang="en-US" err="1"/>
              <a:t>nonumm</a:t>
            </a:r>
            <a:r>
              <a:rPr lang="en-US"/>
              <a:t> </a:t>
            </a:r>
            <a:r>
              <a:rPr lang="en-US" err="1"/>
              <a:t>ynibh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</a:t>
            </a:r>
            <a:r>
              <a:rPr lang="en-US"/>
              <a:t> </a:t>
            </a:r>
            <a:r>
              <a:rPr lang="en-US" err="1"/>
              <a:t>ter</a:t>
            </a:r>
            <a:r>
              <a:rPr lang="en-US"/>
              <a:t> pat dolore.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7562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36" userDrawn="1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 - Tables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op Nav">
            <a:extLst>
              <a:ext uri="{FF2B5EF4-FFF2-40B4-BE49-F238E27FC236}">
                <a16:creationId xmlns:a16="http://schemas.microsoft.com/office/drawing/2014/main" id="{C71E5970-0B52-564C-B854-038EA83143A3}"/>
              </a:ext>
            </a:extLst>
          </p:cNvPr>
          <p:cNvSpPr/>
          <p:nvPr userDrawn="1"/>
        </p:nvSpPr>
        <p:spPr>
          <a:xfrm>
            <a:off x="-3094" y="728663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0AD5D8-3246-3748-88D5-F49AADE43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44EBEA47-CAC5-7C4F-A3F5-E2968D83B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D9531B-649F-0946-9078-E311278DA07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DF9DA52-B4C6-4743-8185-B85E099C9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6" name="Highlight Subtitle">
            <a:extLst>
              <a:ext uri="{FF2B5EF4-FFF2-40B4-BE49-F238E27FC236}">
                <a16:creationId xmlns:a16="http://schemas.microsoft.com/office/drawing/2014/main" id="{14C855D4-7588-4748-8363-F8AC865299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32004" y="2522368"/>
            <a:ext cx="3089287" cy="447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Sample Two Lines </a:t>
            </a:r>
            <a:br>
              <a:rPr lang="en-US"/>
            </a:br>
            <a:r>
              <a:rPr lang="en-US"/>
              <a:t>14 </a:t>
            </a:r>
            <a:r>
              <a:rPr lang="en-US" err="1"/>
              <a:t>pt</a:t>
            </a:r>
            <a:r>
              <a:rPr lang="en-US"/>
              <a:t> Bold</a:t>
            </a:r>
          </a:p>
          <a:p>
            <a:pPr lvl="0"/>
            <a:endParaRPr lang="en-US"/>
          </a:p>
        </p:txBody>
      </p:sp>
      <p:sp>
        <p:nvSpPr>
          <p:cNvPr id="21" name="Highlight Copy">
            <a:extLst>
              <a:ext uri="{FF2B5EF4-FFF2-40B4-BE49-F238E27FC236}">
                <a16:creationId xmlns:a16="http://schemas.microsoft.com/office/drawing/2014/main" id="{624DB203-D73A-F34E-8D4B-CA6D8B5EB3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632004" y="3190547"/>
            <a:ext cx="3089287" cy="447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</a:t>
            </a:r>
            <a:b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sectetuer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dolore.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FA12194-42C8-004E-84F0-4CC31BAA21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4310" y="2737589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20" name="Subtitle 3">
            <a:extLst>
              <a:ext uri="{FF2B5EF4-FFF2-40B4-BE49-F238E27FC236}">
                <a16:creationId xmlns:a16="http://schemas.microsoft.com/office/drawing/2014/main" id="{93A5E713-68BB-4545-8758-83233C1CEF6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68383" y="4752836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19" name="Subtitle 4">
            <a:extLst>
              <a:ext uri="{FF2B5EF4-FFF2-40B4-BE49-F238E27FC236}">
                <a16:creationId xmlns:a16="http://schemas.microsoft.com/office/drawing/2014/main" id="{6964A574-5AA9-A44D-9214-014E6BFA5C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92054" y="4752837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</p:spTree>
    <p:extLst>
      <p:ext uri="{BB962C8B-B14F-4D97-AF65-F5344CB8AC3E}">
        <p14:creationId xmlns:p14="http://schemas.microsoft.com/office/powerpoint/2010/main" val="18381803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2 –  Full Bleed Photo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our young people collaborate around a table. They use a laptop, textbook, smartphone, and sticky notes. Each has a relaxed, but intent, expression.&#10;">
            <a:extLst>
              <a:ext uri="{FF2B5EF4-FFF2-40B4-BE49-F238E27FC236}">
                <a16:creationId xmlns:a16="http://schemas.microsoft.com/office/drawing/2014/main" id="{7FC1136F-CA1A-304F-BD87-6F5AD28DF6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0053" y="0"/>
            <a:ext cx="12232106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1327E40-7AE9-D645-B4A9-1806BB82E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EE8D7D83-3733-6544-9A18-692EAF0556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79316" y="3395900"/>
            <a:ext cx="2745922" cy="9403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A35E7039-7E5C-EA46-8A76-6BF0BD49C6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64802" y="4486707"/>
            <a:ext cx="2760436" cy="3540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20" name="Name &amp; Surname">
            <a:extLst>
              <a:ext uri="{FF2B5EF4-FFF2-40B4-BE49-F238E27FC236}">
                <a16:creationId xmlns:a16="http://schemas.microsoft.com/office/drawing/2014/main" id="{7526AB89-E183-9647-B0C6-8DBEA8E2B61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64801" y="5508815"/>
            <a:ext cx="2939823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9" name="Display Date">
            <a:extLst>
              <a:ext uri="{FF2B5EF4-FFF2-40B4-BE49-F238E27FC236}">
                <a16:creationId xmlns:a16="http://schemas.microsoft.com/office/drawing/2014/main" id="{AF19FE6E-ABD4-0641-9E4F-ECE7E253ADA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64801" y="5893085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1" name="Picture 10" descr="McGraw Hill red cube logo ">
            <a:extLst>
              <a:ext uri="{FF2B5EF4-FFF2-40B4-BE49-F238E27FC236}">
                <a16:creationId xmlns:a16="http://schemas.microsoft.com/office/drawing/2014/main" id="{2133F0EF-B82D-AB41-BC98-F67769B6D1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750" y="18557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7850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6" userDrawn="1">
          <p15:clr>
            <a:srgbClr val="FBAE40"/>
          </p15:clr>
        </p15:guide>
        <p15:guide id="9" pos="7310">
          <p15:clr>
            <a:srgbClr val="FBAE40"/>
          </p15:clr>
        </p15:guide>
        <p15:guide id="10" pos="336" userDrawn="1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46" userDrawn="1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 - Tabl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24A805ED-D40C-5C40-894F-47559BF2F622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C411E7-2671-4B4B-92CF-5C66E4F42E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6381C228-441A-9A4B-AE4F-D63CBA003B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Pg">
            <a:extLst>
              <a:ext uri="{FF2B5EF4-FFF2-40B4-BE49-F238E27FC236}">
                <a16:creationId xmlns:a16="http://schemas.microsoft.com/office/drawing/2014/main" id="{3AD9531B-649F-0946-9078-E311278DA07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B387718-C38B-2D47-8CD9-41CE82EFD2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9" name="Subtitle 4">
            <a:extLst>
              <a:ext uri="{FF2B5EF4-FFF2-40B4-BE49-F238E27FC236}">
                <a16:creationId xmlns:a16="http://schemas.microsoft.com/office/drawing/2014/main" id="{6964A574-5AA9-A44D-9214-014E6BFA5C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92054" y="4752837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20" name="Subtitle 3">
            <a:extLst>
              <a:ext uri="{FF2B5EF4-FFF2-40B4-BE49-F238E27FC236}">
                <a16:creationId xmlns:a16="http://schemas.microsoft.com/office/drawing/2014/main" id="{93A5E713-68BB-4545-8758-83233C1CEF6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68383" y="4752836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FA12194-42C8-004E-84F0-4CC31BAA21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4310" y="2737589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21" name="Highlight Copy">
            <a:extLst>
              <a:ext uri="{FF2B5EF4-FFF2-40B4-BE49-F238E27FC236}">
                <a16:creationId xmlns:a16="http://schemas.microsoft.com/office/drawing/2014/main" id="{624DB203-D73A-F34E-8D4B-CA6D8B5EB3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632004" y="3190547"/>
            <a:ext cx="3089287" cy="447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</a:t>
            </a:r>
            <a:b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sectetuer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dolore.</a:t>
            </a:r>
          </a:p>
        </p:txBody>
      </p:sp>
      <p:sp>
        <p:nvSpPr>
          <p:cNvPr id="6" name="Highlight subtitle">
            <a:extLst>
              <a:ext uri="{FF2B5EF4-FFF2-40B4-BE49-F238E27FC236}">
                <a16:creationId xmlns:a16="http://schemas.microsoft.com/office/drawing/2014/main" id="{14C855D4-7588-4748-8363-F8AC865299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32004" y="2522368"/>
            <a:ext cx="3089287" cy="447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Sample Two Lines </a:t>
            </a:r>
            <a:br>
              <a:rPr lang="en-US"/>
            </a:br>
            <a:r>
              <a:rPr lang="en-US"/>
              <a:t>14 </a:t>
            </a:r>
            <a:r>
              <a:rPr lang="en-US" err="1"/>
              <a:t>pt</a:t>
            </a:r>
            <a:r>
              <a:rPr lang="en-US"/>
              <a:t> Bold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1171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 - Tables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24A805ED-D40C-5C40-894F-47559BF2F622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0C0A00-CB8E-7A49-BC33-70BD0FEB3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07F50D94-14D2-5B47-92DA-95FB04ADE1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D9531B-649F-0946-9078-E311278DA07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5CC41B9-A382-7443-A134-B3DF0962E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1" name="Highlight Copy">
            <a:extLst>
              <a:ext uri="{FF2B5EF4-FFF2-40B4-BE49-F238E27FC236}">
                <a16:creationId xmlns:a16="http://schemas.microsoft.com/office/drawing/2014/main" id="{624DB203-D73A-F34E-8D4B-CA6D8B5EB3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632004" y="3190547"/>
            <a:ext cx="3089287" cy="447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accent3"/>
                </a:solidFill>
              </a:defRPr>
            </a:lvl1pPr>
          </a:lstStyle>
          <a:p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</a:t>
            </a:r>
            <a:b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sectetuer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dolore.</a:t>
            </a:r>
          </a:p>
        </p:txBody>
      </p:sp>
      <p:sp>
        <p:nvSpPr>
          <p:cNvPr id="6" name="Highlight Subtitle">
            <a:extLst>
              <a:ext uri="{FF2B5EF4-FFF2-40B4-BE49-F238E27FC236}">
                <a16:creationId xmlns:a16="http://schemas.microsoft.com/office/drawing/2014/main" id="{14C855D4-7588-4748-8363-F8AC865299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32004" y="2522368"/>
            <a:ext cx="3089287" cy="447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Sample Two Lines </a:t>
            </a:r>
            <a:br>
              <a:rPr lang="en-US"/>
            </a:br>
            <a:r>
              <a:rPr lang="en-US"/>
              <a:t>14 </a:t>
            </a:r>
            <a:r>
              <a:rPr lang="en-US" err="1"/>
              <a:t>pt</a:t>
            </a:r>
            <a:r>
              <a:rPr lang="en-US"/>
              <a:t> Bold</a:t>
            </a:r>
          </a:p>
          <a:p>
            <a:pPr lvl="0"/>
            <a:endParaRPr lang="en-US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FA12194-42C8-004E-84F0-4CC31BAA21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4310" y="2737589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20" name="Subtitle 3">
            <a:extLst>
              <a:ext uri="{FF2B5EF4-FFF2-40B4-BE49-F238E27FC236}">
                <a16:creationId xmlns:a16="http://schemas.microsoft.com/office/drawing/2014/main" id="{93A5E713-68BB-4545-8758-83233C1CEF6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68383" y="4752836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19" name="Subtitle 4">
            <a:extLst>
              <a:ext uri="{FF2B5EF4-FFF2-40B4-BE49-F238E27FC236}">
                <a16:creationId xmlns:a16="http://schemas.microsoft.com/office/drawing/2014/main" id="{6964A574-5AA9-A44D-9214-014E6BFA5C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92054" y="4752837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</p:spTree>
    <p:extLst>
      <p:ext uri="{BB962C8B-B14F-4D97-AF65-F5344CB8AC3E}">
        <p14:creationId xmlns:p14="http://schemas.microsoft.com/office/powerpoint/2010/main" val="32744872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 Appendix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Nav">
            <a:extLst>
              <a:ext uri="{FF2B5EF4-FFF2-40B4-BE49-F238E27FC236}">
                <a16:creationId xmlns:a16="http://schemas.microsoft.com/office/drawing/2014/main" id="{4F65DF74-35BF-374C-8CF0-E5D7AB09DDE3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1AF83C-1272-AE44-B879-5F7E30C05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8" name="Chapter Title">
            <a:extLst>
              <a:ext uri="{FF2B5EF4-FFF2-40B4-BE49-F238E27FC236}">
                <a16:creationId xmlns:a16="http://schemas.microsoft.com/office/drawing/2014/main" id="{3E432104-3553-0F4D-BF89-6C4E521DB8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0" name="Pg">
            <a:extLst>
              <a:ext uri="{FF2B5EF4-FFF2-40B4-BE49-F238E27FC236}">
                <a16:creationId xmlns:a16="http://schemas.microsoft.com/office/drawing/2014/main" id="{18863853-5F1F-F841-8AF8-BD59CF8D8E02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5CA81EB-548B-F749-9AB9-60AE42906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145620"/>
            <a:ext cx="10750091" cy="52181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4008051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9 Appendix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Nav">
            <a:extLst>
              <a:ext uri="{FF2B5EF4-FFF2-40B4-BE49-F238E27FC236}">
                <a16:creationId xmlns:a16="http://schemas.microsoft.com/office/drawing/2014/main" id="{4F65DF74-35BF-374C-8CF0-E5D7AB09DDE3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30F1BA-48EE-9842-8AC4-CAE2655A5E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8" name="Chapter Title">
            <a:extLst>
              <a:ext uri="{FF2B5EF4-FFF2-40B4-BE49-F238E27FC236}">
                <a16:creationId xmlns:a16="http://schemas.microsoft.com/office/drawing/2014/main" id="{3E432104-3553-0F4D-BF89-6C4E521DB8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0" name="Pg">
            <a:extLst>
              <a:ext uri="{FF2B5EF4-FFF2-40B4-BE49-F238E27FC236}">
                <a16:creationId xmlns:a16="http://schemas.microsoft.com/office/drawing/2014/main" id="{18863853-5F1F-F841-8AF8-BD59CF8D8E02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C4154963-79AD-3943-9785-C9E977DC82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522" y="1056762"/>
            <a:ext cx="4253436" cy="80431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1">
            <a:extLst>
              <a:ext uri="{FF2B5EF4-FFF2-40B4-BE49-F238E27FC236}">
                <a16:creationId xmlns:a16="http://schemas.microsoft.com/office/drawing/2014/main" id="{0F866693-5753-F04D-8B63-42BC1A8ABBF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4462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7" name="2">
            <a:extLst>
              <a:ext uri="{FF2B5EF4-FFF2-40B4-BE49-F238E27FC236}">
                <a16:creationId xmlns:a16="http://schemas.microsoft.com/office/drawing/2014/main" id="{44136E86-4152-4846-A030-6F4E2BBB2A5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42219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6" name="3">
            <a:extLst>
              <a:ext uri="{FF2B5EF4-FFF2-40B4-BE49-F238E27FC236}">
                <a16:creationId xmlns:a16="http://schemas.microsoft.com/office/drawing/2014/main" id="{BDB8B8A6-A6BA-2E43-99D3-A20A7A4C27B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89976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5" name="4">
            <a:extLst>
              <a:ext uri="{FF2B5EF4-FFF2-40B4-BE49-F238E27FC236}">
                <a16:creationId xmlns:a16="http://schemas.microsoft.com/office/drawing/2014/main" id="{2E50C5F3-B0F6-B946-8A23-2289753A31B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37733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4" name="5">
            <a:extLst>
              <a:ext uri="{FF2B5EF4-FFF2-40B4-BE49-F238E27FC236}">
                <a16:creationId xmlns:a16="http://schemas.microsoft.com/office/drawing/2014/main" id="{57BD552A-CB3B-0842-A1C2-21C8A18907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4462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3" name="6">
            <a:extLst>
              <a:ext uri="{FF2B5EF4-FFF2-40B4-BE49-F238E27FC236}">
                <a16:creationId xmlns:a16="http://schemas.microsoft.com/office/drawing/2014/main" id="{61225E33-6EB6-6A42-9057-F3907FE8B51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242219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2" name="7">
            <a:extLst>
              <a:ext uri="{FF2B5EF4-FFF2-40B4-BE49-F238E27FC236}">
                <a16:creationId xmlns:a16="http://schemas.microsoft.com/office/drawing/2014/main" id="{79181F70-C569-064B-98A2-DA4E6447786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789976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1" name="8">
            <a:extLst>
              <a:ext uri="{FF2B5EF4-FFF2-40B4-BE49-F238E27FC236}">
                <a16:creationId xmlns:a16="http://schemas.microsoft.com/office/drawing/2014/main" id="{57FB12D1-ECB7-F947-BD5F-F2C76317947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337733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3236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Portrait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215D62-F21F-4A4B-A825-F22D58273F51}"/>
              </a:ext>
            </a:extLst>
          </p:cNvPr>
          <p:cNvSpPr/>
          <p:nvPr userDrawn="1"/>
        </p:nvSpPr>
        <p:spPr>
          <a:xfrm>
            <a:off x="9255815" y="757008"/>
            <a:ext cx="2936186" cy="61126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06EC3-1936-BF49-B989-AE8ADD231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B43E552-B673-1640-B79B-84C6D46FC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E3F328E6-25F0-BD44-A497-CAA2D0BA73DA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B12A726-D813-1B48-A198-EE44A52DA9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21" name="Body Text">
            <a:extLst>
              <a:ext uri="{FF2B5EF4-FFF2-40B4-BE49-F238E27FC236}">
                <a16:creationId xmlns:a16="http://schemas.microsoft.com/office/drawing/2014/main" id="{CC4D9388-2080-2A43-9139-A3C1B9078C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20" name="Column 1">
            <a:extLst>
              <a:ext uri="{FF2B5EF4-FFF2-40B4-BE49-F238E27FC236}">
                <a16:creationId xmlns:a16="http://schemas.microsoft.com/office/drawing/2014/main" id="{A6CC86E6-0270-1A46-AD68-EA5815E0155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7" name="Column 2">
            <a:extLst>
              <a:ext uri="{FF2B5EF4-FFF2-40B4-BE49-F238E27FC236}">
                <a16:creationId xmlns:a16="http://schemas.microsoft.com/office/drawing/2014/main" id="{1658EE3A-E60D-054C-BC6C-D3AC430DED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5C31E9C7-4D19-7249-97FA-896A5C6A3AC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219950" y="1203325"/>
            <a:ext cx="4383088" cy="56546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622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userDrawn="1">
          <p15:clr>
            <a:srgbClr val="FBAE40"/>
          </p15:clr>
        </p15:guide>
        <p15:guide id="7" pos="483" userDrawn="1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Portrai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BC28C6-8794-0A47-ABCE-C7FC96D39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55815" y="739079"/>
            <a:ext cx="2936185" cy="61210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66A961-BB2B-B54F-BFAB-BDA9367AE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32427A80-5FB3-1A49-8DC5-A073AD2F5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2734AE8A-25C0-5A40-8DCA-827143D8939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19BD590-2BD8-1345-96AC-71997DB3D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24" name="Body Text">
            <a:extLst>
              <a:ext uri="{FF2B5EF4-FFF2-40B4-BE49-F238E27FC236}">
                <a16:creationId xmlns:a16="http://schemas.microsoft.com/office/drawing/2014/main" id="{304C3CA5-856F-2F4D-9D50-08DD3F11F8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21" name="Column 1">
            <a:extLst>
              <a:ext uri="{FF2B5EF4-FFF2-40B4-BE49-F238E27FC236}">
                <a16:creationId xmlns:a16="http://schemas.microsoft.com/office/drawing/2014/main" id="{09D023D1-AA6B-9646-A78E-0089EAAEBF9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0" name="Column 2">
            <a:extLst>
              <a:ext uri="{FF2B5EF4-FFF2-40B4-BE49-F238E27FC236}">
                <a16:creationId xmlns:a16="http://schemas.microsoft.com/office/drawing/2014/main" id="{A028DF26-A643-9E46-88A5-7D66AB1A21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0BC10B7E-FB9A-3449-BA9D-B470A0390DF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219950" y="1203325"/>
            <a:ext cx="4383088" cy="56546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3568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24" userDrawn="1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2 – Text Heavy / Portrai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BC28C6-8794-0A47-ABCE-C7FC96D39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55815" y="739079"/>
            <a:ext cx="2936185" cy="612102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FB1D6C-A7E9-F346-8A13-0BCB15719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6" name="Chapter Title">
            <a:extLst>
              <a:ext uri="{FF2B5EF4-FFF2-40B4-BE49-F238E27FC236}">
                <a16:creationId xmlns:a16="http://schemas.microsoft.com/office/drawing/2014/main" id="{D679B90A-4AB2-E64F-865B-31FA7A647B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2734AE8A-25C0-5A40-8DCA-827143D8939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F695EBD-4DD2-D94C-8FE6-3BC8F009D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1" name="Body Text">
            <a:extLst>
              <a:ext uri="{FF2B5EF4-FFF2-40B4-BE49-F238E27FC236}">
                <a16:creationId xmlns:a16="http://schemas.microsoft.com/office/drawing/2014/main" id="{53D7C1F0-4FF6-6146-83A3-619E9E7425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7" name="Column 1">
            <a:extLst>
              <a:ext uri="{FF2B5EF4-FFF2-40B4-BE49-F238E27FC236}">
                <a16:creationId xmlns:a16="http://schemas.microsoft.com/office/drawing/2014/main" id="{8D628D98-2995-2549-8BEB-B242D876BA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2" name="Column 2">
            <a:extLst>
              <a:ext uri="{FF2B5EF4-FFF2-40B4-BE49-F238E27FC236}">
                <a16:creationId xmlns:a16="http://schemas.microsoft.com/office/drawing/2014/main" id="{89F8ED53-76E5-D34E-AF57-48AB3FD4503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CC836EA3-0289-2F4F-9CCE-4C8FA98EA37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219950" y="1203325"/>
            <a:ext cx="4383088" cy="56546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0775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Portrait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F13EAB6-5661-494B-97BE-877A28417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55815" y="739079"/>
            <a:ext cx="2936185" cy="6118921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F91159E-FB61-BD47-87D0-43DD404B05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0EC23C69-26E3-854A-8AEA-45792C9D8A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3" name="Pg">
            <a:extLst>
              <a:ext uri="{FF2B5EF4-FFF2-40B4-BE49-F238E27FC236}">
                <a16:creationId xmlns:a16="http://schemas.microsoft.com/office/drawing/2014/main" id="{3E7B488B-7F58-E041-8E34-0A5108AC4422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950784B-C4DC-1048-8DB0-FBA0B7ED9C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0" name="Body Text">
            <a:extLst>
              <a:ext uri="{FF2B5EF4-FFF2-40B4-BE49-F238E27FC236}">
                <a16:creationId xmlns:a16="http://schemas.microsoft.com/office/drawing/2014/main" id="{3C493DB4-6E5A-0A49-B823-5D376D9C9E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6" name="Column 1">
            <a:extLst>
              <a:ext uri="{FF2B5EF4-FFF2-40B4-BE49-F238E27FC236}">
                <a16:creationId xmlns:a16="http://schemas.microsoft.com/office/drawing/2014/main" id="{8328127D-150E-B44E-BC89-0FD65043C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6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2" name="Column 2">
            <a:extLst>
              <a:ext uri="{FF2B5EF4-FFF2-40B4-BE49-F238E27FC236}">
                <a16:creationId xmlns:a16="http://schemas.microsoft.com/office/drawing/2014/main" id="{F6906905-9636-614B-830C-DF2EEB425ED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6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F580762-E4FC-D041-AD65-42DCA22C0A8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219950" y="1203325"/>
            <a:ext cx="4383088" cy="56546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8334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Grid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BC90947-9FBD-3B47-AE88-71E04E581357}"/>
              </a:ext>
            </a:extLst>
          </p:cNvPr>
          <p:cNvSpPr/>
          <p:nvPr userDrawn="1"/>
        </p:nvSpPr>
        <p:spPr>
          <a:xfrm>
            <a:off x="9144091" y="745340"/>
            <a:ext cx="3047910" cy="61126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B2C9B86-2BA7-2C49-9B52-F95410DF70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1147" y="1366154"/>
            <a:ext cx="2133798" cy="487103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305E351-B915-BD4D-A104-CE8A78E87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9" name="Chapter Title">
            <a:extLst>
              <a:ext uri="{FF2B5EF4-FFF2-40B4-BE49-F238E27FC236}">
                <a16:creationId xmlns:a16="http://schemas.microsoft.com/office/drawing/2014/main" id="{46F47BCD-2606-6446-B953-7EA51944FC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B9889367-1837-7547-8ADE-81B765558950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670CB5-F520-4F4E-9416-10F61C1776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B923205D-6211-744A-A7D6-56BDC295849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7" name="Column 1">
            <a:extLst>
              <a:ext uri="{FF2B5EF4-FFF2-40B4-BE49-F238E27FC236}">
                <a16:creationId xmlns:a16="http://schemas.microsoft.com/office/drawing/2014/main" id="{22814ED1-29B4-164D-A3B2-0C0FCADE43F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6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8" name="Column 2">
            <a:extLst>
              <a:ext uri="{FF2B5EF4-FFF2-40B4-BE49-F238E27FC236}">
                <a16:creationId xmlns:a16="http://schemas.microsoft.com/office/drawing/2014/main" id="{97E1AD9F-2EE3-7442-9BF2-6F9AFDC2808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6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896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Grid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BC90947-9FBD-3B47-AE88-71E04E581357}"/>
              </a:ext>
            </a:extLst>
          </p:cNvPr>
          <p:cNvSpPr/>
          <p:nvPr userDrawn="1"/>
        </p:nvSpPr>
        <p:spPr>
          <a:xfrm>
            <a:off x="9144091" y="745340"/>
            <a:ext cx="3047910" cy="61126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93E3DBC-5438-6E46-92A8-F6F9A5B2B2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1147" y="1366154"/>
            <a:ext cx="2133799" cy="487103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BA38B5C-C304-CF4C-9CE1-764633715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9" name="Chapter Title">
            <a:extLst>
              <a:ext uri="{FF2B5EF4-FFF2-40B4-BE49-F238E27FC236}">
                <a16:creationId xmlns:a16="http://schemas.microsoft.com/office/drawing/2014/main" id="{9E4B0D1D-604E-5845-A559-76143769A4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0B370684-59CB-9D48-9E3B-4A19CF85F57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BEA7924-9977-A944-8820-5611CD6A14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E9167E63-18F2-B54A-93ED-51E4F364ED7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7" name="Column 1">
            <a:extLst>
              <a:ext uri="{FF2B5EF4-FFF2-40B4-BE49-F238E27FC236}">
                <a16:creationId xmlns:a16="http://schemas.microsoft.com/office/drawing/2014/main" id="{9D45D5EF-D30C-1D4E-8C2E-CA2D9F7AD45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8" name="Column 2">
            <a:extLst>
              <a:ext uri="{FF2B5EF4-FFF2-40B4-BE49-F238E27FC236}">
                <a16:creationId xmlns:a16="http://schemas.microsoft.com/office/drawing/2014/main" id="{364274DE-F93B-234F-80D3-BADE92110F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015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3 - Chapter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A1175B-4997-AD46-A66F-AD54249B30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E7ED1B1-2133-504B-8BC5-FCD9399E9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8431" y="1915042"/>
            <a:ext cx="8093569" cy="372787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0002E01B-5919-1E48-8DB8-F4682B597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1954" y="2435708"/>
            <a:ext cx="6837047" cy="9755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59F5F042-B335-3A4E-8342-1F0AFC60A3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5360" y="3522419"/>
            <a:ext cx="3694112" cy="35401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19" name="Display Date">
            <a:extLst>
              <a:ext uri="{FF2B5EF4-FFF2-40B4-BE49-F238E27FC236}">
                <a16:creationId xmlns:a16="http://schemas.microsoft.com/office/drawing/2014/main" id="{54440BB0-874B-1C48-9D14-D93811C53E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5360" y="4867058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1" name="Name &amp; Surname">
            <a:extLst>
              <a:ext uri="{FF2B5EF4-FFF2-40B4-BE49-F238E27FC236}">
                <a16:creationId xmlns:a16="http://schemas.microsoft.com/office/drawing/2014/main" id="{D33C7042-0669-6148-9FAC-1EA8D47DBC3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85360" y="4476825"/>
            <a:ext cx="6739878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pic>
        <p:nvPicPr>
          <p:cNvPr id="9" name="Picture 8" descr="McGraw Hill cube Logo">
            <a:extLst>
              <a:ext uri="{FF2B5EF4-FFF2-40B4-BE49-F238E27FC236}">
                <a16:creationId xmlns:a16="http://schemas.microsoft.com/office/drawing/2014/main" id="{6239E6B2-39D4-6948-B6F9-CFE0B3566DA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0281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Grid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BC90947-9FBD-3B47-AE88-71E04E581357}"/>
              </a:ext>
            </a:extLst>
          </p:cNvPr>
          <p:cNvSpPr/>
          <p:nvPr userDrawn="1"/>
        </p:nvSpPr>
        <p:spPr>
          <a:xfrm>
            <a:off x="9144091" y="745340"/>
            <a:ext cx="3047910" cy="6112660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952B30F-DA32-BD48-A150-841D2CC200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1147" y="1366154"/>
            <a:ext cx="2133800" cy="487103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FC14102-5D1F-CC47-96A6-0F8B125B3B1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9" name="Chapter Title">
            <a:extLst>
              <a:ext uri="{FF2B5EF4-FFF2-40B4-BE49-F238E27FC236}">
                <a16:creationId xmlns:a16="http://schemas.microsoft.com/office/drawing/2014/main" id="{FE7CC563-C876-8D49-9C67-CE4C3C65E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30E17DB6-2150-0D46-8340-D3581FF40EC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4DD5738-B9A4-D446-8B86-A0199FBA6D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31A62204-B7CF-0F47-9302-76117502529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7" name="Column 1">
            <a:extLst>
              <a:ext uri="{FF2B5EF4-FFF2-40B4-BE49-F238E27FC236}">
                <a16:creationId xmlns:a16="http://schemas.microsoft.com/office/drawing/2014/main" id="{C4D93840-F4DD-B843-BC4B-8AF7F98AB04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8" name="Column 2">
            <a:extLst>
              <a:ext uri="{FF2B5EF4-FFF2-40B4-BE49-F238E27FC236}">
                <a16:creationId xmlns:a16="http://schemas.microsoft.com/office/drawing/2014/main" id="{A2CB17AE-D121-8144-B913-2A0997DF2C7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506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 – Text Heavy / Arrow - L. H.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id="{5177BBD6-89E5-8A4C-A618-63E9F5266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3447" y="1205031"/>
            <a:ext cx="11908923" cy="5164009"/>
            <a:chOff x="-13447" y="1205031"/>
            <a:chExt cx="11908923" cy="5164009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8A07E183-013B-4343-998D-88050E602673}"/>
                </a:ext>
              </a:extLst>
            </p:cNvPr>
            <p:cNvGrpSpPr/>
            <p:nvPr userDrawn="1"/>
          </p:nvGrpSpPr>
          <p:grpSpPr>
            <a:xfrm>
              <a:off x="10799406" y="1609994"/>
              <a:ext cx="1096070" cy="200297"/>
              <a:chOff x="10799406" y="1609994"/>
              <a:chExt cx="1096070" cy="200297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6128CCC9-E183-EB47-863F-66E818DAF996}"/>
                  </a:ext>
                </a:extLst>
              </p:cNvPr>
              <p:cNvSpPr/>
              <p:nvPr userDrawn="1"/>
            </p:nvSpPr>
            <p:spPr>
              <a:xfrm rot="18900000">
                <a:off x="10799406" y="1609994"/>
                <a:ext cx="1013101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BE3AC1E5-E15F-2140-9827-AA174AFAE02C}"/>
                  </a:ext>
                </a:extLst>
              </p:cNvPr>
              <p:cNvSpPr/>
              <p:nvPr userDrawn="1"/>
            </p:nvSpPr>
            <p:spPr>
              <a:xfrm rot="18900000">
                <a:off x="10879377" y="1693580"/>
                <a:ext cx="1016099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90780782-1930-9744-964A-B91E28E603A0}"/>
                </a:ext>
              </a:extLst>
            </p:cNvPr>
            <p:cNvGrpSpPr/>
            <p:nvPr userDrawn="1"/>
          </p:nvGrpSpPr>
          <p:grpSpPr>
            <a:xfrm>
              <a:off x="10894136" y="1205031"/>
              <a:ext cx="940179" cy="935947"/>
              <a:chOff x="10894136" y="1205031"/>
              <a:chExt cx="940179" cy="935947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45EC1281-6FEB-A14E-8D42-5C0399A71E23}"/>
                  </a:ext>
                </a:extLst>
              </p:cNvPr>
              <p:cNvGrpSpPr/>
              <p:nvPr userDrawn="1"/>
            </p:nvGrpSpPr>
            <p:grpSpPr>
              <a:xfrm>
                <a:off x="10896080" y="1205031"/>
                <a:ext cx="938235" cy="929262"/>
                <a:chOff x="3969603" y="2167014"/>
                <a:chExt cx="929262" cy="929262"/>
              </a:xfrm>
              <a:solidFill>
                <a:srgbClr val="E3B9FC"/>
              </a:solidFill>
            </p:grpSpPr>
            <p:sp>
              <p:nvSpPr>
                <p:cNvPr id="47" name="Parallelogram 46">
                  <a:extLst>
                    <a:ext uri="{FF2B5EF4-FFF2-40B4-BE49-F238E27FC236}">
                      <a16:creationId xmlns:a16="http://schemas.microsoft.com/office/drawing/2014/main" id="{7D96E391-66F0-0645-9D24-AEA901FA1B2B}"/>
                    </a:ext>
                  </a:extLst>
                </p:cNvPr>
                <p:cNvSpPr/>
                <p:nvPr userDrawn="1"/>
              </p:nvSpPr>
              <p:spPr>
                <a:xfrm>
                  <a:off x="3969603" y="2168473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Parallelogram 47">
                  <a:extLst>
                    <a:ext uri="{FF2B5EF4-FFF2-40B4-BE49-F238E27FC236}">
                      <a16:creationId xmlns:a16="http://schemas.microsoft.com/office/drawing/2014/main" id="{0B1B1425-47C9-7C46-926A-21890752B4CD}"/>
                    </a:ext>
                  </a:extLst>
                </p:cNvPr>
                <p:cNvSpPr/>
                <p:nvPr userDrawn="1"/>
              </p:nvSpPr>
              <p:spPr>
                <a:xfrm rot="5400000" flipH="1">
                  <a:off x="4321438" y="2518849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5195C950-E43E-BE48-8808-D0948E9FAB67}"/>
                  </a:ext>
                </a:extLst>
              </p:cNvPr>
              <p:cNvGrpSpPr/>
              <p:nvPr userDrawn="1"/>
            </p:nvGrpSpPr>
            <p:grpSpPr>
              <a:xfrm>
                <a:off x="10894136" y="1318957"/>
                <a:ext cx="831297" cy="822021"/>
                <a:chOff x="3966636" y="2277354"/>
                <a:chExt cx="823347" cy="822021"/>
              </a:xfrm>
              <a:solidFill>
                <a:srgbClr val="06235B"/>
              </a:solidFill>
            </p:grpSpPr>
            <p:sp>
              <p:nvSpPr>
                <p:cNvPr id="45" name="Parallelogram 61">
                  <a:extLst>
                    <a:ext uri="{FF2B5EF4-FFF2-40B4-BE49-F238E27FC236}">
                      <a16:creationId xmlns:a16="http://schemas.microsoft.com/office/drawing/2014/main" id="{9DCC372B-6B4D-924C-A629-07FA51756A14}"/>
                    </a:ext>
                  </a:extLst>
                </p:cNvPr>
                <p:cNvSpPr/>
                <p:nvPr userDrawn="1"/>
              </p:nvSpPr>
              <p:spPr>
                <a:xfrm>
                  <a:off x="3966636" y="2277354"/>
                  <a:ext cx="821312" cy="119886"/>
                </a:xfrm>
                <a:custGeom>
                  <a:avLst/>
                  <a:gdLst>
                    <a:gd name="connsiteX0" fmla="*/ 0 w 929262"/>
                    <a:gd name="connsiteY0" fmla="*/ 116711 h 116711"/>
                    <a:gd name="connsiteX1" fmla="*/ 112441 w 929262"/>
                    <a:gd name="connsiteY1" fmla="*/ 0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929262"/>
                    <a:gd name="connsiteY0" fmla="*/ 116711 h 116711"/>
                    <a:gd name="connsiteX1" fmla="*/ 223566 w 929262"/>
                    <a:gd name="connsiteY1" fmla="*/ 3175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805437"/>
                    <a:gd name="connsiteY0" fmla="*/ 116711 h 116711"/>
                    <a:gd name="connsiteX1" fmla="*/ 99741 w 805437"/>
                    <a:gd name="connsiteY1" fmla="*/ 3175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1537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902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21312"/>
                    <a:gd name="connsiteY0" fmla="*/ 119886 h 119886"/>
                    <a:gd name="connsiteX1" fmla="*/ 106091 w 821312"/>
                    <a:gd name="connsiteY1" fmla="*/ 635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2441 w 821312"/>
                    <a:gd name="connsiteY1" fmla="*/ 3175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312" h="119886">
                      <a:moveTo>
                        <a:pt x="0" y="119886"/>
                      </a:moveTo>
                      <a:lnTo>
                        <a:pt x="112441" y="3175"/>
                      </a:lnTo>
                      <a:lnTo>
                        <a:pt x="821312" y="0"/>
                      </a:lnTo>
                      <a:lnTo>
                        <a:pt x="708871" y="116711"/>
                      </a:lnTo>
                      <a:lnTo>
                        <a:pt x="0" y="11988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Parallelogram 61">
                  <a:extLst>
                    <a:ext uri="{FF2B5EF4-FFF2-40B4-BE49-F238E27FC236}">
                      <a16:creationId xmlns:a16="http://schemas.microsoft.com/office/drawing/2014/main" id="{C32C7223-D73E-5F40-B470-48EB281F38CE}"/>
                    </a:ext>
                  </a:extLst>
                </p:cNvPr>
                <p:cNvSpPr/>
                <p:nvPr userDrawn="1"/>
              </p:nvSpPr>
              <p:spPr>
                <a:xfrm rot="16200000" flipH="1">
                  <a:off x="4317797" y="2627188"/>
                  <a:ext cx="821312" cy="123061"/>
                </a:xfrm>
                <a:custGeom>
                  <a:avLst/>
                  <a:gdLst>
                    <a:gd name="connsiteX0" fmla="*/ 0 w 929262"/>
                    <a:gd name="connsiteY0" fmla="*/ 116711 h 116711"/>
                    <a:gd name="connsiteX1" fmla="*/ 112441 w 929262"/>
                    <a:gd name="connsiteY1" fmla="*/ 0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929262"/>
                    <a:gd name="connsiteY0" fmla="*/ 116711 h 116711"/>
                    <a:gd name="connsiteX1" fmla="*/ 223566 w 929262"/>
                    <a:gd name="connsiteY1" fmla="*/ 3175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805437"/>
                    <a:gd name="connsiteY0" fmla="*/ 116711 h 116711"/>
                    <a:gd name="connsiteX1" fmla="*/ 99741 w 805437"/>
                    <a:gd name="connsiteY1" fmla="*/ 3175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1537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902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21312"/>
                    <a:gd name="connsiteY0" fmla="*/ 119886 h 119886"/>
                    <a:gd name="connsiteX1" fmla="*/ 106091 w 821312"/>
                    <a:gd name="connsiteY1" fmla="*/ 635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2441 w 821312"/>
                    <a:gd name="connsiteY1" fmla="*/ 3175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8791 w 821312"/>
                    <a:gd name="connsiteY1" fmla="*/ 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23061 h 123061"/>
                    <a:gd name="connsiteX1" fmla="*/ 64816 w 821312"/>
                    <a:gd name="connsiteY1" fmla="*/ 0 h 123061"/>
                    <a:gd name="connsiteX2" fmla="*/ 821312 w 821312"/>
                    <a:gd name="connsiteY2" fmla="*/ 3175 h 123061"/>
                    <a:gd name="connsiteX3" fmla="*/ 708871 w 821312"/>
                    <a:gd name="connsiteY3" fmla="*/ 119886 h 123061"/>
                    <a:gd name="connsiteX4" fmla="*/ 0 w 821312"/>
                    <a:gd name="connsiteY4" fmla="*/ 123061 h 123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312" h="123061">
                      <a:moveTo>
                        <a:pt x="0" y="123061"/>
                      </a:moveTo>
                      <a:lnTo>
                        <a:pt x="64816" y="0"/>
                      </a:lnTo>
                      <a:lnTo>
                        <a:pt x="821312" y="3175"/>
                      </a:lnTo>
                      <a:lnTo>
                        <a:pt x="708871" y="119886"/>
                      </a:lnTo>
                      <a:lnTo>
                        <a:pt x="0" y="12306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3B25C319-2990-5F44-9E6C-9230EDFA1D64}"/>
                </a:ext>
              </a:extLst>
            </p:cNvPr>
            <p:cNvGrpSpPr/>
            <p:nvPr userDrawn="1"/>
          </p:nvGrpSpPr>
          <p:grpSpPr>
            <a:xfrm>
              <a:off x="-13447" y="6149065"/>
              <a:ext cx="11072003" cy="219975"/>
              <a:chOff x="-13447" y="6149065"/>
              <a:chExt cx="11072003" cy="219975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05832D2A-E5F4-3147-B1F2-0F66239A3AFE}"/>
                  </a:ext>
                </a:extLst>
              </p:cNvPr>
              <p:cNvSpPr/>
              <p:nvPr userDrawn="1"/>
            </p:nvSpPr>
            <p:spPr>
              <a:xfrm>
                <a:off x="-13446" y="6149065"/>
                <a:ext cx="11021108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71BE06FC-1F60-7648-8CD3-2993C5D1A6AB}"/>
                  </a:ext>
                </a:extLst>
              </p:cNvPr>
              <p:cNvSpPr/>
              <p:nvPr userDrawn="1"/>
            </p:nvSpPr>
            <p:spPr>
              <a:xfrm>
                <a:off x="-13447" y="6252329"/>
                <a:ext cx="11072003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E7E466A8-3EE2-8347-9B9C-FE56409F0248}"/>
                </a:ext>
              </a:extLst>
            </p:cNvPr>
            <p:cNvGrpSpPr/>
            <p:nvPr userDrawn="1"/>
          </p:nvGrpSpPr>
          <p:grpSpPr>
            <a:xfrm>
              <a:off x="10905626" y="1984376"/>
              <a:ext cx="221104" cy="4371214"/>
              <a:chOff x="10905626" y="1984376"/>
              <a:chExt cx="221104" cy="4371214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B74D01D-AF7D-F546-9D97-25EB36CB7AB2}"/>
                  </a:ext>
                </a:extLst>
              </p:cNvPr>
              <p:cNvSpPr/>
              <p:nvPr userDrawn="1"/>
            </p:nvSpPr>
            <p:spPr>
              <a:xfrm rot="16200000">
                <a:off x="8837278" y="4052724"/>
                <a:ext cx="4254534" cy="11783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DE4EF2A-625F-DE47-B16E-96317A6EF3C6}"/>
                  </a:ext>
                </a:extLst>
              </p:cNvPr>
              <p:cNvSpPr/>
              <p:nvPr userDrawn="1"/>
            </p:nvSpPr>
            <p:spPr>
              <a:xfrm rot="16200000">
                <a:off x="8907603" y="4136464"/>
                <a:ext cx="4320415" cy="117838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399DEEC-FB65-6B40-99C0-B38B502ABA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8" name="Chapter Title">
            <a:extLst>
              <a:ext uri="{FF2B5EF4-FFF2-40B4-BE49-F238E27FC236}">
                <a16:creationId xmlns:a16="http://schemas.microsoft.com/office/drawing/2014/main" id="{43C2F540-BC4F-4F4B-A13F-64EFF4C3B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9" name="Pg">
            <a:extLst>
              <a:ext uri="{FF2B5EF4-FFF2-40B4-BE49-F238E27FC236}">
                <a16:creationId xmlns:a16="http://schemas.microsoft.com/office/drawing/2014/main" id="{A8099171-5756-5C41-97AC-1AFF8DDD9B63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CE4F8156-A223-6D49-A819-DDA0DC712A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6" name="Column 1">
            <a:extLst>
              <a:ext uri="{FF2B5EF4-FFF2-40B4-BE49-F238E27FC236}">
                <a16:creationId xmlns:a16="http://schemas.microsoft.com/office/drawing/2014/main" id="{D0E48077-2819-8A49-A05C-6703D2804F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7634" y="1736496"/>
            <a:ext cx="3201988" cy="43740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r>
              <a:rPr lang="en-US" b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/>
              <a:t>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</a:t>
            </a:r>
          </a:p>
          <a:p>
            <a:pPr lvl="0"/>
            <a:endParaRPr lang="en-US"/>
          </a:p>
        </p:txBody>
      </p:sp>
      <p:sp>
        <p:nvSpPr>
          <p:cNvPr id="30" name="Column 2">
            <a:extLst>
              <a:ext uri="{FF2B5EF4-FFF2-40B4-BE49-F238E27FC236}">
                <a16:creationId xmlns:a16="http://schemas.microsoft.com/office/drawing/2014/main" id="{92FCC806-979D-BB45-BD58-D2DFE35FAEE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99078" y="1738591"/>
            <a:ext cx="6053560" cy="41687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lacinia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sed, convallis at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convallis 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non nisi.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dui.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Curbitur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et,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at sem.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856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 – Text Heavy / Arrow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F32332A-D1E5-0344-8F4A-15782F24E2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1205032"/>
            <a:ext cx="11851251" cy="5142543"/>
            <a:chOff x="-14169" y="507347"/>
            <a:chExt cx="11851251" cy="5142543"/>
          </a:xfrm>
          <a:solidFill>
            <a:schemeClr val="accent1"/>
          </a:solidFill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D639499-1066-AF40-AE90-26A09D51A0AE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941F98C-5BFA-6740-9613-30D0EA32ABE5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82A5495-6A16-7E4F-A10F-15796EDFE106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grpFill/>
          </p:grpSpPr>
          <p:sp>
            <p:nvSpPr>
              <p:cNvPr id="18" name="Parallelogram 17">
                <a:extLst>
                  <a:ext uri="{FF2B5EF4-FFF2-40B4-BE49-F238E27FC236}">
                    <a16:creationId xmlns:a16="http://schemas.microsoft.com/office/drawing/2014/main" id="{621988DE-95DC-EE45-B046-15D64BBAD7B4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8C4E5648-7B44-9343-B639-CE2FCAA69CE2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6DBC325-AACD-E348-B1CE-AA37A6B0B9CF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7360358-6D06-CC44-8D16-DB5DC5849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0" name="Chapter Title">
            <a:extLst>
              <a:ext uri="{FF2B5EF4-FFF2-40B4-BE49-F238E27FC236}">
                <a16:creationId xmlns:a16="http://schemas.microsoft.com/office/drawing/2014/main" id="{7C7FF68D-EE65-2F48-93AE-190A7B102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3" name="Pg">
            <a:extLst>
              <a:ext uri="{FF2B5EF4-FFF2-40B4-BE49-F238E27FC236}">
                <a16:creationId xmlns:a16="http://schemas.microsoft.com/office/drawing/2014/main" id="{74E3B440-1518-AF4D-8F84-A9675B04F0A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612D239-8581-4C4B-90B8-B54512088E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Column 1">
            <a:extLst>
              <a:ext uri="{FF2B5EF4-FFF2-40B4-BE49-F238E27FC236}">
                <a16:creationId xmlns:a16="http://schemas.microsoft.com/office/drawing/2014/main" id="{599A04D7-A149-394C-B40F-92490463FE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7634" y="1736496"/>
            <a:ext cx="3201988" cy="43740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r>
              <a:rPr lang="en-US" b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/>
              <a:t>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</a:t>
            </a:r>
          </a:p>
          <a:p>
            <a:pPr lvl="0"/>
            <a:endParaRPr lang="en-US"/>
          </a:p>
        </p:txBody>
      </p:sp>
      <p:sp>
        <p:nvSpPr>
          <p:cNvPr id="12" name="Column 2">
            <a:extLst>
              <a:ext uri="{FF2B5EF4-FFF2-40B4-BE49-F238E27FC236}">
                <a16:creationId xmlns:a16="http://schemas.microsoft.com/office/drawing/2014/main" id="{F5F1C930-B750-C841-B8C0-548499F4AFC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99078" y="1738591"/>
            <a:ext cx="6053560" cy="41687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lacinia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sed, convallis at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convallis 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non nisi.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dui.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Curbitur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et,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at sem.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070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200" userDrawn="1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 – Text Heavy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apter Title">
            <a:extLst>
              <a:ext uri="{FF2B5EF4-FFF2-40B4-BE49-F238E27FC236}">
                <a16:creationId xmlns:a16="http://schemas.microsoft.com/office/drawing/2014/main" id="{6270A90D-500C-E74E-8060-95448D45E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Chapter 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47549A0-DD2F-6C43-86AE-FF641D170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Pg">
            <a:extLst>
              <a:ext uri="{FF2B5EF4-FFF2-40B4-BE49-F238E27FC236}">
                <a16:creationId xmlns:a16="http://schemas.microsoft.com/office/drawing/2014/main" id="{BF1DBC1E-7F69-B843-B19E-79A078D9478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AF4E5FD-8EB6-BE45-B712-8F1275A7C8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Column 1">
            <a:extLst>
              <a:ext uri="{FF2B5EF4-FFF2-40B4-BE49-F238E27FC236}">
                <a16:creationId xmlns:a16="http://schemas.microsoft.com/office/drawing/2014/main" id="{D98A9DBF-922D-A54A-AEA9-91C2162DC5F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7634" y="1736496"/>
            <a:ext cx="3201988" cy="43740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r>
              <a:rPr lang="en-US" b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/>
              <a:t>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</a:t>
            </a:r>
          </a:p>
          <a:p>
            <a:pPr lvl="0"/>
            <a:endParaRPr lang="en-US"/>
          </a:p>
        </p:txBody>
      </p:sp>
      <p:sp>
        <p:nvSpPr>
          <p:cNvPr id="16" name="Column 2">
            <a:extLst>
              <a:ext uri="{FF2B5EF4-FFF2-40B4-BE49-F238E27FC236}">
                <a16:creationId xmlns:a16="http://schemas.microsoft.com/office/drawing/2014/main" id="{6F862A84-E061-8143-BCE7-4C9B9A9B5E5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99078" y="1738591"/>
            <a:ext cx="6053560" cy="41687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lacinia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sed, convallis at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convallis 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non nisi.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dui.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Curbitur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et,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at sem.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4959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3336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Pie Chart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6648C4D-D816-204A-B723-761FDB294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0" name="Chapter Title">
            <a:extLst>
              <a:ext uri="{FF2B5EF4-FFF2-40B4-BE49-F238E27FC236}">
                <a16:creationId xmlns:a16="http://schemas.microsoft.com/office/drawing/2014/main" id="{53281EAB-F476-BB40-9FAD-E65D90D2C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390110-5AD8-874C-AE1F-E0FB2ECFB949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C5A7534-3DAA-9741-9B2A-18B0C4851A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16832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7" name="Subtitle">
            <a:extLst>
              <a:ext uri="{FF2B5EF4-FFF2-40B4-BE49-F238E27FC236}">
                <a16:creationId xmlns:a16="http://schemas.microsoft.com/office/drawing/2014/main" id="{12A4A311-C970-5B47-B8B4-279475D8343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6552" y="2064520"/>
            <a:ext cx="4222331" cy="3434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Chart Heading Title Case</a:t>
            </a:r>
          </a:p>
          <a:p>
            <a:pPr lvl="0"/>
            <a:endParaRPr lang="en-US"/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94A1DD1E-0FD4-334D-AC0E-B10F7CCB6E2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2595" y="2898212"/>
            <a:ext cx="4603750" cy="345146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</a:t>
            </a:r>
            <a:r>
              <a:rPr lang="en-US"/>
              <a:t> </a:t>
            </a:r>
            <a:r>
              <a:rPr lang="en-US" err="1"/>
              <a:t>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.</a:t>
            </a:r>
          </a:p>
          <a:p>
            <a:pPr lvl="0"/>
            <a:r>
              <a:rPr lang="en-US" err="1"/>
              <a:t>Elitsed</a:t>
            </a:r>
            <a:r>
              <a:rPr lang="en-US"/>
              <a:t> diam </a:t>
            </a:r>
            <a:r>
              <a:rPr lang="en-US" err="1"/>
              <a:t>nonumm</a:t>
            </a:r>
            <a:r>
              <a:rPr lang="en-US"/>
              <a:t> </a:t>
            </a:r>
            <a:r>
              <a:rPr lang="en-US" err="1"/>
              <a:t>ynibh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</a:t>
            </a:r>
            <a:r>
              <a:rPr lang="en-US"/>
              <a:t> </a:t>
            </a:r>
            <a:r>
              <a:rPr lang="en-US" err="1"/>
              <a:t>ter</a:t>
            </a:r>
            <a:r>
              <a:rPr lang="en-US"/>
              <a:t> pat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</a:t>
            </a:r>
            <a:r>
              <a:rPr lang="en-US"/>
              <a:t> </a:t>
            </a:r>
            <a:r>
              <a:rPr lang="en-US" err="1"/>
              <a:t>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3012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152" userDrawn="1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Line Char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0979F1B-0C1D-4D46-9688-E70042C91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9" name="Chapter Title">
            <a:extLst>
              <a:ext uri="{FF2B5EF4-FFF2-40B4-BE49-F238E27FC236}">
                <a16:creationId xmlns:a16="http://schemas.microsoft.com/office/drawing/2014/main" id="{B60AC181-A0E8-C848-B86F-709FE5140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1195C8-73CD-0C40-992D-0CA71CE3F51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C5E5542-63AF-264A-9B02-20F2AE5C86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3" y="1042826"/>
            <a:ext cx="4290529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8804494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Snake Diagram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F873E0C-0627-D042-9703-1082CC31C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5" name="Chapter Title">
            <a:extLst>
              <a:ext uri="{FF2B5EF4-FFF2-40B4-BE49-F238E27FC236}">
                <a16:creationId xmlns:a16="http://schemas.microsoft.com/office/drawing/2014/main" id="{442212F1-2279-1344-BAF9-2D55C3372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Pg">
            <a:extLst>
              <a:ext uri="{FF2B5EF4-FFF2-40B4-BE49-F238E27FC236}">
                <a16:creationId xmlns:a16="http://schemas.microsoft.com/office/drawing/2014/main" id="{A41195C8-73CD-0C40-992D-0CA71CE3F51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EAAC9DE-6713-2148-84D1-A07827E478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168329"/>
            <a:ext cx="431137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6" name="Subtitle 1">
            <a:extLst>
              <a:ext uri="{FF2B5EF4-FFF2-40B4-BE49-F238E27FC236}">
                <a16:creationId xmlns:a16="http://schemas.microsoft.com/office/drawing/2014/main" id="{8AE632E4-8081-4C4C-93AA-8BA65412F71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522" y="3249621"/>
            <a:ext cx="2357509" cy="2937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49" name="Column 1">
            <a:extLst>
              <a:ext uri="{FF2B5EF4-FFF2-40B4-BE49-F238E27FC236}">
                <a16:creationId xmlns:a16="http://schemas.microsoft.com/office/drawing/2014/main" id="{F485FDB3-B021-C94D-B1BF-23D048DEBF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7994" y="3797804"/>
            <a:ext cx="2458491" cy="268093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50" name="Subtitle 2">
            <a:extLst>
              <a:ext uri="{FF2B5EF4-FFF2-40B4-BE49-F238E27FC236}">
                <a16:creationId xmlns:a16="http://schemas.microsoft.com/office/drawing/2014/main" id="{736B6D3D-9619-D84B-95A2-F3E1C1AC6D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97417" y="3237429"/>
            <a:ext cx="2357509" cy="2937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1" name="Column 2">
            <a:extLst>
              <a:ext uri="{FF2B5EF4-FFF2-40B4-BE49-F238E27FC236}">
                <a16:creationId xmlns:a16="http://schemas.microsoft.com/office/drawing/2014/main" id="{33CFB3D8-4385-F845-A13A-64C1CF86398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32889" y="3797804"/>
            <a:ext cx="2458491" cy="268093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54" name="Subtitle 3">
            <a:extLst>
              <a:ext uri="{FF2B5EF4-FFF2-40B4-BE49-F238E27FC236}">
                <a16:creationId xmlns:a16="http://schemas.microsoft.com/office/drawing/2014/main" id="{BE099D4A-DC27-5241-986A-5206F128171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87928" y="3237763"/>
            <a:ext cx="2357509" cy="2937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5" name="Column 3">
            <a:extLst>
              <a:ext uri="{FF2B5EF4-FFF2-40B4-BE49-F238E27FC236}">
                <a16:creationId xmlns:a16="http://schemas.microsoft.com/office/drawing/2014/main" id="{3FB1514F-7252-9A47-9F31-9DF3A0FDA31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3400" y="3797804"/>
            <a:ext cx="2458491" cy="268093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56" name="Subtitle 4">
            <a:extLst>
              <a:ext uri="{FF2B5EF4-FFF2-40B4-BE49-F238E27FC236}">
                <a16:creationId xmlns:a16="http://schemas.microsoft.com/office/drawing/2014/main" id="{36EF0826-D37B-ED42-A4D1-0E9D953AC1B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778439" y="3237429"/>
            <a:ext cx="2357509" cy="2937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7" name="Column 4">
            <a:extLst>
              <a:ext uri="{FF2B5EF4-FFF2-40B4-BE49-F238E27FC236}">
                <a16:creationId xmlns:a16="http://schemas.microsoft.com/office/drawing/2014/main" id="{CB5A08EF-59FA-A34E-A79B-E69C2515DB8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813911" y="3797804"/>
            <a:ext cx="2458491" cy="268093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8171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Double Snake Diagram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010714B-F67D-BB4E-BD72-F5575995A6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4" name="Chapter Title">
            <a:extLst>
              <a:ext uri="{FF2B5EF4-FFF2-40B4-BE49-F238E27FC236}">
                <a16:creationId xmlns:a16="http://schemas.microsoft.com/office/drawing/2014/main" id="{355C42A9-CCA2-A241-8EFB-F2646A8476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Pg">
            <a:extLst>
              <a:ext uri="{FF2B5EF4-FFF2-40B4-BE49-F238E27FC236}">
                <a16:creationId xmlns:a16="http://schemas.microsoft.com/office/drawing/2014/main" id="{A41195C8-73CD-0C40-992D-0CA71CE3F51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8F93229-4B98-4D48-95A2-B2901D647C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168329"/>
            <a:ext cx="431137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49" name="1">
            <a:extLst>
              <a:ext uri="{FF2B5EF4-FFF2-40B4-BE49-F238E27FC236}">
                <a16:creationId xmlns:a16="http://schemas.microsoft.com/office/drawing/2014/main" id="{F485FDB3-B021-C94D-B1BF-23D048DEBF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4462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36" name="2">
            <a:extLst>
              <a:ext uri="{FF2B5EF4-FFF2-40B4-BE49-F238E27FC236}">
                <a16:creationId xmlns:a16="http://schemas.microsoft.com/office/drawing/2014/main" id="{D17D20DF-7F50-7847-AA55-BE4484E3669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42219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37" name="3">
            <a:extLst>
              <a:ext uri="{FF2B5EF4-FFF2-40B4-BE49-F238E27FC236}">
                <a16:creationId xmlns:a16="http://schemas.microsoft.com/office/drawing/2014/main" id="{FEED5375-BE04-DD48-860C-ADC9A4187CE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89976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38" name="4">
            <a:extLst>
              <a:ext uri="{FF2B5EF4-FFF2-40B4-BE49-F238E27FC236}">
                <a16:creationId xmlns:a16="http://schemas.microsoft.com/office/drawing/2014/main" id="{D3C9ED7B-28DB-214B-B183-0B2D936B68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37733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39" name="5">
            <a:extLst>
              <a:ext uri="{FF2B5EF4-FFF2-40B4-BE49-F238E27FC236}">
                <a16:creationId xmlns:a16="http://schemas.microsoft.com/office/drawing/2014/main" id="{836F4DC2-D0EF-D54B-863B-E592B01A8A9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4462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40" name="6">
            <a:extLst>
              <a:ext uri="{FF2B5EF4-FFF2-40B4-BE49-F238E27FC236}">
                <a16:creationId xmlns:a16="http://schemas.microsoft.com/office/drawing/2014/main" id="{AF98966C-9920-C44A-A83D-2612A077A86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242219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41" name="7">
            <a:extLst>
              <a:ext uri="{FF2B5EF4-FFF2-40B4-BE49-F238E27FC236}">
                <a16:creationId xmlns:a16="http://schemas.microsoft.com/office/drawing/2014/main" id="{D1984EE8-D54B-A744-A37B-DEBCFC6007E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789976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42" name="8">
            <a:extLst>
              <a:ext uri="{FF2B5EF4-FFF2-40B4-BE49-F238E27FC236}">
                <a16:creationId xmlns:a16="http://schemas.microsoft.com/office/drawing/2014/main" id="{7B40AD15-439C-BA4F-9047-4B8A86FDFB7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337733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9112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Graph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87E5B97-5140-1342-B6ED-D22467136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0" name="Chapter Title">
            <a:extLst>
              <a:ext uri="{FF2B5EF4-FFF2-40B4-BE49-F238E27FC236}">
                <a16:creationId xmlns:a16="http://schemas.microsoft.com/office/drawing/2014/main" id="{D17B5A40-4A38-5248-B89D-84C868D1F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Pg">
            <a:extLst>
              <a:ext uri="{FF2B5EF4-FFF2-40B4-BE49-F238E27FC236}">
                <a16:creationId xmlns:a16="http://schemas.microsoft.com/office/drawing/2014/main" id="{A41195C8-73CD-0C40-992D-0CA71CE3F51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F0F2683A-ECA5-9C4E-BF91-067F9FA63B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168329"/>
            <a:ext cx="431137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6" name="1">
            <a:extLst>
              <a:ext uri="{FF2B5EF4-FFF2-40B4-BE49-F238E27FC236}">
                <a16:creationId xmlns:a16="http://schemas.microsoft.com/office/drawing/2014/main" id="{6877937D-3DA9-CD4C-8F73-B4C57F6B89D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32054" y="2482859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30" name="1 Copy">
            <a:extLst>
              <a:ext uri="{FF2B5EF4-FFF2-40B4-BE49-F238E27FC236}">
                <a16:creationId xmlns:a16="http://schemas.microsoft.com/office/drawing/2014/main" id="{45956B13-ADB8-FB42-9D61-09349424315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968641" y="2440890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4" name="2">
            <a:extLst>
              <a:ext uri="{FF2B5EF4-FFF2-40B4-BE49-F238E27FC236}">
                <a16:creationId xmlns:a16="http://schemas.microsoft.com/office/drawing/2014/main" id="{BEE0936E-7081-7D41-B93D-0E5933D3FD9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49830" y="3075158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31" name="2 Copy">
            <a:extLst>
              <a:ext uri="{FF2B5EF4-FFF2-40B4-BE49-F238E27FC236}">
                <a16:creationId xmlns:a16="http://schemas.microsoft.com/office/drawing/2014/main" id="{DBCBFBE9-4518-D945-963C-3573703678A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968641" y="3038674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5" name="3">
            <a:extLst>
              <a:ext uri="{FF2B5EF4-FFF2-40B4-BE49-F238E27FC236}">
                <a16:creationId xmlns:a16="http://schemas.microsoft.com/office/drawing/2014/main" id="{49567076-20B4-3642-8E2F-792E66F7EF1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40470" y="3660178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32" name="3 Copy">
            <a:extLst>
              <a:ext uri="{FF2B5EF4-FFF2-40B4-BE49-F238E27FC236}">
                <a16:creationId xmlns:a16="http://schemas.microsoft.com/office/drawing/2014/main" id="{689E5928-A1E4-6243-A711-E0A1F28C3DC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968641" y="3636458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6" name="4">
            <a:extLst>
              <a:ext uri="{FF2B5EF4-FFF2-40B4-BE49-F238E27FC236}">
                <a16:creationId xmlns:a16="http://schemas.microsoft.com/office/drawing/2014/main" id="{A286B0CE-7439-0843-88F7-DD73DB9034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60586" y="4281061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33" name="4 Copy">
            <a:extLst>
              <a:ext uri="{FF2B5EF4-FFF2-40B4-BE49-F238E27FC236}">
                <a16:creationId xmlns:a16="http://schemas.microsoft.com/office/drawing/2014/main" id="{0CC7A3C0-0C37-154F-9CC8-FF8A82DFE13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968641" y="4234242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7" name="5">
            <a:extLst>
              <a:ext uri="{FF2B5EF4-FFF2-40B4-BE49-F238E27FC236}">
                <a16:creationId xmlns:a16="http://schemas.microsoft.com/office/drawing/2014/main" id="{D35007DD-4D32-744C-9E0C-CC04D81DFFE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60586" y="4860299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35" name="5 Copy">
            <a:extLst>
              <a:ext uri="{FF2B5EF4-FFF2-40B4-BE49-F238E27FC236}">
                <a16:creationId xmlns:a16="http://schemas.microsoft.com/office/drawing/2014/main" id="{DEE6D165-02D6-C142-9029-62B0DDA96A9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968641" y="4832026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8" name="6">
            <a:extLst>
              <a:ext uri="{FF2B5EF4-FFF2-40B4-BE49-F238E27FC236}">
                <a16:creationId xmlns:a16="http://schemas.microsoft.com/office/drawing/2014/main" id="{3F434AC7-9FE2-4945-B806-6357E326DAC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357312" y="5454659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06</a:t>
            </a:r>
          </a:p>
        </p:txBody>
      </p:sp>
      <p:sp>
        <p:nvSpPr>
          <p:cNvPr id="34" name="6 Copy">
            <a:extLst>
              <a:ext uri="{FF2B5EF4-FFF2-40B4-BE49-F238E27FC236}">
                <a16:creationId xmlns:a16="http://schemas.microsoft.com/office/drawing/2014/main" id="{CD847155-579D-9044-9614-337C9A88263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968641" y="5429810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1209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 – Table Char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2671B7B-445E-B64B-8114-C3FF49315F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6" name="Chapter Title">
            <a:extLst>
              <a:ext uri="{FF2B5EF4-FFF2-40B4-BE49-F238E27FC236}">
                <a16:creationId xmlns:a16="http://schemas.microsoft.com/office/drawing/2014/main" id="{4F973414-A48D-024D-8D5D-555A01E509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2" name="Pg">
            <a:extLst>
              <a:ext uri="{FF2B5EF4-FFF2-40B4-BE49-F238E27FC236}">
                <a16:creationId xmlns:a16="http://schemas.microsoft.com/office/drawing/2014/main" id="{404CC2A3-2ED5-DB4A-A828-ED53650C053C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25ADB5-7546-5143-B79B-78DCA81BF1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842681"/>
            <a:ext cx="10752234" cy="748230"/>
          </a:xfrm>
        </p:spPr>
        <p:txBody>
          <a:bodyPr anchor="b"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7" name="Subtitle">
            <a:extLst>
              <a:ext uri="{FF2B5EF4-FFF2-40B4-BE49-F238E27FC236}">
                <a16:creationId xmlns:a16="http://schemas.microsoft.com/office/drawing/2014/main" id="{3381096E-0A87-A446-B08F-AFD6FBB17DB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6552" y="1648610"/>
            <a:ext cx="10752236" cy="3434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/>
            </a:lvl1pPr>
          </a:lstStyle>
          <a:p>
            <a:pPr lvl="0"/>
            <a:r>
              <a:rPr lang="en-US"/>
              <a:t>Chart Heading Title Case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1526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-3 - Chapter Slide -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E0D79D-6B62-1B4E-A21C-A07AA43102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7D5D4D7-984C-A14F-BEE6-F25C95054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8431" y="1915042"/>
            <a:ext cx="8093569" cy="372787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1724F994-0193-0545-A506-58996A8A54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1954" y="2435708"/>
            <a:ext cx="6837047" cy="9755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1982DDFA-3902-F940-8095-D232FCB14C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5360" y="3522419"/>
            <a:ext cx="3694112" cy="3540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12" name="Name &amp; Surname">
            <a:extLst>
              <a:ext uri="{FF2B5EF4-FFF2-40B4-BE49-F238E27FC236}">
                <a16:creationId xmlns:a16="http://schemas.microsoft.com/office/drawing/2014/main" id="{F4DD2720-7DE1-9C4E-8E6F-F5ED11239F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85360" y="4476825"/>
            <a:ext cx="6739878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6" name="Display Date">
            <a:extLst>
              <a:ext uri="{FF2B5EF4-FFF2-40B4-BE49-F238E27FC236}">
                <a16:creationId xmlns:a16="http://schemas.microsoft.com/office/drawing/2014/main" id="{21B27012-3D0D-FB4F-BBD6-DB9D89F8376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5360" y="4867058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3" name="Picture 12" descr="McGraw Hill red cube Logo">
            <a:extLst>
              <a:ext uri="{FF2B5EF4-FFF2-40B4-BE49-F238E27FC236}">
                <a16:creationId xmlns:a16="http://schemas.microsoft.com/office/drawing/2014/main" id="{70A3D634-4B29-4F4F-8DA3-FC1D408777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256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 – Call Out Box / Image / Copy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B83497-AC17-AA4D-A408-BC1541DD9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260F9E-07AF-6041-980F-7BA9115C09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5DC50E46-D1E3-BA46-B0BD-6C842CD58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8B8F9C1D-0289-1A42-AF78-E70116C939D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106F7C5-7A97-E444-BFB0-CF29BEA883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5" name="Body Text">
            <a:extLst>
              <a:ext uri="{FF2B5EF4-FFF2-40B4-BE49-F238E27FC236}">
                <a16:creationId xmlns:a16="http://schemas.microsoft.com/office/drawing/2014/main" id="{3F162B5C-891C-0B44-A2E9-6A1FC9970C9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1749425"/>
            <a:ext cx="7081838" cy="408781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amet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adipiscing elit,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ut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enim ad minim veniam, quis nostrud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amet, elit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r>
              <a:rPr lang="en-US" err="1"/>
              <a:t>Tincidunt</a:t>
            </a:r>
            <a:r>
              <a:rPr lang="en-US"/>
              <a:t> ut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enim ad minim veniam, quis nostrud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519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26" Type="http://schemas.openxmlformats.org/officeDocument/2006/relationships/slideLayout" Target="../slideLayouts/slideLayout41.xml"/><Relationship Id="rId39" Type="http://schemas.openxmlformats.org/officeDocument/2006/relationships/slideLayout" Target="../slideLayouts/slideLayout54.xml"/><Relationship Id="rId21" Type="http://schemas.openxmlformats.org/officeDocument/2006/relationships/slideLayout" Target="../slideLayouts/slideLayout36.xml"/><Relationship Id="rId34" Type="http://schemas.openxmlformats.org/officeDocument/2006/relationships/slideLayout" Target="../slideLayouts/slideLayout49.xml"/><Relationship Id="rId42" Type="http://schemas.openxmlformats.org/officeDocument/2006/relationships/slideLayout" Target="../slideLayouts/slideLayout57.xml"/><Relationship Id="rId47" Type="http://schemas.openxmlformats.org/officeDocument/2006/relationships/slideLayout" Target="../slideLayouts/slideLayout62.xml"/><Relationship Id="rId50" Type="http://schemas.openxmlformats.org/officeDocument/2006/relationships/slideLayout" Target="../slideLayouts/slideLayout65.xml"/><Relationship Id="rId55" Type="http://schemas.openxmlformats.org/officeDocument/2006/relationships/slideLayout" Target="../slideLayouts/slideLayout70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26.xml"/><Relationship Id="rId24" Type="http://schemas.openxmlformats.org/officeDocument/2006/relationships/slideLayout" Target="../slideLayouts/slideLayout39.xml"/><Relationship Id="rId32" Type="http://schemas.openxmlformats.org/officeDocument/2006/relationships/slideLayout" Target="../slideLayouts/slideLayout47.xml"/><Relationship Id="rId37" Type="http://schemas.openxmlformats.org/officeDocument/2006/relationships/slideLayout" Target="../slideLayouts/slideLayout52.xml"/><Relationship Id="rId40" Type="http://schemas.openxmlformats.org/officeDocument/2006/relationships/slideLayout" Target="../slideLayouts/slideLayout55.xml"/><Relationship Id="rId45" Type="http://schemas.openxmlformats.org/officeDocument/2006/relationships/slideLayout" Target="../slideLayouts/slideLayout60.xml"/><Relationship Id="rId53" Type="http://schemas.openxmlformats.org/officeDocument/2006/relationships/slideLayout" Target="../slideLayouts/slideLayout68.xml"/><Relationship Id="rId58" Type="http://schemas.openxmlformats.org/officeDocument/2006/relationships/slideLayout" Target="../slideLayouts/slideLayout73.xml"/><Relationship Id="rId5" Type="http://schemas.openxmlformats.org/officeDocument/2006/relationships/slideLayout" Target="../slideLayouts/slideLayout20.xml"/><Relationship Id="rId19" Type="http://schemas.openxmlformats.org/officeDocument/2006/relationships/slideLayout" Target="../slideLayouts/slideLayout34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42.xml"/><Relationship Id="rId30" Type="http://schemas.openxmlformats.org/officeDocument/2006/relationships/slideLayout" Target="../slideLayouts/slideLayout45.xml"/><Relationship Id="rId35" Type="http://schemas.openxmlformats.org/officeDocument/2006/relationships/slideLayout" Target="../slideLayouts/slideLayout50.xml"/><Relationship Id="rId43" Type="http://schemas.openxmlformats.org/officeDocument/2006/relationships/slideLayout" Target="../slideLayouts/slideLayout58.xml"/><Relationship Id="rId48" Type="http://schemas.openxmlformats.org/officeDocument/2006/relationships/slideLayout" Target="../slideLayouts/slideLayout63.xml"/><Relationship Id="rId56" Type="http://schemas.openxmlformats.org/officeDocument/2006/relationships/slideLayout" Target="../slideLayouts/slideLayout71.xml"/><Relationship Id="rId8" Type="http://schemas.openxmlformats.org/officeDocument/2006/relationships/slideLayout" Target="../slideLayouts/slideLayout23.xml"/><Relationship Id="rId51" Type="http://schemas.openxmlformats.org/officeDocument/2006/relationships/slideLayout" Target="../slideLayouts/slideLayout66.xml"/><Relationship Id="rId3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5" Type="http://schemas.openxmlformats.org/officeDocument/2006/relationships/slideLayout" Target="../slideLayouts/slideLayout40.xml"/><Relationship Id="rId33" Type="http://schemas.openxmlformats.org/officeDocument/2006/relationships/slideLayout" Target="../slideLayouts/slideLayout48.xml"/><Relationship Id="rId38" Type="http://schemas.openxmlformats.org/officeDocument/2006/relationships/slideLayout" Target="../slideLayouts/slideLayout53.xml"/><Relationship Id="rId46" Type="http://schemas.openxmlformats.org/officeDocument/2006/relationships/slideLayout" Target="../slideLayouts/slideLayout61.xml"/><Relationship Id="rId59" Type="http://schemas.openxmlformats.org/officeDocument/2006/relationships/theme" Target="../theme/theme3.xml"/><Relationship Id="rId20" Type="http://schemas.openxmlformats.org/officeDocument/2006/relationships/slideLayout" Target="../slideLayouts/slideLayout35.xml"/><Relationship Id="rId41" Type="http://schemas.openxmlformats.org/officeDocument/2006/relationships/slideLayout" Target="../slideLayouts/slideLayout56.xml"/><Relationship Id="rId54" Type="http://schemas.openxmlformats.org/officeDocument/2006/relationships/slideLayout" Target="../slideLayouts/slideLayout69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0.xml"/><Relationship Id="rId23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43.xml"/><Relationship Id="rId36" Type="http://schemas.openxmlformats.org/officeDocument/2006/relationships/slideLayout" Target="../slideLayouts/slideLayout51.xml"/><Relationship Id="rId49" Type="http://schemas.openxmlformats.org/officeDocument/2006/relationships/slideLayout" Target="../slideLayouts/slideLayout64.xml"/><Relationship Id="rId57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25.xml"/><Relationship Id="rId31" Type="http://schemas.openxmlformats.org/officeDocument/2006/relationships/slideLayout" Target="../slideLayouts/slideLayout46.xml"/><Relationship Id="rId44" Type="http://schemas.openxmlformats.org/officeDocument/2006/relationships/slideLayout" Target="../slideLayouts/slideLayout59.xml"/><Relationship Id="rId52" Type="http://schemas.openxmlformats.org/officeDocument/2006/relationships/slideLayout" Target="../slideLayouts/slideLayout67.xml"/><Relationship Id="rId60" Type="http://schemas.openxmlformats.org/officeDocument/2006/relationships/image" Target="../media/image10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17" Type="http://schemas.openxmlformats.org/officeDocument/2006/relationships/slideLayout" Target="../slideLayouts/slideLayout90.xml"/><Relationship Id="rId2" Type="http://schemas.openxmlformats.org/officeDocument/2006/relationships/slideLayout" Target="../slideLayouts/slideLayout75.xml"/><Relationship Id="rId16" Type="http://schemas.openxmlformats.org/officeDocument/2006/relationships/slideLayout" Target="../slideLayouts/slideLayout89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3.xml"/><Relationship Id="rId19" Type="http://schemas.openxmlformats.org/officeDocument/2006/relationships/image" Target="../media/image10.emf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BD2F92-0FB4-564E-8401-C60D066971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McGraw Hill Template</a:t>
            </a:r>
          </a:p>
          <a:p>
            <a:pPr lvl="1"/>
            <a:r>
              <a:rPr lang="en-US"/>
              <a:t>McGraw Hill Template</a:t>
            </a:r>
          </a:p>
          <a:p>
            <a:pPr marL="1085850" marR="0" lvl="2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1428750" marR="0" lvl="2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lvl="3"/>
            <a:r>
              <a:rPr lang="en-US" err="1"/>
              <a:t>Mcgraw</a:t>
            </a:r>
            <a:r>
              <a:rPr lang="en-US"/>
              <a:t> Hill Template</a:t>
            </a:r>
          </a:p>
          <a:p>
            <a:pPr lvl="0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005D50-F776-F14A-9CB8-9EB370E0DF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5204" y="-127119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McGraw Hill Template</a:t>
            </a:r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1786E930-AFA0-0F43-AA19-D751AD4C7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PowerPoint Template</a:t>
            </a:r>
          </a:p>
        </p:txBody>
      </p:sp>
    </p:spTree>
    <p:extLst>
      <p:ext uri="{BB962C8B-B14F-4D97-AF65-F5344CB8AC3E}">
        <p14:creationId xmlns:p14="http://schemas.microsoft.com/office/powerpoint/2010/main" val="335214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36" r:id="rId2"/>
    <p:sldLayoutId id="2147483838" r:id="rId3"/>
    <p:sldLayoutId id="2147483839" r:id="rId4"/>
    <p:sldLayoutId id="2147483899" r:id="rId5"/>
    <p:sldLayoutId id="2147483900" r:id="rId6"/>
    <p:sldLayoutId id="2147483901" r:id="rId7"/>
    <p:sldLayoutId id="2147483890" r:id="rId8"/>
    <p:sldLayoutId id="2147483892" r:id="rId9"/>
    <p:sldLayoutId id="2147483902" r:id="rId10"/>
    <p:sldLayoutId id="2147483889" r:id="rId11"/>
    <p:sldLayoutId id="2147483947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00100" marR="0" indent="-3429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4B7FC4-E390-F247-82F3-22439A424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04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BD2F92-0FB4-564E-8401-C60D066971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McGraw Hill Template</a:t>
            </a:r>
          </a:p>
          <a:p>
            <a:pPr lvl="1"/>
            <a:r>
              <a:rPr lang="en-US" dirty="0"/>
              <a:t>McGraw Hill Template</a:t>
            </a:r>
          </a:p>
          <a:p>
            <a:pPr marL="1085850" marR="0" lvl="2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McGraw Hill Template</a:t>
            </a:r>
          </a:p>
          <a:p>
            <a:pPr marL="1428750" marR="0" lvl="2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McGraw Hill Template</a:t>
            </a:r>
          </a:p>
          <a:p>
            <a:pPr lvl="3"/>
            <a:r>
              <a:rPr lang="en-US" dirty="0"/>
              <a:t>McGraw Hill Template</a:t>
            </a:r>
          </a:p>
          <a:p>
            <a:pPr lvl="0"/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D9315A-386C-2541-B8C4-788E05C408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3644" y="360054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McGraw Hill Template</a:t>
            </a:r>
          </a:p>
        </p:txBody>
      </p:sp>
    </p:spTree>
    <p:extLst>
      <p:ext uri="{BB962C8B-B14F-4D97-AF65-F5344CB8AC3E}">
        <p14:creationId xmlns:p14="http://schemas.microsoft.com/office/powerpoint/2010/main" val="2666065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58" r:id="rId2"/>
    <p:sldLayoutId id="2147483855" r:id="rId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00100" marR="0" indent="-3429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cGraw Hill red cube Logo">
            <a:extLst>
              <a:ext uri="{FF2B5EF4-FFF2-40B4-BE49-F238E27FC236}">
                <a16:creationId xmlns:a16="http://schemas.microsoft.com/office/drawing/2014/main" id="{C1A4F2B2-935A-C147-BBF1-DCF85A87C1CD}"/>
              </a:ext>
            </a:extLst>
          </p:cNvPr>
          <p:cNvPicPr>
            <a:picLocks noChangeAspect="1"/>
          </p:cNvPicPr>
          <p:nvPr userDrawn="1"/>
        </p:nvPicPr>
        <p:blipFill>
          <a:blip r:embed="rId6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303" y="185576"/>
            <a:ext cx="369802" cy="369802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3B8C5-DBB9-034B-A67F-7C49165D5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672" y="202497"/>
            <a:ext cx="4114800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McGraw Hill Template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15EE525-5C1B-7B41-A38A-358787578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04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3649380-23AE-854E-9BC8-848AEBBD08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60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McGraw Hill Template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McGraw Hill Template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McGraw Hill Template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McGraw Hill Template</a:t>
            </a:r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McGraw Hill Template</a:t>
            </a:r>
          </a:p>
          <a:p>
            <a:pPr marL="2971800" marR="0" lvl="6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McGraw Hill Template</a:t>
            </a:r>
          </a:p>
          <a:p>
            <a:pPr marL="3429000" marR="0" lvl="7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McGraw Hill Template</a:t>
            </a:r>
            <a:endParaRPr lang="en-US" dirty="0"/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220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93" r:id="rId2"/>
    <p:sldLayoutId id="2147483860" r:id="rId3"/>
    <p:sldLayoutId id="2147483862" r:id="rId4"/>
    <p:sldLayoutId id="2147483952" r:id="rId5"/>
    <p:sldLayoutId id="2147483953" r:id="rId6"/>
    <p:sldLayoutId id="2147483861" r:id="rId7"/>
    <p:sldLayoutId id="2147483873" r:id="rId8"/>
    <p:sldLayoutId id="2147483872" r:id="rId9"/>
    <p:sldLayoutId id="2147483874" r:id="rId10"/>
    <p:sldLayoutId id="2147483868" r:id="rId11"/>
    <p:sldLayoutId id="2147483867" r:id="rId12"/>
    <p:sldLayoutId id="2147483866" r:id="rId13"/>
    <p:sldLayoutId id="2147483864" r:id="rId14"/>
    <p:sldLayoutId id="2147483933" r:id="rId15"/>
    <p:sldLayoutId id="2147483934" r:id="rId16"/>
    <p:sldLayoutId id="2147483863" r:id="rId17"/>
    <p:sldLayoutId id="2147483875" r:id="rId18"/>
    <p:sldLayoutId id="2147483876" r:id="rId19"/>
    <p:sldLayoutId id="2147483965" r:id="rId20"/>
    <p:sldLayoutId id="2147483894" r:id="rId21"/>
    <p:sldLayoutId id="2147483852" r:id="rId22"/>
    <p:sldLayoutId id="2147483851" r:id="rId23"/>
    <p:sldLayoutId id="2147483903" r:id="rId24"/>
    <p:sldLayoutId id="2147483908" r:id="rId25"/>
    <p:sldLayoutId id="2147483842" r:id="rId26"/>
    <p:sldLayoutId id="2147483849" r:id="rId27"/>
    <p:sldLayoutId id="2147483848" r:id="rId28"/>
    <p:sldLayoutId id="2147483850" r:id="rId29"/>
    <p:sldLayoutId id="2147483843" r:id="rId30"/>
    <p:sldLayoutId id="2147483940" r:id="rId31"/>
    <p:sldLayoutId id="2147483941" r:id="rId32"/>
    <p:sldLayoutId id="2147483942" r:id="rId33"/>
    <p:sldLayoutId id="2147483943" r:id="rId34"/>
    <p:sldLayoutId id="2147483936" r:id="rId35"/>
    <p:sldLayoutId id="2147483937" r:id="rId36"/>
    <p:sldLayoutId id="2147483938" r:id="rId37"/>
    <p:sldLayoutId id="2147483939" r:id="rId38"/>
    <p:sldLayoutId id="2147483914" r:id="rId39"/>
    <p:sldLayoutId id="2147483915" r:id="rId40"/>
    <p:sldLayoutId id="2147483916" r:id="rId41"/>
    <p:sldLayoutId id="2147483917" r:id="rId42"/>
    <p:sldLayoutId id="2147483944" r:id="rId43"/>
    <p:sldLayoutId id="2147483945" r:id="rId44"/>
    <p:sldLayoutId id="2147483946" r:id="rId45"/>
    <p:sldLayoutId id="2147483884" r:id="rId46"/>
    <p:sldLayoutId id="2147483918" r:id="rId47"/>
    <p:sldLayoutId id="2147483906" r:id="rId48"/>
    <p:sldLayoutId id="2147483907" r:id="rId49"/>
    <p:sldLayoutId id="2147483919" r:id="rId50"/>
    <p:sldLayoutId id="2147483920" r:id="rId51"/>
    <p:sldLayoutId id="2147483921" r:id="rId52"/>
    <p:sldLayoutId id="2147483841" r:id="rId53"/>
    <p:sldLayoutId id="2147483905" r:id="rId54"/>
    <p:sldLayoutId id="2147483926" r:id="rId55"/>
    <p:sldLayoutId id="2147483927" r:id="rId56"/>
    <p:sldLayoutId id="2147483877" r:id="rId57"/>
    <p:sldLayoutId id="2147483951" r:id="rId5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6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286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29718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200" b="1" i="0" kern="1200">
          <a:solidFill>
            <a:schemeClr val="tx1"/>
          </a:solidFill>
          <a:latin typeface="Arial Black" panose="020B0604020202020204" pitchFamily="34" charset="0"/>
          <a:ea typeface="+mn-ea"/>
          <a:cs typeface="Arial Black" panose="020B0604020202020204" pitchFamily="34" charset="0"/>
        </a:defRPr>
      </a:lvl7pPr>
      <a:lvl8pPr marL="3429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200" b="1" i="0" kern="1200">
          <a:solidFill>
            <a:schemeClr val="tx1"/>
          </a:solidFill>
          <a:latin typeface="Arial Black" panose="020B0604020202020204" pitchFamily="34" charset="0"/>
          <a:ea typeface="+mn-ea"/>
          <a:cs typeface="Arial Black" panose="020B0604020202020204" pitchFamily="34" charset="0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op Nav">
            <a:extLst>
              <a:ext uri="{FF2B5EF4-FFF2-40B4-BE49-F238E27FC236}">
                <a16:creationId xmlns:a16="http://schemas.microsoft.com/office/drawing/2014/main" id="{C306BC44-B557-4D4A-A37C-AC42A50AF0F8}"/>
              </a:ext>
            </a:extLst>
          </p:cNvPr>
          <p:cNvSpPr/>
          <p:nvPr userDrawn="1"/>
        </p:nvSpPr>
        <p:spPr>
          <a:xfrm>
            <a:off x="0" y="0"/>
            <a:ext cx="12192000" cy="728663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McGraw Hill red cube Logo">
            <a:extLst>
              <a:ext uri="{FF2B5EF4-FFF2-40B4-BE49-F238E27FC236}">
                <a16:creationId xmlns:a16="http://schemas.microsoft.com/office/drawing/2014/main" id="{C1A4F2B2-935A-C147-BBF1-DCF85A87C1CD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303" y="185576"/>
            <a:ext cx="369802" cy="369802"/>
          </a:xfrm>
          <a:prstGeom prst="rect">
            <a:avLst/>
          </a:prstGeom>
        </p:spPr>
      </p:pic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15EE525-5C1B-7B41-A38A-358787578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McGraw Hill Template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3649380-23AE-854E-9BC8-848AEBBD08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McGraw Hill Template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McGraw Hill Template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McGraw Hill Template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McGraw Hill Template</a:t>
            </a:r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McGraw Hill Template</a:t>
            </a:r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6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8D1F38E-E8A4-5947-852A-218D9AFA28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0408" y="1902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McGraw Hill Template</a:t>
            </a:r>
          </a:p>
        </p:txBody>
      </p:sp>
    </p:spTree>
    <p:extLst>
      <p:ext uri="{BB962C8B-B14F-4D97-AF65-F5344CB8AC3E}">
        <p14:creationId xmlns:p14="http://schemas.microsoft.com/office/powerpoint/2010/main" val="3195602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925" r:id="rId3"/>
    <p:sldLayoutId id="2147483883" r:id="rId4"/>
    <p:sldLayoutId id="2147483896" r:id="rId5"/>
    <p:sldLayoutId id="2147483898" r:id="rId6"/>
    <p:sldLayoutId id="2147483897" r:id="rId7"/>
    <p:sldLayoutId id="2147483880" r:id="rId8"/>
    <p:sldLayoutId id="2147483869" r:id="rId9"/>
    <p:sldLayoutId id="2147483885" r:id="rId10"/>
    <p:sldLayoutId id="2147483886" r:id="rId11"/>
    <p:sldLayoutId id="2147483888" r:id="rId12"/>
    <p:sldLayoutId id="2147483922" r:id="rId13"/>
    <p:sldLayoutId id="2147483923" r:id="rId14"/>
    <p:sldLayoutId id="2147483924" r:id="rId15"/>
    <p:sldLayoutId id="2147483887" r:id="rId16"/>
    <p:sldLayoutId id="2147483966" r:id="rId1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6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pportateverystep.com/" TargetMode="External"/><Relationship Id="rId2" Type="http://schemas.openxmlformats.org/officeDocument/2006/relationships/hyperlink" Target="http://www.mhhe.com/SUPPORT" TargetMode="External"/><Relationship Id="rId1" Type="http://schemas.openxmlformats.org/officeDocument/2006/relationships/slideLayout" Target="../slideLayouts/slideLayout9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3.xml"/><Relationship Id="rId4" Type="http://schemas.openxmlformats.org/officeDocument/2006/relationships/image" Target="cid:6CF5239E-367F-4054-B979-CBE07B6AF73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CC9C857-E79A-F545-BAB3-908AA67D1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983" y="1605014"/>
            <a:ext cx="4831300" cy="1420574"/>
          </a:xfrm>
        </p:spPr>
        <p:txBody>
          <a:bodyPr>
            <a:normAutofit/>
          </a:bodyPr>
          <a:lstStyle/>
          <a:p>
            <a:r>
              <a:rPr lang="en-US" dirty="0"/>
              <a:t>McGraw Hill Connect ®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5FD6EFB-269E-194A-A965-948F2D8D67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Student Registration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AF26C10-15BC-1541-80F0-D47778F796A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08087" y="4122407"/>
            <a:ext cx="4887913" cy="644146"/>
          </a:xfrm>
        </p:spPr>
        <p:txBody>
          <a:bodyPr/>
          <a:lstStyle/>
          <a:p>
            <a:r>
              <a:rPr lang="en-US" dirty="0"/>
              <a:t>Blackboard Ultra with Inclusive Access Deep Integration</a:t>
            </a:r>
          </a:p>
        </p:txBody>
      </p:sp>
    </p:spTree>
    <p:extLst>
      <p:ext uri="{BB962C8B-B14F-4D97-AF65-F5344CB8AC3E}">
        <p14:creationId xmlns:p14="http://schemas.microsoft.com/office/powerpoint/2010/main" val="1431422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C175817-792A-094E-A220-22C149BB8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524" y="1440999"/>
            <a:ext cx="2295201" cy="693902"/>
          </a:xfrm>
        </p:spPr>
        <p:txBody>
          <a:bodyPr>
            <a:normAutofit/>
          </a:bodyPr>
          <a:lstStyle/>
          <a:p>
            <a:r>
              <a:rPr lang="en-US" sz="20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366261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4EC4C-941C-47AD-A02C-6DB57DC6C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-365379"/>
            <a:ext cx="10750091" cy="36537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/>
              <a:t>McGraw Hill Connect and </a:t>
            </a:r>
            <a:r>
              <a:rPr lang="en-US" dirty="0" err="1"/>
              <a:t>Proctorio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65AC2FD-9B53-A641-B445-86F500E5511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1658" y="1796197"/>
            <a:ext cx="10832708" cy="437409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cs typeface="Arial"/>
              </a:rPr>
              <a:t>If your instructor uses remote proctoring for this course...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Char char="•"/>
            </a:pPr>
            <a:r>
              <a:rPr lang="en-US" dirty="0">
                <a:solidFill>
                  <a:schemeClr val="tx1"/>
                </a:solidFill>
                <a:cs typeface="Arial"/>
              </a:rPr>
              <a:t>Proctoring and/or browser-locking services will be used within your Connect assignments.</a:t>
            </a:r>
          </a:p>
          <a:p>
            <a:pPr marL="342900" indent="-342900">
              <a:buChar char="•"/>
            </a:pPr>
            <a:endParaRPr lang="en-US" dirty="0">
              <a:solidFill>
                <a:schemeClr val="tx1"/>
              </a:solidFill>
              <a:cs typeface="Arial"/>
            </a:endParaRPr>
          </a:p>
          <a:p>
            <a:pPr marL="342900" indent="-342900">
              <a:buChar char="•"/>
            </a:pPr>
            <a:r>
              <a:rPr lang="en-US" dirty="0">
                <a:solidFill>
                  <a:schemeClr val="tx1"/>
                </a:solidFill>
                <a:cs typeface="Arial"/>
              </a:rPr>
              <a:t>Equipment needed may include a webcam and/or microphone.</a:t>
            </a:r>
          </a:p>
          <a:p>
            <a:pPr marL="342900" indent="-342900">
              <a:buChar char="•"/>
            </a:pPr>
            <a:endParaRPr lang="en-US" dirty="0">
              <a:solidFill>
                <a:schemeClr val="tx1"/>
              </a:solidFill>
              <a:cs typeface="Arial"/>
            </a:endParaRPr>
          </a:p>
          <a:p>
            <a:pPr marL="342900" indent="-342900">
              <a:buChar char="•"/>
            </a:pPr>
            <a:r>
              <a:rPr lang="en-US" dirty="0">
                <a:solidFill>
                  <a:schemeClr val="tx1"/>
                </a:solidFill>
                <a:cs typeface="Arial"/>
              </a:rPr>
              <a:t>Payment may be required.</a:t>
            </a:r>
          </a:p>
          <a:p>
            <a:pPr marL="342900" indent="-342900">
              <a:buChar char="•"/>
            </a:pPr>
            <a:endParaRPr lang="en-US" dirty="0">
              <a:solidFill>
                <a:schemeClr val="tx1"/>
              </a:solidFill>
              <a:cs typeface="Arial"/>
            </a:endParaRPr>
          </a:p>
          <a:p>
            <a:pPr marL="342900" indent="-342900">
              <a:buChar char="•"/>
            </a:pPr>
            <a:r>
              <a:rPr lang="en-US" dirty="0">
                <a:solidFill>
                  <a:schemeClr val="tx1"/>
                </a:solidFill>
                <a:cs typeface="Arial"/>
              </a:rPr>
              <a:t>A practiced proctored assignment may be available</a:t>
            </a:r>
          </a:p>
          <a:p>
            <a:pPr marL="342900" indent="-342900">
              <a:buChar char="•"/>
            </a:pPr>
            <a:endParaRPr lang="en-US" dirty="0">
              <a:solidFill>
                <a:schemeClr val="tx1"/>
              </a:solidFill>
              <a:cs typeface="Arial"/>
            </a:endParaRPr>
          </a:p>
          <a:p>
            <a:pPr marL="342900" indent="-342900">
              <a:buChar char="•"/>
            </a:pPr>
            <a:r>
              <a:rPr lang="en-US" dirty="0">
                <a:solidFill>
                  <a:schemeClr val="tx1"/>
                </a:solidFill>
                <a:cs typeface="Arial"/>
              </a:rPr>
              <a:t>Additional information regarding proctoring may be included in the syllabus.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0089A1-7567-452C-AA0A-9759D470A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658" y="747412"/>
            <a:ext cx="7034840" cy="104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71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721A69-5DEC-204B-899A-6C13DFF78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50408" y="190253"/>
            <a:ext cx="4969456" cy="365125"/>
          </a:xfrm>
        </p:spPr>
        <p:txBody>
          <a:bodyPr/>
          <a:lstStyle/>
          <a:p>
            <a:r>
              <a:rPr lang="en-US"/>
              <a:t>Blackboard Ultra with Inclusive Access Deep Integration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C175817-792A-094E-A220-22C149BB8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1020117"/>
            <a:ext cx="10750091" cy="365379"/>
          </a:xfrm>
        </p:spPr>
        <p:txBody>
          <a:bodyPr>
            <a:normAutofit fontScale="90000"/>
          </a:bodyPr>
          <a:lstStyle/>
          <a:p>
            <a:r>
              <a:rPr lang="en-US" dirty="0"/>
              <a:t>Make the most of Connect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65AC2FD-9B53-A641-B445-86F500E5511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7634" y="1736496"/>
            <a:ext cx="10706330" cy="4374092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solidFill>
                  <a:schemeClr val="tx1"/>
                </a:solidFill>
              </a:rPr>
              <a:t>Stay Organized </a:t>
            </a:r>
          </a:p>
          <a:p>
            <a:pPr marL="573088" lvl="1" indent="-342900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Course Planner has all your upcoming Connect assignments in one place and you can customize calendar alerts </a:t>
            </a:r>
          </a:p>
          <a:p>
            <a:pPr lvl="1" indent="0">
              <a:spcAft>
                <a:spcPts val="600"/>
              </a:spcAft>
              <a:buNone/>
            </a:pPr>
            <a:endParaRPr 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On What Matters</a:t>
            </a:r>
          </a:p>
          <a:p>
            <a:pPr marL="573088" lvl="1" indent="-342900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Reports to track your performance and your understanding of key concepts</a:t>
            </a:r>
          </a:p>
          <a:p>
            <a:pPr marL="573088" lvl="1" indent="-342900">
              <a:spcAft>
                <a:spcPts val="600"/>
              </a:spcAft>
            </a:pPr>
            <a:endParaRPr 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On-the-Go</a:t>
            </a:r>
          </a:p>
          <a:p>
            <a:pPr marL="572770" lvl="1" indent="-342900">
              <a:spcAft>
                <a:spcPts val="600"/>
              </a:spcAft>
            </a:pPr>
            <a:r>
              <a:rPr lang="en-US" dirty="0">
                <a:latin typeface="Arial"/>
                <a:cs typeface="Arial"/>
              </a:rPr>
              <a:t>Download the free </a:t>
            </a:r>
            <a:r>
              <a:rPr lang="en-US" dirty="0" err="1">
                <a:latin typeface="Arial"/>
                <a:cs typeface="Arial"/>
              </a:rPr>
              <a:t>ReadAnywhere</a:t>
            </a:r>
            <a:r>
              <a:rPr lang="en-US" dirty="0">
                <a:latin typeface="Arial"/>
                <a:cs typeface="Arial"/>
              </a:rPr>
              <a:t> app to take your eBook* and </a:t>
            </a:r>
            <a:r>
              <a:rPr lang="en-US" dirty="0" err="1">
                <a:latin typeface="Arial"/>
                <a:cs typeface="Arial"/>
              </a:rPr>
              <a:t>SmartBook</a:t>
            </a:r>
            <a:r>
              <a:rPr lang="en-US" dirty="0">
                <a:latin typeface="Arial"/>
                <a:cs typeface="Arial"/>
              </a:rPr>
              <a:t>* with you – online and offline</a:t>
            </a:r>
          </a:p>
          <a:p>
            <a:pPr lvl="1" indent="0">
              <a:spcAft>
                <a:spcPts val="600"/>
              </a:spcAft>
              <a:buNone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4950" indent="-234950"/>
            <a:r>
              <a:rPr lang="en-US" sz="1400" dirty="0">
                <a:latin typeface="Arial"/>
                <a:cs typeface="Arial"/>
              </a:rPr>
              <a:t>*  </a:t>
            </a:r>
            <a:r>
              <a:rPr lang="en-US" sz="1400" i="1" dirty="0" err="1">
                <a:latin typeface="Arial"/>
                <a:cs typeface="Arial"/>
              </a:rPr>
              <a:t>ReadAnywhere</a:t>
            </a:r>
            <a:r>
              <a:rPr lang="en-US" sz="1400" i="1" dirty="0">
                <a:latin typeface="Arial"/>
                <a:cs typeface="Arial"/>
              </a:rPr>
              <a:t> supports newer eBooks and </a:t>
            </a:r>
            <a:r>
              <a:rPr lang="en-US" sz="1400" i="1" dirty="0" err="1">
                <a:latin typeface="Arial"/>
                <a:cs typeface="Arial"/>
              </a:rPr>
              <a:t>SmartBook</a:t>
            </a:r>
            <a:r>
              <a:rPr lang="en-US" sz="1400" i="1" dirty="0">
                <a:latin typeface="Arial"/>
                <a:cs typeface="Arial"/>
              </a:rPr>
              <a:t> - may not be available in your Connect course.</a:t>
            </a:r>
            <a:endParaRPr lang="en-US" dirty="0"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760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721A69-5DEC-204B-899A-6C13DFF78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50408" y="190253"/>
            <a:ext cx="4959728" cy="365125"/>
          </a:xfrm>
        </p:spPr>
        <p:txBody>
          <a:bodyPr/>
          <a:lstStyle/>
          <a:p>
            <a:r>
              <a:rPr lang="en-US"/>
              <a:t>Blackboard Ultra with Inclusive Access Deep Integration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C175817-792A-094E-A220-22C149BB8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1020117"/>
            <a:ext cx="10750091" cy="365379"/>
          </a:xfrm>
        </p:spPr>
        <p:txBody>
          <a:bodyPr>
            <a:normAutofit fontScale="90000"/>
          </a:bodyPr>
          <a:lstStyle/>
          <a:p>
            <a:r>
              <a:rPr lang="en-US" dirty="0"/>
              <a:t>Step 1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6C45092-568D-4ACB-AC0A-7875B8EDB0E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7863" y="1736725"/>
            <a:ext cx="9404407" cy="4373563"/>
          </a:xfrm>
        </p:spPr>
        <p:txBody>
          <a:bodyPr/>
          <a:lstStyle/>
          <a:p>
            <a:r>
              <a:rPr lang="en-US" dirty="0"/>
              <a:t>Login into your Blackboard Ultra account and navigate to your course.  </a:t>
            </a:r>
          </a:p>
          <a:p>
            <a:endParaRPr lang="en-US" dirty="0"/>
          </a:p>
          <a:p>
            <a:r>
              <a:rPr lang="en-US" dirty="0"/>
              <a:t>If you are not sure if you have a Blackboard account, check with your instructor.</a:t>
            </a:r>
          </a:p>
        </p:txBody>
      </p:sp>
      <p:pic>
        <p:nvPicPr>
          <p:cNvPr id="9" name="Picture 4" descr="From the Blackboard login Screen&#10;1. Enter username&#10;2. Enter Password&#10;3. Click Sign In">
            <a:extLst>
              <a:ext uri="{FF2B5EF4-FFF2-40B4-BE49-F238E27FC236}">
                <a16:creationId xmlns:a16="http://schemas.microsoft.com/office/drawing/2014/main" id="{6C2F1ECE-2D02-4072-973C-E5EBDA7725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2" r="23742"/>
          <a:stretch/>
        </p:blipFill>
        <p:spPr bwMode="auto">
          <a:xfrm>
            <a:off x="750408" y="3614595"/>
            <a:ext cx="2605824" cy="234708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Select Courses from the left side Blackboard menu and navigate to your course. ">
            <a:extLst>
              <a:ext uri="{FF2B5EF4-FFF2-40B4-BE49-F238E27FC236}">
                <a16:creationId xmlns:a16="http://schemas.microsoft.com/office/drawing/2014/main" id="{3B60136F-E7CF-4AAE-84DA-BC62F5AF4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82375" y="3614595"/>
            <a:ext cx="5459472" cy="2661063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093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721A69-5DEC-204B-899A-6C13DFF78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50407" y="190253"/>
            <a:ext cx="4940273" cy="365125"/>
          </a:xfrm>
        </p:spPr>
        <p:txBody>
          <a:bodyPr/>
          <a:lstStyle/>
          <a:p>
            <a:r>
              <a:rPr lang="en-US"/>
              <a:t>Blackboard Ultra with Inclusive Access Deep Integration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C175817-792A-094E-A220-22C149BB8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1020117"/>
            <a:ext cx="10750091" cy="365379"/>
          </a:xfrm>
        </p:spPr>
        <p:txBody>
          <a:bodyPr>
            <a:normAutofit fontScale="90000"/>
          </a:bodyPr>
          <a:lstStyle/>
          <a:p>
            <a:r>
              <a:rPr lang="en-US" dirty="0"/>
              <a:t>Step 2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38C3CC8-AC2E-4766-9F61-C8AB29FC1BF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7863" y="1736725"/>
            <a:ext cx="10706101" cy="4373563"/>
          </a:xfrm>
        </p:spPr>
        <p:txBody>
          <a:bodyPr/>
          <a:lstStyle/>
          <a:p>
            <a:r>
              <a:rPr lang="en-US" dirty="0"/>
              <a:t>Navigate to the content area and find a Connect assignment link.  </a:t>
            </a:r>
          </a:p>
          <a:p>
            <a:r>
              <a:rPr lang="en-US" dirty="0"/>
              <a:t>  </a:t>
            </a:r>
          </a:p>
          <a:p>
            <a:r>
              <a:rPr lang="en-US" dirty="0"/>
              <a:t>Next click on a Connect Assignment link to start the registration process. </a:t>
            </a:r>
          </a:p>
        </p:txBody>
      </p:sp>
      <p:pic>
        <p:nvPicPr>
          <p:cNvPr id="11" name="Picture 4" descr="Connect assignments can be found under the Course Content section. ">
            <a:extLst>
              <a:ext uri="{FF2B5EF4-FFF2-40B4-BE49-F238E27FC236}">
                <a16:creationId xmlns:a16="http://schemas.microsoft.com/office/drawing/2014/main" id="{6B8B72D8-872F-41F2-A475-C09DE6332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08036" y="3044442"/>
            <a:ext cx="5977190" cy="2904101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Once you have selected an assignment select Launch located in the lower left corner and the registration process will begin. ">
            <a:extLst>
              <a:ext uri="{FF2B5EF4-FFF2-40B4-BE49-F238E27FC236}">
                <a16:creationId xmlns:a16="http://schemas.microsoft.com/office/drawing/2014/main" id="{D943C3EB-6D3A-4D1D-A6BA-A4FCC334B8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15"/>
          <a:stretch/>
        </p:blipFill>
        <p:spPr bwMode="auto">
          <a:xfrm>
            <a:off x="6008918" y="4069421"/>
            <a:ext cx="3875036" cy="255905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637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721A69-5DEC-204B-899A-6C13DFF78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50408" y="190253"/>
            <a:ext cx="5202920" cy="365125"/>
          </a:xfrm>
        </p:spPr>
        <p:txBody>
          <a:bodyPr/>
          <a:lstStyle/>
          <a:p>
            <a:r>
              <a:rPr lang="en-US"/>
              <a:t>Blackboard Ultra with Inclusive Access Deep Integration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C175817-792A-094E-A220-22C149BB8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1020117"/>
            <a:ext cx="10750091" cy="365379"/>
          </a:xfrm>
        </p:spPr>
        <p:txBody>
          <a:bodyPr>
            <a:normAutofit fontScale="90000"/>
          </a:bodyPr>
          <a:lstStyle/>
          <a:p>
            <a:r>
              <a:rPr lang="en-US" dirty="0"/>
              <a:t>Step 3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043F3C5-EE69-4226-ADC2-0A3DB9BC4DF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7863" y="1736725"/>
            <a:ext cx="3201987" cy="4373563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>
                <a:solidFill>
                  <a:schemeClr val="tx1"/>
                </a:solidFill>
              </a:rPr>
              <a:t>Enter your email address and click </a:t>
            </a:r>
            <a:r>
              <a:rPr lang="en-US" b="1" dirty="0">
                <a:solidFill>
                  <a:schemeClr val="tx1"/>
                </a:solidFill>
              </a:rPr>
              <a:t>Begin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r>
              <a:rPr lang="en-US" dirty="0"/>
              <a:t>If you receive the message, </a:t>
            </a:r>
            <a:r>
              <a:rPr lang="en-US" b="1" dirty="0"/>
              <a:t>You have a Connect Account</a:t>
            </a:r>
            <a:r>
              <a:rPr lang="en-US" dirty="0"/>
              <a:t> but have forgotten your password, click </a:t>
            </a:r>
            <a:r>
              <a:rPr lang="en-US" b="1" dirty="0"/>
              <a:t>Forgot Password. 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*</a:t>
            </a:r>
            <a:r>
              <a:rPr lang="en-US" dirty="0"/>
              <a:t>Depending on your school you might skip this step. That’s ok! Just continue the process from that step to the end. </a:t>
            </a:r>
            <a:endParaRPr lang="en-US" b="1" dirty="0"/>
          </a:p>
        </p:txBody>
      </p:sp>
      <p:pic>
        <p:nvPicPr>
          <p:cNvPr id="11" name="Picture 2" descr="Confirm your course info and enter your email address. Click Begin in the lower left side of the page. ">
            <a:extLst>
              <a:ext uri="{FF2B5EF4-FFF2-40B4-BE49-F238E27FC236}">
                <a16:creationId xmlns:a16="http://schemas.microsoft.com/office/drawing/2014/main" id="{F28EF4E1-C7EE-4A7E-87B5-6959E6B7FF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7" r="17700" b="15150"/>
          <a:stretch/>
        </p:blipFill>
        <p:spPr bwMode="auto">
          <a:xfrm>
            <a:off x="5155659" y="1850235"/>
            <a:ext cx="5470099" cy="3543025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25897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721A69-5DEC-204B-899A-6C13DFF78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50407" y="190253"/>
            <a:ext cx="4716537" cy="365125"/>
          </a:xfrm>
        </p:spPr>
        <p:txBody>
          <a:bodyPr/>
          <a:lstStyle/>
          <a:p>
            <a:r>
              <a:rPr lang="en-US"/>
              <a:t>Blackboard Ultra with Inclusive Access Deep Integration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C175817-792A-094E-A220-22C149BB8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1020117"/>
            <a:ext cx="10750091" cy="365379"/>
          </a:xfrm>
        </p:spPr>
        <p:txBody>
          <a:bodyPr>
            <a:normAutofit fontScale="90000"/>
          </a:bodyPr>
          <a:lstStyle/>
          <a:p>
            <a:r>
              <a:rPr lang="en-US" dirty="0"/>
              <a:t>Step 4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65AC2FD-9B53-A641-B445-86F500E5511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z="1800" dirty="0">
                <a:cs typeface="Arial" panose="020B0604020202020204" pitchFamily="34" charset="0"/>
              </a:rPr>
              <a:t>Create your account: Enter email, First and Last Name, create a password and select a security question. </a:t>
            </a:r>
          </a:p>
          <a:p>
            <a:endParaRPr lang="en-US" sz="1800" dirty="0">
              <a:cs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87066EE-3BEF-40D7-86B3-B0FA9CB24B72}"/>
              </a:ext>
            </a:extLst>
          </p:cNvPr>
          <p:cNvSpPr txBox="1">
            <a:spLocks/>
          </p:cNvSpPr>
          <p:nvPr/>
        </p:nvSpPr>
        <p:spPr>
          <a:xfrm>
            <a:off x="677634" y="3056372"/>
            <a:ext cx="3315974" cy="30542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We recommend using your school email address when creating an account.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 receive text alerts, enter your mobile number.  Agree to the Terms and Conditions and then click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Continue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</a:t>
            </a:r>
          </a:p>
        </p:txBody>
      </p:sp>
      <p:pic>
        <p:nvPicPr>
          <p:cNvPr id="11" name="Picture 10" descr="Create account page. Enter email address, first name, last name fields. Create a password and select a security question fields. Enter a mobile number for text alerts. Continue button appears at bottom of page. ">
            <a:extLst>
              <a:ext uri="{FF2B5EF4-FFF2-40B4-BE49-F238E27FC236}">
                <a16:creationId xmlns:a16="http://schemas.microsoft.com/office/drawing/2014/main" id="{BDFCC714-5F85-4CE4-9A02-2403A7D131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6108" y="1736496"/>
            <a:ext cx="6067076" cy="317597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77777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721A69-5DEC-204B-899A-6C13DFF78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50407" y="190253"/>
            <a:ext cx="4998639" cy="365125"/>
          </a:xfrm>
        </p:spPr>
        <p:txBody>
          <a:bodyPr/>
          <a:lstStyle/>
          <a:p>
            <a:r>
              <a:rPr lang="en-US"/>
              <a:t>Blackboard Ultra with Inclusive Access Deep Integration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C175817-792A-094E-A220-22C149BB8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1020117"/>
            <a:ext cx="10750091" cy="365379"/>
          </a:xfrm>
        </p:spPr>
        <p:txBody>
          <a:bodyPr>
            <a:normAutofit fontScale="90000"/>
          </a:bodyPr>
          <a:lstStyle/>
          <a:p>
            <a:r>
              <a:rPr lang="en-US" dirty="0"/>
              <a:t>Step 5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887AB1F-8305-406A-B622-A0AF4D0595B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7863" y="1736725"/>
            <a:ext cx="5418137" cy="4373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Confirm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You are now registered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9" name="Picture 4" descr="Confirmation page for course after choosing registration option.">
            <a:extLst>
              <a:ext uri="{FF2B5EF4-FFF2-40B4-BE49-F238E27FC236}">
                <a16:creationId xmlns:a16="http://schemas.microsoft.com/office/drawing/2014/main" id="{59D64BCA-1617-44B5-9212-74E5523615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" t="3599" r="1925" b="10026"/>
          <a:stretch/>
        </p:blipFill>
        <p:spPr bwMode="auto">
          <a:xfrm>
            <a:off x="2193128" y="3129465"/>
            <a:ext cx="7805744" cy="2518349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504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5D19660-95A6-0647-B61C-8948FD9D7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357" y="2980309"/>
            <a:ext cx="2308129" cy="1948908"/>
          </a:xfrm>
        </p:spPr>
        <p:txBody>
          <a:bodyPr>
            <a:normAutofit/>
          </a:bodyPr>
          <a:lstStyle/>
          <a:p>
            <a:r>
              <a:rPr lang="en-US" sz="3200" dirty="0"/>
              <a:t>Support and Resources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0C164F-E35C-4FD5-904D-B9A9945176C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800" b="1" dirty="0">
                <a:latin typeface="Arial"/>
                <a:cs typeface="Arial"/>
              </a:rPr>
              <a:t>TECH SUPPORT &amp; FAQ:</a:t>
            </a:r>
          </a:p>
          <a:p>
            <a:pPr marL="0" indent="0">
              <a:buNone/>
            </a:pPr>
            <a:r>
              <a:rPr lang="en-US" sz="2800" dirty="0">
                <a:latin typeface="Arial"/>
                <a:cs typeface="Arial"/>
              </a:rPr>
              <a:t>CALL: (800) 331-5094</a:t>
            </a:r>
          </a:p>
          <a:p>
            <a:pPr marL="0" indent="0">
              <a:buNone/>
            </a:pPr>
            <a:r>
              <a:rPr lang="en-US" sz="2800" dirty="0">
                <a:latin typeface="Arial"/>
                <a:cs typeface="Arial"/>
              </a:rPr>
              <a:t>EMAIL &amp; CHAT: </a:t>
            </a:r>
            <a:r>
              <a:rPr lang="en-US" sz="2800" dirty="0">
                <a:solidFill>
                  <a:schemeClr val="accent3"/>
                </a:solid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WWW.MHHE.COM/SUPPORT</a:t>
            </a:r>
            <a:endParaRPr lang="en-US" sz="2800" dirty="0">
              <a:solidFill>
                <a:schemeClr val="accent3"/>
              </a:solidFill>
              <a:latin typeface="Arial"/>
              <a:cs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3131"/>
              </a:buClr>
              <a:buSzPts val="2000"/>
              <a:buNone/>
            </a:pPr>
            <a:endParaRPr lang="en-US" sz="2800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3131"/>
              </a:buClr>
              <a:buSzPts val="2000"/>
              <a:buNone/>
            </a:pPr>
            <a:r>
              <a:rPr lang="en-US" sz="2800" b="1" dirty="0">
                <a:latin typeface="Arial"/>
                <a:cs typeface="Arial"/>
              </a:rPr>
              <a:t>FIND MORE TIPS: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313131"/>
              </a:buClr>
              <a:buSzPts val="2000"/>
              <a:buNone/>
            </a:pPr>
            <a:r>
              <a:rPr lang="en-US" sz="2800" dirty="0">
                <a:solidFill>
                  <a:schemeClr val="accent3"/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WWW.SUPPORTATEVERYSTEP.COM</a:t>
            </a:r>
            <a:r>
              <a:rPr lang="en-US" sz="2800" dirty="0">
                <a:solidFill>
                  <a:schemeClr val="accent3"/>
                </a:solidFill>
                <a:latin typeface="Arial"/>
                <a:cs typeface="Arial"/>
              </a:rPr>
              <a:t> </a:t>
            </a:r>
            <a:endParaRPr lang="en-US" sz="28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532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C175817-792A-094E-A220-22C149BB8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1020117"/>
            <a:ext cx="10750091" cy="365379"/>
          </a:xfrm>
        </p:spPr>
        <p:txBody>
          <a:bodyPr>
            <a:normAutofit fontScale="90000"/>
          </a:bodyPr>
          <a:lstStyle/>
          <a:p>
            <a:r>
              <a:rPr lang="en-US" dirty="0"/>
              <a:t>Study on your Smartphone or Tablet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0C5671F-AF2D-46C1-984C-E962B4AE6DF3}"/>
              </a:ext>
            </a:extLst>
          </p:cNvPr>
          <p:cNvSpPr txBox="1">
            <a:spLocks noGrp="1"/>
          </p:cNvSpPr>
          <p:nvPr>
            <p:ph type="body" sz="quarter" idx="16"/>
          </p:nvPr>
        </p:nvSpPr>
        <p:spPr>
          <a:xfrm>
            <a:off x="677863" y="1736725"/>
            <a:ext cx="579004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ReadAnywhere App</a:t>
            </a:r>
          </a:p>
          <a:p>
            <a:endParaRPr lang="en-US" sz="1600" dirty="0"/>
          </a:p>
          <a:p>
            <a:r>
              <a:rPr lang="en-US" sz="1600" dirty="0"/>
              <a:t>Download the free ReadAnywhere app to your Android or iOS smartphone or tablet and access your course eBook for offline study access anytime, anywhere. </a:t>
            </a:r>
          </a:p>
          <a:p>
            <a:endParaRPr lang="en-US" sz="1600" dirty="0"/>
          </a:p>
          <a:p>
            <a:r>
              <a:rPr lang="en-US" sz="1600" dirty="0"/>
              <a:t>More than </a:t>
            </a:r>
            <a:r>
              <a:rPr lang="en-US" sz="1600" u="sng" dirty="0"/>
              <a:t>1 million students and instructors </a:t>
            </a:r>
            <a:r>
              <a:rPr lang="en-US" sz="1600" dirty="0"/>
              <a:t>have downloaded the ReadAnywhere app that has a 4.7 rating on the App Store.</a:t>
            </a:r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b="1" dirty="0"/>
              <a:t>Connect Tablet App</a:t>
            </a:r>
          </a:p>
          <a:p>
            <a:endParaRPr lang="en-US" sz="1600" dirty="0"/>
          </a:p>
          <a:p>
            <a:r>
              <a:rPr lang="en-US" sz="1600" dirty="0"/>
              <a:t>Login to Connect on your tablet browser and then add it to your home screen to complete assignments with ease – including pinch, pan, and zoom capability as you work.</a:t>
            </a:r>
          </a:p>
          <a:p>
            <a:endParaRPr lang="en-US" sz="1200" i="1" dirty="0"/>
          </a:p>
          <a:p>
            <a:r>
              <a:rPr lang="en-US" sz="1200" i="1" dirty="0"/>
              <a:t>*The Connect Tablet App is not recommended for smartphone use.</a:t>
            </a:r>
          </a:p>
        </p:txBody>
      </p:sp>
      <p:pic>
        <p:nvPicPr>
          <p:cNvPr id="9" name="Picture 8" descr="Image of the ReadAnywhere App Logo">
            <a:extLst>
              <a:ext uri="{FF2B5EF4-FFF2-40B4-BE49-F238E27FC236}">
                <a16:creationId xmlns:a16="http://schemas.microsoft.com/office/drawing/2014/main" id="{E9C0DE07-94EA-47D2-9677-F594AD5885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2007" y="1139389"/>
            <a:ext cx="2824113" cy="2939486"/>
          </a:xfrm>
          <a:prstGeom prst="rect">
            <a:avLst/>
          </a:prstGeom>
        </p:spPr>
      </p:pic>
      <p:pic>
        <p:nvPicPr>
          <p:cNvPr id="12" name="Picture 11" descr="Connect login page with Add to Home Screen tablet app option by clicking on the browser download button.">
            <a:extLst>
              <a:ext uri="{FF2B5EF4-FFF2-40B4-BE49-F238E27FC236}">
                <a16:creationId xmlns:a16="http://schemas.microsoft.com/office/drawing/2014/main" id="{EE291B24-680B-471D-A728-8722785AA04D}"/>
              </a:ext>
            </a:extLst>
          </p:cNvPr>
          <p:cNvPicPr/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027" y="4198147"/>
            <a:ext cx="1658071" cy="2467603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75305896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Slides">
  <a:themeElements>
    <a:clrScheme name="Custom 3">
      <a:dk1>
        <a:srgbClr val="333333"/>
      </a:dk1>
      <a:lt1>
        <a:srgbClr val="FFFFFF"/>
      </a:lt1>
      <a:dk2>
        <a:srgbClr val="06235B"/>
      </a:dk2>
      <a:lt2>
        <a:srgbClr val="E5E5E5"/>
      </a:lt2>
      <a:accent1>
        <a:srgbClr val="E21A23"/>
      </a:accent1>
      <a:accent2>
        <a:srgbClr val="FFE7E7"/>
      </a:accent2>
      <a:accent3>
        <a:srgbClr val="440B7F"/>
      </a:accent3>
      <a:accent4>
        <a:srgbClr val="E3B9FC"/>
      </a:accent4>
      <a:accent5>
        <a:srgbClr val="800E14"/>
      </a:accent5>
      <a:accent6>
        <a:srgbClr val="D9E5FC"/>
      </a:accent6>
      <a:hlink>
        <a:srgbClr val="666666"/>
      </a:hlink>
      <a:folHlink>
        <a:srgbClr val="333333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cGraw Hill PPT template as of 12.7.21" id="{AFE06423-DED1-418F-A980-C7FCDD9FF36E}" vid="{CBF0A74E-FA6B-413A-9BB5-8DFC5D11FBF0}"/>
    </a:ext>
  </a:extLst>
</a:theme>
</file>

<file path=ppt/theme/theme2.xml><?xml version="1.0" encoding="utf-8"?>
<a:theme xmlns:a="http://schemas.openxmlformats.org/drawingml/2006/main" name="1_Cover Slides">
  <a:themeElements>
    <a:clrScheme name="Custom 1">
      <a:dk1>
        <a:srgbClr val="333333"/>
      </a:dk1>
      <a:lt1>
        <a:srgbClr val="FFFFFF"/>
      </a:lt1>
      <a:dk2>
        <a:srgbClr val="06235B"/>
      </a:dk2>
      <a:lt2>
        <a:srgbClr val="666666"/>
      </a:lt2>
      <a:accent1>
        <a:srgbClr val="E21A23"/>
      </a:accent1>
      <a:accent2>
        <a:srgbClr val="FFE7E7"/>
      </a:accent2>
      <a:accent3>
        <a:srgbClr val="440B7F"/>
      </a:accent3>
      <a:accent4>
        <a:srgbClr val="E3B9FC"/>
      </a:accent4>
      <a:accent5>
        <a:srgbClr val="06235B"/>
      </a:accent5>
      <a:accent6>
        <a:srgbClr val="D9E5FC"/>
      </a:accent6>
      <a:hlink>
        <a:srgbClr val="666666"/>
      </a:hlink>
      <a:folHlink>
        <a:srgbClr val="333333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cGraw Hill PPT template as of 12.7.21" id="{AFE06423-DED1-418F-A980-C7FCDD9FF36E}" vid="{2939D353-C029-4626-8FB5-59EB766678B0}"/>
    </a:ext>
  </a:extLst>
</a:theme>
</file>

<file path=ppt/theme/theme3.xml><?xml version="1.0" encoding="utf-8"?>
<a:theme xmlns:a="http://schemas.openxmlformats.org/drawingml/2006/main" name="Master Slide White Header">
  <a:themeElements>
    <a:clrScheme name="Custom 5">
      <a:dk1>
        <a:srgbClr val="333333"/>
      </a:dk1>
      <a:lt1>
        <a:srgbClr val="FFFFFF"/>
      </a:lt1>
      <a:dk2>
        <a:srgbClr val="06235B"/>
      </a:dk2>
      <a:lt2>
        <a:srgbClr val="E5E5E5"/>
      </a:lt2>
      <a:accent1>
        <a:srgbClr val="E21A23"/>
      </a:accent1>
      <a:accent2>
        <a:srgbClr val="FFE7E7"/>
      </a:accent2>
      <a:accent3>
        <a:srgbClr val="440B7F"/>
      </a:accent3>
      <a:accent4>
        <a:srgbClr val="E3B9FC"/>
      </a:accent4>
      <a:accent5>
        <a:srgbClr val="800E14"/>
      </a:accent5>
      <a:accent6>
        <a:srgbClr val="D9E5FC"/>
      </a:accent6>
      <a:hlink>
        <a:srgbClr val="666666"/>
      </a:hlink>
      <a:folHlink>
        <a:srgbClr val="33333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cGraw Hill PPT template as of 12.7.21" id="{AFE06423-DED1-418F-A980-C7FCDD9FF36E}" vid="{AFAA98DC-8764-4207-A487-4BF8CC4FF12A}"/>
    </a:ext>
  </a:extLst>
</a:theme>
</file>

<file path=ppt/theme/theme4.xml><?xml version="1.0" encoding="utf-8"?>
<a:theme xmlns:a="http://schemas.openxmlformats.org/drawingml/2006/main" name="Master Slide Gray Header">
  <a:themeElements>
    <a:clrScheme name="Custom 2">
      <a:dk1>
        <a:srgbClr val="333333"/>
      </a:dk1>
      <a:lt1>
        <a:srgbClr val="FFFFFF"/>
      </a:lt1>
      <a:dk2>
        <a:srgbClr val="06235B"/>
      </a:dk2>
      <a:lt2>
        <a:srgbClr val="666666"/>
      </a:lt2>
      <a:accent1>
        <a:srgbClr val="E21A23"/>
      </a:accent1>
      <a:accent2>
        <a:srgbClr val="FFE7E7"/>
      </a:accent2>
      <a:accent3>
        <a:srgbClr val="440B7F"/>
      </a:accent3>
      <a:accent4>
        <a:srgbClr val="E3B9FC"/>
      </a:accent4>
      <a:accent5>
        <a:srgbClr val="06235B"/>
      </a:accent5>
      <a:accent6>
        <a:srgbClr val="D9E5FC"/>
      </a:accent6>
      <a:hlink>
        <a:srgbClr val="666666"/>
      </a:hlink>
      <a:folHlink>
        <a:srgbClr val="33333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cGraw Hill PPT template as of 12.7.21" id="{AFE06423-DED1-418F-A980-C7FCDD9FF36E}" vid="{37397CAB-5060-489A-BB65-9DFAEE360247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f83251b-4d3b-4580-8981-be5e2b08b791" xsi:nil="true"/>
    <lcf76f155ced4ddcb4097134ff3c332f xmlns="55eee036-b312-4691-be2e-efe9fdaf1737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3E5BD4A2DB99489DADB245B77948E1" ma:contentTypeVersion="14" ma:contentTypeDescription="Create a new document." ma:contentTypeScope="" ma:versionID="8fe2cf224561322f6307ff69f0cbd4e8">
  <xsd:schema xmlns:xsd="http://www.w3.org/2001/XMLSchema" xmlns:xs="http://www.w3.org/2001/XMLSchema" xmlns:p="http://schemas.microsoft.com/office/2006/metadata/properties" xmlns:ns2="55eee036-b312-4691-be2e-efe9fdaf1737" xmlns:ns3="4f83251b-4d3b-4580-8981-be5e2b08b791" targetNamespace="http://schemas.microsoft.com/office/2006/metadata/properties" ma:root="true" ma:fieldsID="efd146875e61d015b75b2115db56588f" ns2:_="" ns3:_="">
    <xsd:import namespace="55eee036-b312-4691-be2e-efe9fdaf1737"/>
    <xsd:import namespace="4f83251b-4d3b-4580-8981-be5e2b08b7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eee036-b312-4691-be2e-efe9fdaf17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db8617a1-beef-4e24-867f-51551f54cf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83251b-4d3b-4580-8981-be5e2b08b79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c39b3064-63db-4cd0-875f-805d9032981a}" ma:internalName="TaxCatchAll" ma:showField="CatchAllData" ma:web="4f83251b-4d3b-4580-8981-be5e2b08b7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4FB1409-6A3F-404B-9217-7ED1FD83E38F}">
  <ds:schemaRefs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4f83251b-4d3b-4580-8981-be5e2b08b791"/>
    <ds:schemaRef ds:uri="http://purl.org/dc/terms/"/>
    <ds:schemaRef ds:uri="http://schemas.microsoft.com/office/2006/metadata/properties"/>
    <ds:schemaRef ds:uri="http://schemas.microsoft.com/office/infopath/2007/PartnerControls"/>
    <ds:schemaRef ds:uri="55eee036-b312-4691-be2e-efe9fdaf1737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CF8799B-6FAE-4864-B7CC-0F0A5176BB0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A5FADE9-313F-4AD4-BD53-60006C20FC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eee036-b312-4691-be2e-efe9fdaf1737"/>
    <ds:schemaRef ds:uri="4f83251b-4d3b-4580-8981-be5e2b08b7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New+McGraw+Hill+PPT+template+as+of+11.15.21 (1)</Template>
  <TotalTime>309</TotalTime>
  <Words>519</Words>
  <Application>Microsoft Office PowerPoint</Application>
  <PresentationFormat>Widescreen</PresentationFormat>
  <Paragraphs>75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Cover Slides</vt:lpstr>
      <vt:lpstr>1_Cover Slides</vt:lpstr>
      <vt:lpstr>Master Slide White Header</vt:lpstr>
      <vt:lpstr>Master Slide Gray Header</vt:lpstr>
      <vt:lpstr>McGraw Hill Connect ®</vt:lpstr>
      <vt:lpstr>Make the most of Connect</vt:lpstr>
      <vt:lpstr>Step 1</vt:lpstr>
      <vt:lpstr>Step 2</vt:lpstr>
      <vt:lpstr>Step 3</vt:lpstr>
      <vt:lpstr>Step 4</vt:lpstr>
      <vt:lpstr>Step 5</vt:lpstr>
      <vt:lpstr>Support and Resources</vt:lpstr>
      <vt:lpstr>Study on your Smartphone or Tablet</vt:lpstr>
      <vt:lpstr>QUESTIONS?</vt:lpstr>
      <vt:lpstr>McGraw Hill Connect and Proctorio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Blackboard Ultra with Inclusive Access Deep Integration</dc:title>
  <dc:creator>Herrig, Meghan</dc:creator>
  <cp:lastModifiedBy>Herrig, Meghan</cp:lastModifiedBy>
  <cp:revision>11</cp:revision>
  <dcterms:created xsi:type="dcterms:W3CDTF">2022-02-17T20:16:12Z</dcterms:created>
  <dcterms:modified xsi:type="dcterms:W3CDTF">2024-04-30T22:56:19Z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0x010100163E5BD4A2DB99489DADB245B77948E1</vt:lpwstr>
  </property>
  <property fmtid="{D5CDD505-2E9C-101B-9397-08002B2CF9AE}" pid="3" name="MediaServiceImageTags">
    <vt:lpwstr/>
  </property>
</Properties>
</file>