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1" r:id="rId8"/>
    <p:sldId id="633" r:id="rId9"/>
    <p:sldId id="637" r:id="rId10"/>
    <p:sldId id="562" r:id="rId11"/>
    <p:sldId id="640" r:id="rId12"/>
    <p:sldId id="641" r:id="rId13"/>
    <p:sldId id="642" r:id="rId14"/>
    <p:sldId id="643" r:id="rId15"/>
    <p:sldId id="645" r:id="rId16"/>
    <p:sldId id="644" r:id="rId17"/>
    <p:sldId id="64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1988F-0F54-4C47-A52E-1F42B22331EC}" v="36" dt="2024-05-03T15:05:07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81" autoAdjust="0"/>
  </p:normalViewPr>
  <p:slideViewPr>
    <p:cSldViewPr snapToGrid="0">
      <p:cViewPr varScale="1">
        <p:scale>
          <a:sx n="50" d="100"/>
          <a:sy n="50" d="100"/>
        </p:scale>
        <p:origin x="72" y="318"/>
      </p:cViewPr>
      <p:guideLst/>
    </p:cSldViewPr>
  </p:slideViewPr>
  <p:outlineViewPr>
    <p:cViewPr>
      <p:scale>
        <a:sx n="33" d="100"/>
        <a:sy n="33" d="100"/>
      </p:scale>
      <p:origin x="0" y="-125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S::meghan.herrig@mheducation.com::3f3061a6-9cf0-43c6-ba3b-0df8c923fc45" providerId="AD" clId="Web-{E11B1C27-4A4C-4D90-D2F1-6BEB6B546FE3}"/>
    <pc:docChg chg="modSld">
      <pc:chgData name="Herrig, Meghan" userId="S::meghan.herrig@mheducation.com::3f3061a6-9cf0-43c6-ba3b-0df8c923fc45" providerId="AD" clId="Web-{E11B1C27-4A4C-4D90-D2F1-6BEB6B546FE3}" dt="2024-01-18T19:18:56.418" v="6" actId="20577"/>
      <pc:docMkLst>
        <pc:docMk/>
      </pc:docMkLst>
      <pc:sldChg chg="modSp">
        <pc:chgData name="Herrig, Meghan" userId="S::meghan.herrig@mheducation.com::3f3061a6-9cf0-43c6-ba3b-0df8c923fc45" providerId="AD" clId="Web-{E11B1C27-4A4C-4D90-D2F1-6BEB6B546FE3}" dt="2024-01-18T19:18:56.418" v="6" actId="20577"/>
        <pc:sldMkLst>
          <pc:docMk/>
          <pc:sldMk cId="2433951220" sldId="633"/>
        </pc:sldMkLst>
        <pc:spChg chg="mod">
          <ac:chgData name="Herrig, Meghan" userId="S::meghan.herrig@mheducation.com::3f3061a6-9cf0-43c6-ba3b-0df8c923fc45" providerId="AD" clId="Web-{E11B1C27-4A4C-4D90-D2F1-6BEB6B546FE3}" dt="2024-01-18T19:18:56.418" v="6" actId="20577"/>
          <ac:spMkLst>
            <pc:docMk/>
            <pc:sldMk cId="2433951220" sldId="633"/>
            <ac:spMk id="5" creationId="{DE3B194E-3953-AF40-AEA2-E2DFC0B3B5F0}"/>
          </ac:spMkLst>
        </pc:spChg>
      </pc:sldChg>
    </pc:docChg>
  </pc:docChgLst>
  <pc:docChgLst>
    <pc:chgData name="Bell, Jill" userId="S::jill.bell@mheducation.com::c5044a3c-6179-4bef-bcc5-e04c25262184" providerId="AD" clId="Web-{57E954E9-7EC6-0B28-49B8-55EAE3B4DC14}"/>
    <pc:docChg chg="modSld">
      <pc:chgData name="Bell, Jill" userId="S::jill.bell@mheducation.com::c5044a3c-6179-4bef-bcc5-e04c25262184" providerId="AD" clId="Web-{57E954E9-7EC6-0B28-49B8-55EAE3B4DC14}" dt="2024-04-22T19:24:59.940" v="0"/>
      <pc:docMkLst>
        <pc:docMk/>
      </pc:docMkLst>
      <pc:sldChg chg="delSp">
        <pc:chgData name="Bell, Jill" userId="S::jill.bell@mheducation.com::c5044a3c-6179-4bef-bcc5-e04c25262184" providerId="AD" clId="Web-{57E954E9-7EC6-0B28-49B8-55EAE3B4DC14}" dt="2024-04-22T19:24:59.940" v="0"/>
        <pc:sldMkLst>
          <pc:docMk/>
          <pc:sldMk cId="2433951220" sldId="633"/>
        </pc:sldMkLst>
        <pc:spChg chg="del">
          <ac:chgData name="Bell, Jill" userId="S::jill.bell@mheducation.com::c5044a3c-6179-4bef-bcc5-e04c25262184" providerId="AD" clId="Web-{57E954E9-7EC6-0B28-49B8-55EAE3B4DC14}" dt="2024-04-22T19:24:59.940" v="0"/>
          <ac:spMkLst>
            <pc:docMk/>
            <pc:sldMk cId="2433951220" sldId="633"/>
            <ac:spMk id="13" creationId="{44A1526E-24F3-7545-8D3F-04E058510D1E}"/>
          </ac:spMkLst>
        </pc:spChg>
      </pc:sldChg>
    </pc:docChg>
  </pc:docChgLst>
  <pc:docChgLst>
    <pc:chgData name="Herrig, Meghan" userId="3f3061a6-9cf0-43c6-ba3b-0df8c923fc45" providerId="ADAL" clId="{8691988F-0F54-4C47-A52E-1F42B22331EC}"/>
    <pc:docChg chg="modSld">
      <pc:chgData name="Herrig, Meghan" userId="3f3061a6-9cf0-43c6-ba3b-0df8c923fc45" providerId="ADAL" clId="{8691988F-0F54-4C47-A52E-1F42B22331EC}" dt="2024-05-03T15:04:40.935" v="70" actId="20577"/>
      <pc:docMkLst>
        <pc:docMk/>
      </pc:docMkLst>
      <pc:sldChg chg="modSp mod">
        <pc:chgData name="Herrig, Meghan" userId="3f3061a6-9cf0-43c6-ba3b-0df8c923fc45" providerId="ADAL" clId="{8691988F-0F54-4C47-A52E-1F42B22331EC}" dt="2024-05-03T15:04:40.935" v="70" actId="20577"/>
        <pc:sldMkLst>
          <pc:docMk/>
          <pc:sldMk cId="2045444023" sldId="461"/>
        </pc:sldMkLst>
        <pc:spChg chg="mod">
          <ac:chgData name="Herrig, Meghan" userId="3f3061a6-9cf0-43c6-ba3b-0df8c923fc45" providerId="ADAL" clId="{8691988F-0F54-4C47-A52E-1F42B22331EC}" dt="2024-05-03T15:04:40.935" v="70" actId="20577"/>
          <ac:spMkLst>
            <pc:docMk/>
            <pc:sldMk cId="2045444023" sldId="461"/>
            <ac:spMk id="7" creationId="{B716CAC0-9780-A842-B3B7-30BE4ECB6811}"/>
          </ac:spMkLst>
        </pc:spChg>
      </pc:sldChg>
      <pc:sldChg chg="modSp mod">
        <pc:chgData name="Herrig, Meghan" userId="3f3061a6-9cf0-43c6-ba3b-0df8c923fc45" providerId="ADAL" clId="{8691988F-0F54-4C47-A52E-1F42B22331EC}" dt="2024-04-22T15:51:26.282" v="23" actId="962"/>
        <pc:sldMkLst>
          <pc:docMk/>
          <pc:sldMk cId="2879630602" sldId="562"/>
        </pc:sldMkLst>
        <pc:spChg chg="mod">
          <ac:chgData name="Herrig, Meghan" userId="3f3061a6-9cf0-43c6-ba3b-0df8c923fc45" providerId="ADAL" clId="{8691988F-0F54-4C47-A52E-1F42B22331EC}" dt="2024-04-22T15:51:26.282" v="23" actId="962"/>
          <ac:spMkLst>
            <pc:docMk/>
            <pc:sldMk cId="2879630602" sldId="562"/>
            <ac:spMk id="12" creationId="{B215997F-46CA-65F2-5CA5-E8C42E784A5B}"/>
          </ac:spMkLst>
        </pc:spChg>
        <pc:picChg chg="mod">
          <ac:chgData name="Herrig, Meghan" userId="3f3061a6-9cf0-43c6-ba3b-0df8c923fc45" providerId="ADAL" clId="{8691988F-0F54-4C47-A52E-1F42B22331EC}" dt="2024-04-22T15:51:24.878" v="22" actId="962"/>
          <ac:picMkLst>
            <pc:docMk/>
            <pc:sldMk cId="2879630602" sldId="562"/>
            <ac:picMk id="2" creationId="{C1661F1D-B2F0-1BCD-8248-4A66A44F386B}"/>
          </ac:picMkLst>
        </pc:picChg>
      </pc:sldChg>
      <pc:sldChg chg="modSp mod">
        <pc:chgData name="Herrig, Meghan" userId="3f3061a6-9cf0-43c6-ba3b-0df8c923fc45" providerId="ADAL" clId="{8691988F-0F54-4C47-A52E-1F42B22331EC}" dt="2024-04-22T15:51:32.457" v="27" actId="962"/>
        <pc:sldMkLst>
          <pc:docMk/>
          <pc:sldMk cId="3200664587" sldId="640"/>
        </pc:sldMkLst>
        <pc:spChg chg="mod">
          <ac:chgData name="Herrig, Meghan" userId="3f3061a6-9cf0-43c6-ba3b-0df8c923fc45" providerId="ADAL" clId="{8691988F-0F54-4C47-A52E-1F42B22331EC}" dt="2024-04-22T15:51:32.457" v="27" actId="962"/>
          <ac:spMkLst>
            <pc:docMk/>
            <pc:sldMk cId="3200664587" sldId="640"/>
            <ac:spMk id="12" creationId="{B215997F-46CA-65F2-5CA5-E8C42E784A5B}"/>
          </ac:spMkLst>
        </pc:spChg>
        <pc:picChg chg="mod">
          <ac:chgData name="Herrig, Meghan" userId="3f3061a6-9cf0-43c6-ba3b-0df8c923fc45" providerId="ADAL" clId="{8691988F-0F54-4C47-A52E-1F42B22331EC}" dt="2024-04-22T15:51:27.824" v="24" actId="962"/>
          <ac:picMkLst>
            <pc:docMk/>
            <pc:sldMk cId="3200664587" sldId="640"/>
            <ac:picMk id="2" creationId="{B8C3AE3D-B984-B53D-7167-7A86E18B74BB}"/>
          </ac:picMkLst>
        </pc:picChg>
      </pc:sldChg>
      <pc:sldChg chg="modSp mod">
        <pc:chgData name="Herrig, Meghan" userId="3f3061a6-9cf0-43c6-ba3b-0df8c923fc45" providerId="ADAL" clId="{8691988F-0F54-4C47-A52E-1F42B22331EC}" dt="2024-04-22T15:51:35.580" v="29" actId="962"/>
        <pc:sldMkLst>
          <pc:docMk/>
          <pc:sldMk cId="23776271" sldId="641"/>
        </pc:sldMkLst>
        <pc:picChg chg="mod">
          <ac:chgData name="Herrig, Meghan" userId="3f3061a6-9cf0-43c6-ba3b-0df8c923fc45" providerId="ADAL" clId="{8691988F-0F54-4C47-A52E-1F42B22331EC}" dt="2024-04-22T15:51:33.839" v="28" actId="962"/>
          <ac:picMkLst>
            <pc:docMk/>
            <pc:sldMk cId="23776271" sldId="641"/>
            <ac:picMk id="2" creationId="{F12F7863-8697-611D-9AE1-47697124DE41}"/>
          </ac:picMkLst>
        </pc:picChg>
        <pc:picChg chg="mod">
          <ac:chgData name="Herrig, Meghan" userId="3f3061a6-9cf0-43c6-ba3b-0df8c923fc45" providerId="ADAL" clId="{8691988F-0F54-4C47-A52E-1F42B22331EC}" dt="2024-04-22T15:51:35.580" v="29" actId="962"/>
          <ac:picMkLst>
            <pc:docMk/>
            <pc:sldMk cId="23776271" sldId="641"/>
            <ac:picMk id="3" creationId="{728C7BCB-EAC6-D73D-BFF5-B444843F032E}"/>
          </ac:picMkLst>
        </pc:picChg>
      </pc:sldChg>
      <pc:sldChg chg="modSp">
        <pc:chgData name="Herrig, Meghan" userId="3f3061a6-9cf0-43c6-ba3b-0df8c923fc45" providerId="ADAL" clId="{8691988F-0F54-4C47-A52E-1F42B22331EC}" dt="2024-04-22T15:52:01.436" v="53" actId="962"/>
        <pc:sldMkLst>
          <pc:docMk/>
          <pc:sldMk cId="2946002726" sldId="643"/>
        </pc:sldMkLst>
        <pc:spChg chg="mod">
          <ac:chgData name="Herrig, Meghan" userId="3f3061a6-9cf0-43c6-ba3b-0df8c923fc45" providerId="ADAL" clId="{8691988F-0F54-4C47-A52E-1F42B22331EC}" dt="2024-04-22T15:51:55.885" v="51" actId="962"/>
          <ac:spMkLst>
            <pc:docMk/>
            <pc:sldMk cId="2946002726" sldId="643"/>
            <ac:spMk id="2" creationId="{6E79EBBA-D0CF-A914-858D-44B4C0CEF62B}"/>
          </ac:spMkLst>
        </pc:spChg>
        <pc:spChg chg="mod">
          <ac:chgData name="Herrig, Meghan" userId="3f3061a6-9cf0-43c6-ba3b-0df8c923fc45" providerId="ADAL" clId="{8691988F-0F54-4C47-A52E-1F42B22331EC}" dt="2024-04-22T15:51:56.703" v="52" actId="962"/>
          <ac:spMkLst>
            <pc:docMk/>
            <pc:sldMk cId="2946002726" sldId="643"/>
            <ac:spMk id="34" creationId="{3EB7BA50-7682-AE9B-499A-975E46DFAD09}"/>
          </ac:spMkLst>
        </pc:spChg>
        <pc:picChg chg="mod">
          <ac:chgData name="Herrig, Meghan" userId="3f3061a6-9cf0-43c6-ba3b-0df8c923fc45" providerId="ADAL" clId="{8691988F-0F54-4C47-A52E-1F42B22331EC}" dt="2024-04-22T15:52:01.436" v="53" actId="962"/>
          <ac:picMkLst>
            <pc:docMk/>
            <pc:sldMk cId="2946002726" sldId="643"/>
            <ac:picMk id="26" creationId="{261B2C55-4C18-14CF-3849-71098AE66B72}"/>
          </ac:picMkLst>
        </pc:picChg>
      </pc:sldChg>
      <pc:sldChg chg="modSp">
        <pc:chgData name="Herrig, Meghan" userId="3f3061a6-9cf0-43c6-ba3b-0df8c923fc45" providerId="ADAL" clId="{8691988F-0F54-4C47-A52E-1F42B22331EC}" dt="2024-04-22T15:52:16.971" v="59" actId="962"/>
        <pc:sldMkLst>
          <pc:docMk/>
          <pc:sldMk cId="798848262" sldId="644"/>
        </pc:sldMkLst>
        <pc:spChg chg="mod">
          <ac:chgData name="Herrig, Meghan" userId="3f3061a6-9cf0-43c6-ba3b-0df8c923fc45" providerId="ADAL" clId="{8691988F-0F54-4C47-A52E-1F42B22331EC}" dt="2024-04-22T15:52:15.219" v="57" actId="962"/>
          <ac:spMkLst>
            <pc:docMk/>
            <pc:sldMk cId="798848262" sldId="644"/>
            <ac:spMk id="2" creationId="{7549EE11-9AF4-7ED3-229F-99A3E3A25B21}"/>
          </ac:spMkLst>
        </pc:spChg>
        <pc:spChg chg="mod">
          <ac:chgData name="Herrig, Meghan" userId="3f3061a6-9cf0-43c6-ba3b-0df8c923fc45" providerId="ADAL" clId="{8691988F-0F54-4C47-A52E-1F42B22331EC}" dt="2024-04-22T15:52:15.967" v="58" actId="962"/>
          <ac:spMkLst>
            <pc:docMk/>
            <pc:sldMk cId="798848262" sldId="644"/>
            <ac:spMk id="3" creationId="{BFAC6DCD-29F0-306A-F8EC-2B0F7377ED93}"/>
          </ac:spMkLst>
        </pc:spChg>
        <pc:picChg chg="mod">
          <ac:chgData name="Herrig, Meghan" userId="3f3061a6-9cf0-43c6-ba3b-0df8c923fc45" providerId="ADAL" clId="{8691988F-0F54-4C47-A52E-1F42B22331EC}" dt="2024-04-22T15:52:16.971" v="59" actId="962"/>
          <ac:picMkLst>
            <pc:docMk/>
            <pc:sldMk cId="798848262" sldId="644"/>
            <ac:picMk id="7" creationId="{D4F2D0DB-6E58-BDBA-60F4-5985992E522E}"/>
          </ac:picMkLst>
        </pc:picChg>
      </pc:sldChg>
      <pc:sldChg chg="modSp">
        <pc:chgData name="Herrig, Meghan" userId="3f3061a6-9cf0-43c6-ba3b-0df8c923fc45" providerId="ADAL" clId="{8691988F-0F54-4C47-A52E-1F42B22331EC}" dt="2024-04-22T15:52:10.738" v="56" actId="962"/>
        <pc:sldMkLst>
          <pc:docMk/>
          <pc:sldMk cId="977331355" sldId="645"/>
        </pc:sldMkLst>
        <pc:spChg chg="mod">
          <ac:chgData name="Herrig, Meghan" userId="3f3061a6-9cf0-43c6-ba3b-0df8c923fc45" providerId="ADAL" clId="{8691988F-0F54-4C47-A52E-1F42B22331EC}" dt="2024-04-22T15:52:06.496" v="54" actId="962"/>
          <ac:spMkLst>
            <pc:docMk/>
            <pc:sldMk cId="977331355" sldId="645"/>
            <ac:spMk id="2" creationId="{F7F9BC1B-1092-0758-08A9-29549F47FB7E}"/>
          </ac:spMkLst>
        </pc:spChg>
        <pc:spChg chg="mod">
          <ac:chgData name="Herrig, Meghan" userId="3f3061a6-9cf0-43c6-ba3b-0df8c923fc45" providerId="ADAL" clId="{8691988F-0F54-4C47-A52E-1F42B22331EC}" dt="2024-04-22T15:52:07.128" v="55" actId="962"/>
          <ac:spMkLst>
            <pc:docMk/>
            <pc:sldMk cId="977331355" sldId="645"/>
            <ac:spMk id="3" creationId="{E73A15E5-D710-A4D2-5912-F4CD13BA5D36}"/>
          </ac:spMkLst>
        </pc:spChg>
        <pc:picChg chg="mod">
          <ac:chgData name="Herrig, Meghan" userId="3f3061a6-9cf0-43c6-ba3b-0df8c923fc45" providerId="ADAL" clId="{8691988F-0F54-4C47-A52E-1F42B22331EC}" dt="2024-04-22T15:52:10.738" v="56" actId="962"/>
          <ac:picMkLst>
            <pc:docMk/>
            <pc:sldMk cId="977331355" sldId="645"/>
            <ac:picMk id="13" creationId="{FE4528E9-AB14-50E4-0C27-0720D2B39070}"/>
          </ac:picMkLst>
        </pc:picChg>
      </pc:sldChg>
      <pc:sldChg chg="addSp modSp mod">
        <pc:chgData name="Herrig, Meghan" userId="3f3061a6-9cf0-43c6-ba3b-0df8c923fc45" providerId="ADAL" clId="{8691988F-0F54-4C47-A52E-1F42B22331EC}" dt="2024-04-22T15:52:35.505" v="65" actId="962"/>
        <pc:sldMkLst>
          <pc:docMk/>
          <pc:sldMk cId="934737950" sldId="646"/>
        </pc:sldMkLst>
        <pc:spChg chg="mod">
          <ac:chgData name="Herrig, Meghan" userId="3f3061a6-9cf0-43c6-ba3b-0df8c923fc45" providerId="ADAL" clId="{8691988F-0F54-4C47-A52E-1F42B22331EC}" dt="2024-04-22T15:52:23.440" v="60" actId="962"/>
          <ac:spMkLst>
            <pc:docMk/>
            <pc:sldMk cId="934737950" sldId="646"/>
            <ac:spMk id="2" creationId="{6E3AC774-ABE7-5A2A-8EFD-FBB495782912}"/>
          </ac:spMkLst>
        </pc:spChg>
        <pc:spChg chg="mod">
          <ac:chgData name="Herrig, Meghan" userId="3f3061a6-9cf0-43c6-ba3b-0df8c923fc45" providerId="ADAL" clId="{8691988F-0F54-4C47-A52E-1F42B22331EC}" dt="2024-04-22T15:52:25.900" v="61" actId="962"/>
          <ac:spMkLst>
            <pc:docMk/>
            <pc:sldMk cId="934737950" sldId="646"/>
            <ac:spMk id="3" creationId="{1DCA2C5B-7C9C-4842-4F9E-7DF95CEB266A}"/>
          </ac:spMkLst>
        </pc:spChg>
        <pc:spChg chg="add mod">
          <ac:chgData name="Herrig, Meghan" userId="3f3061a6-9cf0-43c6-ba3b-0df8c923fc45" providerId="ADAL" clId="{8691988F-0F54-4C47-A52E-1F42B22331EC}" dt="2024-04-22T15:52:28.004" v="62" actId="13244"/>
          <ac:spMkLst>
            <pc:docMk/>
            <pc:sldMk cId="934737950" sldId="646"/>
            <ac:spMk id="4" creationId="{2E66E4A0-6F45-6873-6EBC-30192984D867}"/>
          </ac:spMkLst>
        </pc:spChg>
        <pc:picChg chg="mod">
          <ac:chgData name="Herrig, Meghan" userId="3f3061a6-9cf0-43c6-ba3b-0df8c923fc45" providerId="ADAL" clId="{8691988F-0F54-4C47-A52E-1F42B22331EC}" dt="2024-04-22T15:52:35.057" v="64" actId="962"/>
          <ac:picMkLst>
            <pc:docMk/>
            <pc:sldMk cId="934737950" sldId="646"/>
            <ac:picMk id="8" creationId="{E23624E0-D883-84D8-CA1C-F5A3518D36DC}"/>
          </ac:picMkLst>
        </pc:picChg>
        <pc:picChg chg="mod">
          <ac:chgData name="Herrig, Meghan" userId="3f3061a6-9cf0-43c6-ba3b-0df8c923fc45" providerId="ADAL" clId="{8691988F-0F54-4C47-A52E-1F42B22331EC}" dt="2024-04-22T15:52:35.505" v="65" actId="962"/>
          <ac:picMkLst>
            <pc:docMk/>
            <pc:sldMk cId="934737950" sldId="646"/>
            <ac:picMk id="10" creationId="{0CA014F7-89CB-CA85-81F9-F1A8096622CC}"/>
          </ac:picMkLst>
        </pc:picChg>
      </pc:sldChg>
    </pc:docChg>
  </pc:docChgLst>
  <pc:docChgLst>
    <pc:chgData name="Herrig, Meghan" userId="S::meghan.herrig@mheducation.com::3f3061a6-9cf0-43c6-ba3b-0df8c923fc45" providerId="AD" clId="Web-{85DA45B8-5860-AE5A-BC5E-44C97A8D6D4E}"/>
    <pc:docChg chg="modSld">
      <pc:chgData name="Herrig, Meghan" userId="S::meghan.herrig@mheducation.com::3f3061a6-9cf0-43c6-ba3b-0df8c923fc45" providerId="AD" clId="Web-{85DA45B8-5860-AE5A-BC5E-44C97A8D6D4E}" dt="2024-01-24T14:42:48.057" v="13" actId="20577"/>
      <pc:docMkLst>
        <pc:docMk/>
      </pc:docMkLst>
      <pc:sldChg chg="modSp">
        <pc:chgData name="Herrig, Meghan" userId="S::meghan.herrig@mheducation.com::3f3061a6-9cf0-43c6-ba3b-0df8c923fc45" providerId="AD" clId="Web-{85DA45B8-5860-AE5A-BC5E-44C97A8D6D4E}" dt="2024-01-24T14:42:48.057" v="13" actId="20577"/>
        <pc:sldMkLst>
          <pc:docMk/>
          <pc:sldMk cId="2946002726" sldId="643"/>
        </pc:sldMkLst>
        <pc:spChg chg="mod">
          <ac:chgData name="Herrig, Meghan" userId="S::meghan.herrig@mheducation.com::3f3061a6-9cf0-43c6-ba3b-0df8c923fc45" providerId="AD" clId="Web-{85DA45B8-5860-AE5A-BC5E-44C97A8D6D4E}" dt="2024-01-24T14:42:48.057" v="13" actId="20577"/>
          <ac:spMkLst>
            <pc:docMk/>
            <pc:sldMk cId="2946002726" sldId="643"/>
            <ac:spMk id="38" creationId="{57AE56F5-126F-D18B-7CCE-183DD94367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 dirty="0"/>
              <a:t>Download for iOS: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apple.co</a:t>
            </a:r>
            <a:r>
              <a:rPr lang="en-US" sz="2000" dirty="0">
                <a:solidFill>
                  <a:srgbClr val="9F2241"/>
                </a:solidFill>
              </a:rPr>
              <a:t>/2JEwQEy</a:t>
            </a:r>
            <a:endParaRPr lang="en-US" sz="2000" dirty="0"/>
          </a:p>
          <a:p>
            <a:pPr marL="0" lvl="3" indent="-1587"/>
            <a:r>
              <a:rPr lang="en-US" sz="2000" dirty="0"/>
              <a:t>Download for Android: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bit.ly</a:t>
            </a:r>
            <a:r>
              <a:rPr lang="en-US" sz="2000" dirty="0">
                <a:solidFill>
                  <a:srgbClr val="9F2241"/>
                </a:solidFill>
              </a:rPr>
              <a:t>/30HTWzS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supportateverystep.com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/>
          <a:lstStyle/>
          <a:p>
            <a:r>
              <a:rPr lang="en-US" dirty="0"/>
              <a:t>Moodle LTIA with Inclusive Access</a:t>
            </a:r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9EE11-9AF4-7ED3-229F-99A3E3A2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6DCD-29F0-306A-F8EC-2B0F7377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E28A7-2349-0D4C-2E83-F86E896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F2D0DB-6E58-BDBA-60F4-5985992E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84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66E4A0-6F45-6873-6EBC-30192984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AC774-ABE7-5A2A-8EFD-FBB49578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A2C5B-7C9C-4842-4F9E-7DF95CEB2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8C9D2-FE5B-C6DA-42A1-463D8DF98F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73" y="2753032"/>
            <a:ext cx="6053560" cy="31936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If your instructor uses remote proctoring for this course...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/>
            <a:r>
              <a:rPr lang="en-US" dirty="0">
                <a:cs typeface="Arial"/>
              </a:rPr>
              <a:t>Equipment needed may include a webcam and/or microphone.</a:t>
            </a:r>
          </a:p>
          <a:p>
            <a:pPr marL="342900" indent="-342900"/>
            <a:r>
              <a:rPr lang="en-US" dirty="0">
                <a:cs typeface="Arial"/>
              </a:rPr>
              <a:t>Payment may be required.</a:t>
            </a:r>
          </a:p>
          <a:p>
            <a:pPr marL="342900" indent="-342900"/>
            <a:r>
              <a:rPr lang="en-US" dirty="0">
                <a:cs typeface="Arial"/>
              </a:rPr>
              <a:t>A practiced proctored assignment may be available</a:t>
            </a:r>
          </a:p>
          <a:p>
            <a:pPr marL="342900" indent="-342900"/>
            <a:r>
              <a:rPr lang="en-US" dirty="0">
                <a:cs typeface="Arial"/>
              </a:rPr>
              <a:t>Additional information regarding proctoring may be included in the syllabus.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624E0-D883-84D8-CA1C-F5A3518D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04" y="1817247"/>
            <a:ext cx="2948177" cy="5069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014F7-89CB-CA85-81F9-F1A809662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127155"/>
            <a:ext cx="703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3453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Digital Course Planner has all your upcoming Connect assignments in one place and you can customize calendar alerts </a:t>
            </a:r>
          </a:p>
          <a:p>
            <a:pPr>
              <a:spcAft>
                <a:spcPts val="600"/>
              </a:spcAft>
            </a:pPr>
            <a:r>
              <a:rPr lang="en-US" b="1" dirty="0"/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Download the free </a:t>
            </a:r>
            <a:r>
              <a:rPr lang="en-US" sz="1800" dirty="0" err="1">
                <a:latin typeface="Arial"/>
                <a:cs typeface="Arial"/>
              </a:rPr>
              <a:t>ReadAnywhere</a:t>
            </a:r>
            <a:r>
              <a:rPr lang="en-US" sz="1800" dirty="0">
                <a:latin typeface="Arial"/>
                <a:cs typeface="Arial"/>
              </a:rPr>
              <a:t> app to take your eBook* and </a:t>
            </a:r>
            <a:r>
              <a:rPr lang="en-US" sz="1800" dirty="0" err="1">
                <a:latin typeface="Arial"/>
                <a:cs typeface="Arial"/>
              </a:rPr>
              <a:t>SmartBook</a:t>
            </a:r>
            <a:r>
              <a:rPr lang="en-US" sz="1800" dirty="0">
                <a:latin typeface="Arial"/>
                <a:cs typeface="Arial"/>
              </a:rPr>
              <a:t>* with you – online and offline</a:t>
            </a:r>
          </a:p>
          <a:p>
            <a:pPr marL="234950" indent="-234950"/>
            <a:endParaRPr lang="en-US" sz="1400" dirty="0"/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. 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 dirty="0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Login into your Moodle account and navigate to your course.  </a:t>
            </a:r>
          </a:p>
          <a:p>
            <a:pPr marL="0" indent="0">
              <a:buNone/>
            </a:pPr>
            <a:r>
              <a:rPr lang="en-US" dirty="0"/>
              <a:t>If you are not sure if you have a Moodle account, check with your instructor.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61F1D-B2F0-1BCD-8248-4A66A44F3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2292350"/>
            <a:ext cx="9811854" cy="204938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2 - </a:t>
            </a:r>
            <a:r>
              <a:rPr lang="en-US" b="0" dirty="0"/>
              <a:t>Navigate to a Connect assignment link and click on it.   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4496" y="3160643"/>
            <a:ext cx="6100469" cy="9815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b="0" dirty="0"/>
              <a:t>Click </a:t>
            </a:r>
            <a:r>
              <a:rPr lang="en-US" dirty="0"/>
              <a:t>Begin</a:t>
            </a:r>
            <a:r>
              <a:rPr lang="en-US" b="0" dirty="0"/>
              <a:t>.   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3AE3D-B984-B53D-7167-7A86E18B7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8" y="1533544"/>
            <a:ext cx="8061083" cy="4405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5056" y="4727865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4 - Sign In </a:t>
            </a:r>
            <a:r>
              <a:rPr lang="en-US" b="0" dirty="0"/>
              <a:t>with an existing Connect account or </a:t>
            </a:r>
            <a:r>
              <a:rPr lang="en-US" dirty="0"/>
              <a:t>Create Account</a:t>
            </a:r>
            <a:r>
              <a:rPr lang="en-US" b="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7863-8697-611D-9AE1-47697124D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"/>
          <a:stretch/>
        </p:blipFill>
        <p:spPr>
          <a:xfrm>
            <a:off x="1115291" y="1659466"/>
            <a:ext cx="8880764" cy="4415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8C7BCB-EAC6-D73D-BFF5-B444843F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15" y="5499099"/>
            <a:ext cx="2886196" cy="2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5 - </a:t>
            </a:r>
            <a:r>
              <a:rPr lang="en-US" b="0" dirty="0"/>
              <a:t>Click </a:t>
            </a:r>
            <a:r>
              <a:rPr lang="en-US" dirty="0"/>
              <a:t>Confirm. </a:t>
            </a:r>
            <a:r>
              <a:rPr lang="en-US" b="0" dirty="0"/>
              <a:t>You are now registered.</a:t>
            </a:r>
          </a:p>
        </p:txBody>
      </p:sp>
      <p:pic>
        <p:nvPicPr>
          <p:cNvPr id="4" name="Picture 3" descr="Image shows course confirmation page. If the course information is correct click on the red rectangular box that says Confirm. ">
            <a:extLst>
              <a:ext uri="{FF2B5EF4-FFF2-40B4-BE49-F238E27FC236}">
                <a16:creationId xmlns:a16="http://schemas.microsoft.com/office/drawing/2014/main" id="{EAF9D946-0341-D63E-E86E-F823A3DB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02" y="1850235"/>
            <a:ext cx="9116629" cy="36569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 dirty="0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ts val="0"/>
              </a:spcBef>
            </a:pPr>
            <a:endParaRPr lang="en-US" sz="2800" dirty="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CALL: </a:t>
            </a:r>
            <a:r>
              <a:rPr lang="en-US" sz="2800" dirty="0">
                <a:latin typeface="Arial"/>
                <a:cs typeface="Arial"/>
              </a:rPr>
              <a:t>(800) 331-5094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EMAIL &amp; CHAT: </a:t>
            </a:r>
            <a:r>
              <a:rPr lang="en-US" sz="2800" dirty="0">
                <a:latin typeface="Arial"/>
                <a:cs typeface="Arial"/>
              </a:rPr>
              <a:t>mhhe.com/support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  <a:hlinkClick r:id="rId2"/>
              </a:rPr>
              <a:t>www.supportateverystep.com</a:t>
            </a:r>
            <a:r>
              <a:rPr lang="en-US" sz="2800" dirty="0">
                <a:latin typeface="Arial"/>
                <a:cs typeface="Arial"/>
              </a:rPr>
              <a:t> 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61B2C55-4C18-14CF-3849-71098AE6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ReadAnywhere</a:t>
            </a:r>
            <a:r>
              <a:rPr lang="en-US" dirty="0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that has a 4.7 rating on the App Store.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4528E9-AB14-50E4-0C27-0720D2B3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B1409-6A3F-404B-9217-7ED1FD83E38F}">
  <ds:schemaRefs>
    <ds:schemaRef ds:uri="55eee036-b312-4691-be2e-efe9fdaf1737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4f83251b-4d3b-4580-8981-be5e2b08b7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2E588F-8E94-4381-812B-9FB68AF7A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410</TotalTime>
  <Words>442</Words>
  <Application>Microsoft Office PowerPoint</Application>
  <PresentationFormat>Widescreen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a Connect assignment link and click on it.    </vt:lpstr>
      <vt:lpstr>Step 3 – Click Begin.    </vt:lpstr>
      <vt:lpstr>Step 4 - Sign In with an existing Connect account or Create Account. </vt:lpstr>
      <vt:lpstr>Step 5 - Click Confirm. You are now registered.</vt:lpstr>
      <vt:lpstr>Tech Support &amp; FAQ:</vt:lpstr>
      <vt:lpstr>Study on Your Smartphone or Tablet</vt:lpstr>
      <vt:lpstr>Questions? </vt:lpstr>
      <vt:lpstr>Connect +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LTIA with Inclusive Access</dc:title>
  <dc:creator>Anderson, Bailey</dc:creator>
  <cp:lastModifiedBy>Herrig, Meghan</cp:lastModifiedBy>
  <cp:revision>7</cp:revision>
  <dcterms:created xsi:type="dcterms:W3CDTF">2021-11-15T15:49:48Z</dcterms:created>
  <dcterms:modified xsi:type="dcterms:W3CDTF">2024-05-03T15:05:18Z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