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3.xml" ContentType="application/vnd.openxmlformats-officedocument.theme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comments/modernComment_293_F917E853.xml" ContentType="application/vnd.ms-powerpoint.comments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29" r:id="rId4"/>
    <p:sldMasterId id="2147483930" r:id="rId5"/>
    <p:sldMasterId id="2147483928" r:id="rId6"/>
    <p:sldMasterId id="2147483929" r:id="rId7"/>
  </p:sldMasterIdLst>
  <p:notesMasterIdLst>
    <p:notesMasterId r:id="rId20"/>
  </p:notesMasterIdLst>
  <p:handoutMasterIdLst>
    <p:handoutMasterId r:id="rId21"/>
  </p:handoutMasterIdLst>
  <p:sldIdLst>
    <p:sldId id="462" r:id="rId8"/>
    <p:sldId id="671" r:id="rId9"/>
    <p:sldId id="659" r:id="rId10"/>
    <p:sldId id="670" r:id="rId11"/>
    <p:sldId id="660" r:id="rId12"/>
    <p:sldId id="664" r:id="rId13"/>
    <p:sldId id="675" r:id="rId14"/>
    <p:sldId id="665" r:id="rId15"/>
    <p:sldId id="663" r:id="rId16"/>
    <p:sldId id="674" r:id="rId17"/>
    <p:sldId id="672" r:id="rId18"/>
    <p:sldId id="673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2D239BD-D4C6-77DA-93E4-7E92224B9AFA}" name="Bell, Jill" initials="BJ" userId="S::jill.bell@mheducation.com::c5044a3c-6179-4bef-bcc5-e04c25262184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EBDF9"/>
    <a:srgbClr val="4E6DBB"/>
    <a:srgbClr val="800E14"/>
    <a:srgbClr val="FFB3B6"/>
    <a:srgbClr val="FF4D55"/>
    <a:srgbClr val="991219"/>
    <a:srgbClr val="8D6BB3"/>
    <a:srgbClr val="E5E5E5"/>
    <a:srgbClr val="092467"/>
    <a:srgbClr val="0B48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62C7B21-5DAA-B802-AD80-CC8CE79A48FF}" v="2" dt="2024-04-23T18:09:04.707"/>
    <p1510:client id="{E4EEAA8E-4A64-4262-86FF-494D9EA2E23B}" v="1" dt="2024-04-22T15:33:15.37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57" autoAdjust="0"/>
    <p:restoredTop sz="86385" autoAdjust="0"/>
  </p:normalViewPr>
  <p:slideViewPr>
    <p:cSldViewPr snapToGrid="0">
      <p:cViewPr varScale="1">
        <p:scale>
          <a:sx n="54" d="100"/>
          <a:sy n="54" d="100"/>
        </p:scale>
        <p:origin x="78" y="252"/>
      </p:cViewPr>
      <p:guideLst/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</p:sldLst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86" d="100"/>
          <a:sy n="86" d="100"/>
        </p:scale>
        <p:origin x="2720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viewProps" Target="view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presProps" Target="presProps.xml"/><Relationship Id="rId27" Type="http://schemas.microsoft.com/office/2018/10/relationships/authors" Target="authors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8.xml"/><Relationship Id="rId3" Type="http://schemas.openxmlformats.org/officeDocument/2006/relationships/slide" Target="slides/slide3.xml"/><Relationship Id="rId7" Type="http://schemas.openxmlformats.org/officeDocument/2006/relationships/slide" Target="slides/slide7.xml"/><Relationship Id="rId12" Type="http://schemas.openxmlformats.org/officeDocument/2006/relationships/slide" Target="slides/slide12.xml"/><Relationship Id="rId2" Type="http://schemas.openxmlformats.org/officeDocument/2006/relationships/slide" Target="slides/slide2.xml"/><Relationship Id="rId1" Type="http://schemas.openxmlformats.org/officeDocument/2006/relationships/slide" Target="slides/slide1.xml"/><Relationship Id="rId6" Type="http://schemas.openxmlformats.org/officeDocument/2006/relationships/slide" Target="slides/slide6.xml"/><Relationship Id="rId11" Type="http://schemas.openxmlformats.org/officeDocument/2006/relationships/slide" Target="slides/slide11.xml"/><Relationship Id="rId5" Type="http://schemas.openxmlformats.org/officeDocument/2006/relationships/slide" Target="slides/slide5.xml"/><Relationship Id="rId10" Type="http://schemas.openxmlformats.org/officeDocument/2006/relationships/slide" Target="slides/slide10.xml"/><Relationship Id="rId4" Type="http://schemas.openxmlformats.org/officeDocument/2006/relationships/slide" Target="slides/slide4.xml"/><Relationship Id="rId9" Type="http://schemas.openxmlformats.org/officeDocument/2006/relationships/slide" Target="slides/slide9.xml"/></Relationships>
</file>

<file path=ppt/comments/modernComment_293_F917E853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AF133515-6D8F-4A30-A916-0A487CD179E0}" authorId="{D2D239BD-D4C6-77DA-93E4-7E92224B9AFA}" created="2024-04-23T18:09:04.707">
    <pc:sldMkLst xmlns:pc="http://schemas.microsoft.com/office/powerpoint/2013/main/command">
      <pc:docMk/>
      <pc:sldMk cId="4179093587" sldId="659"/>
    </pc:sldMkLst>
    <p188:txBody>
      <a:bodyPr/>
      <a:lstStyle/>
      <a:p>
        <a:r>
          <a:rPr lang="en-US"/>
          <a:t>Again, you can remove the screen shots if you want them to mirror the LTIA instructions.  </a:t>
        </a:r>
      </a:p>
    </p188:txBody>
  </p188:cm>
</p188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2283175-B073-7142-811F-73B7B3BC427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0A4F941-4B2C-A748-82FA-4A820F1397A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17279D-5FF2-1E4F-B1BC-98B30CF196FC}" type="datetimeFigureOut">
              <a:rPr lang="en-GB" smtClean="0"/>
              <a:t>30/04/2024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AF8E06B-7F91-9348-9879-23CC4DDEDB0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FC3B914-CF41-BC4D-9DB3-1AFBE5219C8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FD49D2-F730-EC41-BA8F-AD89A7CAAD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45967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4E2DED-1175-4B48-963A-AA2E9B01AEDD}" type="datetimeFigureOut">
              <a:rPr lang="en-US" smtClean="0"/>
              <a:t>4/30/2024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261ABF-A388-0B40-BA66-489EF1132D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2873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261ABF-A388-0B40-BA66-489EF1132D8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696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4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 - Cover Slide - RE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EDF070E-4902-2446-B5CB-C543792B30F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98F4E8AE-83DE-3E46-8112-47F77FF98D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498906"/>
            <a:ext cx="11897228" cy="5155113"/>
            <a:chOff x="0" y="498906"/>
            <a:chExt cx="11897228" cy="5155113"/>
          </a:xfrm>
        </p:grpSpPr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DD5D82C0-6CAF-574D-B118-855822081320}"/>
                </a:ext>
              </a:extLst>
            </p:cNvPr>
            <p:cNvSpPr/>
            <p:nvPr userDrawn="1"/>
          </p:nvSpPr>
          <p:spPr>
            <a:xfrm rot="18900000">
              <a:off x="10849492" y="884438"/>
              <a:ext cx="958143" cy="116711"/>
            </a:xfrm>
            <a:prstGeom prst="rect">
              <a:avLst/>
            </a:prstGeom>
            <a:solidFill>
              <a:srgbClr val="0623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C9EDF456-8163-F143-AF4A-903B97CE9BC9}"/>
                </a:ext>
              </a:extLst>
            </p:cNvPr>
            <p:cNvSpPr/>
            <p:nvPr userDrawn="1"/>
          </p:nvSpPr>
          <p:spPr>
            <a:xfrm rot="18900000">
              <a:off x="10890847" y="984019"/>
              <a:ext cx="1006381" cy="116711"/>
            </a:xfrm>
            <a:prstGeom prst="rect">
              <a:avLst/>
            </a:prstGeom>
            <a:solidFill>
              <a:srgbClr val="E3B9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82336C6D-E628-0041-857C-9322A2451661}"/>
                </a:ext>
              </a:extLst>
            </p:cNvPr>
            <p:cNvGrpSpPr/>
            <p:nvPr userDrawn="1"/>
          </p:nvGrpSpPr>
          <p:grpSpPr>
            <a:xfrm>
              <a:off x="10905053" y="498906"/>
              <a:ext cx="929262" cy="929262"/>
              <a:chOff x="3969603" y="2167014"/>
              <a:chExt cx="929262" cy="929262"/>
            </a:xfrm>
            <a:solidFill>
              <a:srgbClr val="E3B9FC"/>
            </a:solidFill>
          </p:grpSpPr>
          <p:sp>
            <p:nvSpPr>
              <p:cNvPr id="53" name="Parallelogram 52">
                <a:extLst>
                  <a:ext uri="{FF2B5EF4-FFF2-40B4-BE49-F238E27FC236}">
                    <a16:creationId xmlns:a16="http://schemas.microsoft.com/office/drawing/2014/main" id="{DCC0BD75-E04F-104D-9C21-744FA4C6EF68}"/>
                  </a:ext>
                </a:extLst>
              </p:cNvPr>
              <p:cNvSpPr/>
              <p:nvPr userDrawn="1"/>
            </p:nvSpPr>
            <p:spPr>
              <a:xfrm>
                <a:off x="3969603" y="2168473"/>
                <a:ext cx="929262" cy="225591"/>
              </a:xfrm>
              <a:prstGeom prst="parallelogram">
                <a:avLst>
                  <a:gd name="adj" fmla="val 9634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Parallelogram 53">
                <a:extLst>
                  <a:ext uri="{FF2B5EF4-FFF2-40B4-BE49-F238E27FC236}">
                    <a16:creationId xmlns:a16="http://schemas.microsoft.com/office/drawing/2014/main" id="{BFEE5699-8431-704F-A655-FD491E2D8B60}"/>
                  </a:ext>
                </a:extLst>
              </p:cNvPr>
              <p:cNvSpPr/>
              <p:nvPr userDrawn="1"/>
            </p:nvSpPr>
            <p:spPr>
              <a:xfrm rot="5400000" flipH="1">
                <a:off x="4321438" y="2518849"/>
                <a:ext cx="929262" cy="225591"/>
              </a:xfrm>
              <a:prstGeom prst="parallelogram">
                <a:avLst>
                  <a:gd name="adj" fmla="val 9634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648EC5FD-D283-3B4D-A3B4-908D0BC14F43}"/>
                </a:ext>
              </a:extLst>
            </p:cNvPr>
            <p:cNvGrpSpPr/>
            <p:nvPr userDrawn="1"/>
          </p:nvGrpSpPr>
          <p:grpSpPr>
            <a:xfrm>
              <a:off x="10902086" y="612832"/>
              <a:ext cx="823347" cy="822021"/>
              <a:chOff x="3966636" y="2277354"/>
              <a:chExt cx="823347" cy="822021"/>
            </a:xfrm>
            <a:solidFill>
              <a:srgbClr val="06235B"/>
            </a:solidFill>
          </p:grpSpPr>
          <p:sp>
            <p:nvSpPr>
              <p:cNvPr id="51" name="Parallelogram 61">
                <a:extLst>
                  <a:ext uri="{FF2B5EF4-FFF2-40B4-BE49-F238E27FC236}">
                    <a16:creationId xmlns:a16="http://schemas.microsoft.com/office/drawing/2014/main" id="{AD9D228C-7638-1141-83AF-BA7FF2D55EAE}"/>
                  </a:ext>
                </a:extLst>
              </p:cNvPr>
              <p:cNvSpPr/>
              <p:nvPr userDrawn="1"/>
            </p:nvSpPr>
            <p:spPr>
              <a:xfrm>
                <a:off x="3966636" y="2277354"/>
                <a:ext cx="821312" cy="119886"/>
              </a:xfrm>
              <a:custGeom>
                <a:avLst/>
                <a:gdLst>
                  <a:gd name="connsiteX0" fmla="*/ 0 w 929262"/>
                  <a:gd name="connsiteY0" fmla="*/ 116711 h 116711"/>
                  <a:gd name="connsiteX1" fmla="*/ 112441 w 929262"/>
                  <a:gd name="connsiteY1" fmla="*/ 0 h 116711"/>
                  <a:gd name="connsiteX2" fmla="*/ 929262 w 929262"/>
                  <a:gd name="connsiteY2" fmla="*/ 0 h 116711"/>
                  <a:gd name="connsiteX3" fmla="*/ 816821 w 929262"/>
                  <a:gd name="connsiteY3" fmla="*/ 116711 h 116711"/>
                  <a:gd name="connsiteX4" fmla="*/ 0 w 929262"/>
                  <a:gd name="connsiteY4" fmla="*/ 116711 h 116711"/>
                  <a:gd name="connsiteX0" fmla="*/ 0 w 929262"/>
                  <a:gd name="connsiteY0" fmla="*/ 116711 h 116711"/>
                  <a:gd name="connsiteX1" fmla="*/ 223566 w 929262"/>
                  <a:gd name="connsiteY1" fmla="*/ 3175 h 116711"/>
                  <a:gd name="connsiteX2" fmla="*/ 929262 w 929262"/>
                  <a:gd name="connsiteY2" fmla="*/ 0 h 116711"/>
                  <a:gd name="connsiteX3" fmla="*/ 816821 w 929262"/>
                  <a:gd name="connsiteY3" fmla="*/ 116711 h 116711"/>
                  <a:gd name="connsiteX4" fmla="*/ 0 w 929262"/>
                  <a:gd name="connsiteY4" fmla="*/ 116711 h 116711"/>
                  <a:gd name="connsiteX0" fmla="*/ 0 w 805437"/>
                  <a:gd name="connsiteY0" fmla="*/ 116711 h 116711"/>
                  <a:gd name="connsiteX1" fmla="*/ 99741 w 805437"/>
                  <a:gd name="connsiteY1" fmla="*/ 3175 h 116711"/>
                  <a:gd name="connsiteX2" fmla="*/ 805437 w 805437"/>
                  <a:gd name="connsiteY2" fmla="*/ 0 h 116711"/>
                  <a:gd name="connsiteX3" fmla="*/ 692996 w 805437"/>
                  <a:gd name="connsiteY3" fmla="*/ 116711 h 116711"/>
                  <a:gd name="connsiteX4" fmla="*/ 0 w 805437"/>
                  <a:gd name="connsiteY4" fmla="*/ 116711 h 116711"/>
                  <a:gd name="connsiteX0" fmla="*/ 0 w 805437"/>
                  <a:gd name="connsiteY0" fmla="*/ 116711 h 116711"/>
                  <a:gd name="connsiteX1" fmla="*/ 153716 w 805437"/>
                  <a:gd name="connsiteY1" fmla="*/ 6350 h 116711"/>
                  <a:gd name="connsiteX2" fmla="*/ 805437 w 805437"/>
                  <a:gd name="connsiteY2" fmla="*/ 0 h 116711"/>
                  <a:gd name="connsiteX3" fmla="*/ 692996 w 805437"/>
                  <a:gd name="connsiteY3" fmla="*/ 116711 h 116711"/>
                  <a:gd name="connsiteX4" fmla="*/ 0 w 805437"/>
                  <a:gd name="connsiteY4" fmla="*/ 116711 h 116711"/>
                  <a:gd name="connsiteX0" fmla="*/ 0 w 805437"/>
                  <a:gd name="connsiteY0" fmla="*/ 116711 h 116711"/>
                  <a:gd name="connsiteX1" fmla="*/ 90216 w 805437"/>
                  <a:gd name="connsiteY1" fmla="*/ 6350 h 116711"/>
                  <a:gd name="connsiteX2" fmla="*/ 805437 w 805437"/>
                  <a:gd name="connsiteY2" fmla="*/ 0 h 116711"/>
                  <a:gd name="connsiteX3" fmla="*/ 692996 w 805437"/>
                  <a:gd name="connsiteY3" fmla="*/ 116711 h 116711"/>
                  <a:gd name="connsiteX4" fmla="*/ 0 w 805437"/>
                  <a:gd name="connsiteY4" fmla="*/ 116711 h 116711"/>
                  <a:gd name="connsiteX0" fmla="*/ 0 w 821312"/>
                  <a:gd name="connsiteY0" fmla="*/ 119886 h 119886"/>
                  <a:gd name="connsiteX1" fmla="*/ 106091 w 821312"/>
                  <a:gd name="connsiteY1" fmla="*/ 6350 h 119886"/>
                  <a:gd name="connsiteX2" fmla="*/ 821312 w 821312"/>
                  <a:gd name="connsiteY2" fmla="*/ 0 h 119886"/>
                  <a:gd name="connsiteX3" fmla="*/ 708871 w 821312"/>
                  <a:gd name="connsiteY3" fmla="*/ 116711 h 119886"/>
                  <a:gd name="connsiteX4" fmla="*/ 0 w 821312"/>
                  <a:gd name="connsiteY4" fmla="*/ 119886 h 119886"/>
                  <a:gd name="connsiteX0" fmla="*/ 0 w 821312"/>
                  <a:gd name="connsiteY0" fmla="*/ 119886 h 119886"/>
                  <a:gd name="connsiteX1" fmla="*/ 112441 w 821312"/>
                  <a:gd name="connsiteY1" fmla="*/ 3175 h 119886"/>
                  <a:gd name="connsiteX2" fmla="*/ 821312 w 821312"/>
                  <a:gd name="connsiteY2" fmla="*/ 0 h 119886"/>
                  <a:gd name="connsiteX3" fmla="*/ 708871 w 821312"/>
                  <a:gd name="connsiteY3" fmla="*/ 116711 h 119886"/>
                  <a:gd name="connsiteX4" fmla="*/ 0 w 821312"/>
                  <a:gd name="connsiteY4" fmla="*/ 119886 h 1198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21312" h="119886">
                    <a:moveTo>
                      <a:pt x="0" y="119886"/>
                    </a:moveTo>
                    <a:lnTo>
                      <a:pt x="112441" y="3175"/>
                    </a:lnTo>
                    <a:lnTo>
                      <a:pt x="821312" y="0"/>
                    </a:lnTo>
                    <a:lnTo>
                      <a:pt x="708871" y="116711"/>
                    </a:lnTo>
                    <a:lnTo>
                      <a:pt x="0" y="11988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Parallelogram 61">
                <a:extLst>
                  <a:ext uri="{FF2B5EF4-FFF2-40B4-BE49-F238E27FC236}">
                    <a16:creationId xmlns:a16="http://schemas.microsoft.com/office/drawing/2014/main" id="{CEF32391-A87F-C646-AB2F-1C912C7ABA50}"/>
                  </a:ext>
                </a:extLst>
              </p:cNvPr>
              <p:cNvSpPr/>
              <p:nvPr userDrawn="1"/>
            </p:nvSpPr>
            <p:spPr>
              <a:xfrm rot="16200000" flipH="1">
                <a:off x="4317797" y="2627188"/>
                <a:ext cx="821312" cy="123061"/>
              </a:xfrm>
              <a:custGeom>
                <a:avLst/>
                <a:gdLst>
                  <a:gd name="connsiteX0" fmla="*/ 0 w 929262"/>
                  <a:gd name="connsiteY0" fmla="*/ 116711 h 116711"/>
                  <a:gd name="connsiteX1" fmla="*/ 112441 w 929262"/>
                  <a:gd name="connsiteY1" fmla="*/ 0 h 116711"/>
                  <a:gd name="connsiteX2" fmla="*/ 929262 w 929262"/>
                  <a:gd name="connsiteY2" fmla="*/ 0 h 116711"/>
                  <a:gd name="connsiteX3" fmla="*/ 816821 w 929262"/>
                  <a:gd name="connsiteY3" fmla="*/ 116711 h 116711"/>
                  <a:gd name="connsiteX4" fmla="*/ 0 w 929262"/>
                  <a:gd name="connsiteY4" fmla="*/ 116711 h 116711"/>
                  <a:gd name="connsiteX0" fmla="*/ 0 w 929262"/>
                  <a:gd name="connsiteY0" fmla="*/ 116711 h 116711"/>
                  <a:gd name="connsiteX1" fmla="*/ 223566 w 929262"/>
                  <a:gd name="connsiteY1" fmla="*/ 3175 h 116711"/>
                  <a:gd name="connsiteX2" fmla="*/ 929262 w 929262"/>
                  <a:gd name="connsiteY2" fmla="*/ 0 h 116711"/>
                  <a:gd name="connsiteX3" fmla="*/ 816821 w 929262"/>
                  <a:gd name="connsiteY3" fmla="*/ 116711 h 116711"/>
                  <a:gd name="connsiteX4" fmla="*/ 0 w 929262"/>
                  <a:gd name="connsiteY4" fmla="*/ 116711 h 116711"/>
                  <a:gd name="connsiteX0" fmla="*/ 0 w 805437"/>
                  <a:gd name="connsiteY0" fmla="*/ 116711 h 116711"/>
                  <a:gd name="connsiteX1" fmla="*/ 99741 w 805437"/>
                  <a:gd name="connsiteY1" fmla="*/ 3175 h 116711"/>
                  <a:gd name="connsiteX2" fmla="*/ 805437 w 805437"/>
                  <a:gd name="connsiteY2" fmla="*/ 0 h 116711"/>
                  <a:gd name="connsiteX3" fmla="*/ 692996 w 805437"/>
                  <a:gd name="connsiteY3" fmla="*/ 116711 h 116711"/>
                  <a:gd name="connsiteX4" fmla="*/ 0 w 805437"/>
                  <a:gd name="connsiteY4" fmla="*/ 116711 h 116711"/>
                  <a:gd name="connsiteX0" fmla="*/ 0 w 805437"/>
                  <a:gd name="connsiteY0" fmla="*/ 116711 h 116711"/>
                  <a:gd name="connsiteX1" fmla="*/ 153716 w 805437"/>
                  <a:gd name="connsiteY1" fmla="*/ 6350 h 116711"/>
                  <a:gd name="connsiteX2" fmla="*/ 805437 w 805437"/>
                  <a:gd name="connsiteY2" fmla="*/ 0 h 116711"/>
                  <a:gd name="connsiteX3" fmla="*/ 692996 w 805437"/>
                  <a:gd name="connsiteY3" fmla="*/ 116711 h 116711"/>
                  <a:gd name="connsiteX4" fmla="*/ 0 w 805437"/>
                  <a:gd name="connsiteY4" fmla="*/ 116711 h 116711"/>
                  <a:gd name="connsiteX0" fmla="*/ 0 w 805437"/>
                  <a:gd name="connsiteY0" fmla="*/ 116711 h 116711"/>
                  <a:gd name="connsiteX1" fmla="*/ 90216 w 805437"/>
                  <a:gd name="connsiteY1" fmla="*/ 6350 h 116711"/>
                  <a:gd name="connsiteX2" fmla="*/ 805437 w 805437"/>
                  <a:gd name="connsiteY2" fmla="*/ 0 h 116711"/>
                  <a:gd name="connsiteX3" fmla="*/ 692996 w 805437"/>
                  <a:gd name="connsiteY3" fmla="*/ 116711 h 116711"/>
                  <a:gd name="connsiteX4" fmla="*/ 0 w 805437"/>
                  <a:gd name="connsiteY4" fmla="*/ 116711 h 116711"/>
                  <a:gd name="connsiteX0" fmla="*/ 0 w 821312"/>
                  <a:gd name="connsiteY0" fmla="*/ 119886 h 119886"/>
                  <a:gd name="connsiteX1" fmla="*/ 106091 w 821312"/>
                  <a:gd name="connsiteY1" fmla="*/ 6350 h 119886"/>
                  <a:gd name="connsiteX2" fmla="*/ 821312 w 821312"/>
                  <a:gd name="connsiteY2" fmla="*/ 0 h 119886"/>
                  <a:gd name="connsiteX3" fmla="*/ 708871 w 821312"/>
                  <a:gd name="connsiteY3" fmla="*/ 116711 h 119886"/>
                  <a:gd name="connsiteX4" fmla="*/ 0 w 821312"/>
                  <a:gd name="connsiteY4" fmla="*/ 119886 h 119886"/>
                  <a:gd name="connsiteX0" fmla="*/ 0 w 821312"/>
                  <a:gd name="connsiteY0" fmla="*/ 119886 h 119886"/>
                  <a:gd name="connsiteX1" fmla="*/ 112441 w 821312"/>
                  <a:gd name="connsiteY1" fmla="*/ 3175 h 119886"/>
                  <a:gd name="connsiteX2" fmla="*/ 821312 w 821312"/>
                  <a:gd name="connsiteY2" fmla="*/ 0 h 119886"/>
                  <a:gd name="connsiteX3" fmla="*/ 708871 w 821312"/>
                  <a:gd name="connsiteY3" fmla="*/ 116711 h 119886"/>
                  <a:gd name="connsiteX4" fmla="*/ 0 w 821312"/>
                  <a:gd name="connsiteY4" fmla="*/ 119886 h 119886"/>
                  <a:gd name="connsiteX0" fmla="*/ 0 w 821312"/>
                  <a:gd name="connsiteY0" fmla="*/ 119886 h 119886"/>
                  <a:gd name="connsiteX1" fmla="*/ 118791 w 821312"/>
                  <a:gd name="connsiteY1" fmla="*/ 0 h 119886"/>
                  <a:gd name="connsiteX2" fmla="*/ 821312 w 821312"/>
                  <a:gd name="connsiteY2" fmla="*/ 0 h 119886"/>
                  <a:gd name="connsiteX3" fmla="*/ 708871 w 821312"/>
                  <a:gd name="connsiteY3" fmla="*/ 116711 h 119886"/>
                  <a:gd name="connsiteX4" fmla="*/ 0 w 821312"/>
                  <a:gd name="connsiteY4" fmla="*/ 119886 h 119886"/>
                  <a:gd name="connsiteX0" fmla="*/ 0 w 821312"/>
                  <a:gd name="connsiteY0" fmla="*/ 123061 h 123061"/>
                  <a:gd name="connsiteX1" fmla="*/ 64816 w 821312"/>
                  <a:gd name="connsiteY1" fmla="*/ 0 h 123061"/>
                  <a:gd name="connsiteX2" fmla="*/ 821312 w 821312"/>
                  <a:gd name="connsiteY2" fmla="*/ 3175 h 123061"/>
                  <a:gd name="connsiteX3" fmla="*/ 708871 w 821312"/>
                  <a:gd name="connsiteY3" fmla="*/ 119886 h 123061"/>
                  <a:gd name="connsiteX4" fmla="*/ 0 w 821312"/>
                  <a:gd name="connsiteY4" fmla="*/ 123061 h 123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21312" h="123061">
                    <a:moveTo>
                      <a:pt x="0" y="123061"/>
                    </a:moveTo>
                    <a:lnTo>
                      <a:pt x="64816" y="0"/>
                    </a:lnTo>
                    <a:lnTo>
                      <a:pt x="821312" y="3175"/>
                    </a:lnTo>
                    <a:lnTo>
                      <a:pt x="708871" y="119886"/>
                    </a:lnTo>
                    <a:lnTo>
                      <a:pt x="0" y="12306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77736CA0-AFFD-DB4F-8C22-2F4A88CE95D4}"/>
                </a:ext>
              </a:extLst>
            </p:cNvPr>
            <p:cNvSpPr/>
            <p:nvPr userDrawn="1"/>
          </p:nvSpPr>
          <p:spPr>
            <a:xfrm>
              <a:off x="9552721" y="1203981"/>
              <a:ext cx="1482643" cy="116711"/>
            </a:xfrm>
            <a:prstGeom prst="rect">
              <a:avLst/>
            </a:prstGeom>
            <a:solidFill>
              <a:srgbClr val="0623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81F8AE9E-4B8A-9E48-8669-C9853A249D82}"/>
                </a:ext>
              </a:extLst>
            </p:cNvPr>
            <p:cNvSpPr/>
            <p:nvPr userDrawn="1"/>
          </p:nvSpPr>
          <p:spPr>
            <a:xfrm>
              <a:off x="9618398" y="1320692"/>
              <a:ext cx="1460280" cy="116711"/>
            </a:xfrm>
            <a:prstGeom prst="rect">
              <a:avLst/>
            </a:prstGeom>
            <a:solidFill>
              <a:srgbClr val="E3B9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A43DF850-F8DA-9A4F-A9A4-0D9AAD65685F}"/>
                </a:ext>
              </a:extLst>
            </p:cNvPr>
            <p:cNvSpPr/>
            <p:nvPr userDrawn="1"/>
          </p:nvSpPr>
          <p:spPr>
            <a:xfrm rot="16200000">
              <a:off x="7335022" y="3370643"/>
              <a:ext cx="4450040" cy="116711"/>
            </a:xfrm>
            <a:prstGeom prst="rect">
              <a:avLst/>
            </a:prstGeom>
            <a:solidFill>
              <a:srgbClr val="0623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DB35AD5C-8478-8E4E-98D3-32BC46C27148}"/>
                </a:ext>
              </a:extLst>
            </p:cNvPr>
            <p:cNvSpPr/>
            <p:nvPr userDrawn="1"/>
          </p:nvSpPr>
          <p:spPr>
            <a:xfrm rot="16200000">
              <a:off x="7510091" y="3428998"/>
              <a:ext cx="4333326" cy="116711"/>
            </a:xfrm>
            <a:prstGeom prst="rect">
              <a:avLst/>
            </a:prstGeom>
            <a:solidFill>
              <a:srgbClr val="E3B9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C5E48F8A-E28A-FB4B-B7D2-9FB364C19165}"/>
                </a:ext>
              </a:extLst>
            </p:cNvPr>
            <p:cNvSpPr/>
            <p:nvPr userDrawn="1"/>
          </p:nvSpPr>
          <p:spPr>
            <a:xfrm>
              <a:off x="0" y="5420595"/>
              <a:ext cx="9572617" cy="116711"/>
            </a:xfrm>
            <a:prstGeom prst="rect">
              <a:avLst/>
            </a:prstGeom>
            <a:solidFill>
              <a:srgbClr val="0623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63ECE769-2F0D-354F-8005-B0E084BFBE6D}"/>
                </a:ext>
              </a:extLst>
            </p:cNvPr>
            <p:cNvSpPr/>
            <p:nvPr userDrawn="1"/>
          </p:nvSpPr>
          <p:spPr>
            <a:xfrm>
              <a:off x="0" y="5537306"/>
              <a:ext cx="9664179" cy="116711"/>
            </a:xfrm>
            <a:prstGeom prst="rect">
              <a:avLst/>
            </a:prstGeom>
            <a:solidFill>
              <a:srgbClr val="E3B9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ABADAE6B-754B-4148-902D-7F291DD0F7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70296" y="4023448"/>
            <a:ext cx="5144767" cy="923533"/>
          </a:xfrm>
          <a:prstGeom prst="rect">
            <a:avLst/>
          </a:prstGeom>
          <a:solidFill>
            <a:srgbClr val="E21A23"/>
          </a:solidFill>
          <a:ln w="9525">
            <a:solidFill>
              <a:srgbClr val="B716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7EC5B62-5641-E247-A8B8-460001BE78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70296" y="1436453"/>
            <a:ext cx="5144874" cy="2580258"/>
          </a:xfrm>
          <a:prstGeom prst="rect">
            <a:avLst/>
          </a:prstGeom>
          <a:solidFill>
            <a:srgbClr val="E21A23"/>
          </a:solidFill>
          <a:ln w="9525">
            <a:solidFill>
              <a:srgbClr val="B716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Title 2">
            <a:extLst>
              <a:ext uri="{FF2B5EF4-FFF2-40B4-BE49-F238E27FC236}">
                <a16:creationId xmlns:a16="http://schemas.microsoft.com/office/drawing/2014/main" id="{67A20382-9199-2847-97B8-8288D88FD1A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92983" y="1605014"/>
            <a:ext cx="4831300" cy="142057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64" name="Subtitle">
            <a:extLst>
              <a:ext uri="{FF2B5EF4-FFF2-40B4-BE49-F238E27FC236}">
                <a16:creationId xmlns:a16="http://schemas.microsoft.com/office/drawing/2014/main" id="{390AD8CB-CC7E-984F-9F6D-99A3A55A0A0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08087" y="3139278"/>
            <a:ext cx="4533631" cy="723986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Presentation Subtitle Sample 2 Lines Lorem Ipsum Dolore</a:t>
            </a:r>
          </a:p>
        </p:txBody>
      </p:sp>
      <p:pic>
        <p:nvPicPr>
          <p:cNvPr id="45" name="Picture 44" descr="McGraw Hill cube Logo">
            <a:extLst>
              <a:ext uri="{FF2B5EF4-FFF2-40B4-BE49-F238E27FC236}">
                <a16:creationId xmlns:a16="http://schemas.microsoft.com/office/drawing/2014/main" id="{69BF1FB9-C8BA-C141-BB8B-638E1DEEC63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0297" y="733856"/>
            <a:ext cx="701068" cy="701068"/>
          </a:xfrm>
          <a:prstGeom prst="rect">
            <a:avLst/>
          </a:prstGeom>
        </p:spPr>
      </p:pic>
      <p:sp>
        <p:nvSpPr>
          <p:cNvPr id="65" name="Name &amp; Surname">
            <a:extLst>
              <a:ext uri="{FF2B5EF4-FFF2-40B4-BE49-F238E27FC236}">
                <a16:creationId xmlns:a16="http://schemas.microsoft.com/office/drawing/2014/main" id="{434E83B2-513B-D840-ACC2-97CDC476F00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08087" y="4122407"/>
            <a:ext cx="4887913" cy="311531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Presenter Names</a:t>
            </a:r>
          </a:p>
        </p:txBody>
      </p:sp>
      <p:sp>
        <p:nvSpPr>
          <p:cNvPr id="66" name="Numeral Date">
            <a:extLst>
              <a:ext uri="{FF2B5EF4-FFF2-40B4-BE49-F238E27FC236}">
                <a16:creationId xmlns:a16="http://schemas.microsoft.com/office/drawing/2014/main" id="{FC4E2726-14C8-B14D-9721-7807227392F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208087" y="4512640"/>
            <a:ext cx="1811481" cy="311531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Date</a:t>
            </a:r>
          </a:p>
        </p:txBody>
      </p:sp>
      <p:sp>
        <p:nvSpPr>
          <p:cNvPr id="28" name="Picture Placeholder 2">
            <a:extLst>
              <a:ext uri="{FF2B5EF4-FFF2-40B4-BE49-F238E27FC236}">
                <a16:creationId xmlns:a16="http://schemas.microsoft.com/office/drawing/2014/main" id="{C32D89BB-DA25-A44A-A94F-A4D8FF796577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7028444" y="2830679"/>
            <a:ext cx="3121683" cy="4027321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8374884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3 - Appendix-Slide - RE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DA1175B-4997-AD46-A66F-AD54249B30D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AE7ED1B1-2133-504B-8BC5-FCD9399E99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098431" y="1915042"/>
            <a:ext cx="8093569" cy="3727877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94C621B4-9BA6-FE43-9C64-9788F9AAAA2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11954" y="2435708"/>
            <a:ext cx="6837047" cy="97553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3" name="Subtitle">
            <a:extLst>
              <a:ext uri="{FF2B5EF4-FFF2-40B4-BE49-F238E27FC236}">
                <a16:creationId xmlns:a16="http://schemas.microsoft.com/office/drawing/2014/main" id="{59F5F042-B335-3A4E-8342-1F0AFC60A39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685360" y="3522419"/>
            <a:ext cx="3694112" cy="354013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Presentation Subtitle</a:t>
            </a:r>
          </a:p>
        </p:txBody>
      </p:sp>
      <p:pic>
        <p:nvPicPr>
          <p:cNvPr id="10" name="Picture 9" descr="McGraw Hill cube Logo">
            <a:extLst>
              <a:ext uri="{FF2B5EF4-FFF2-40B4-BE49-F238E27FC236}">
                <a16:creationId xmlns:a16="http://schemas.microsoft.com/office/drawing/2014/main" id="{DA944CFB-F2AB-1F4B-A4C9-0C1C0870C60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0297" y="733856"/>
            <a:ext cx="701068" cy="701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1343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 – End Slide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9F3E537-3F47-CF42-9252-F6DE9E8EFA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5B3A0F1F-6CC0-9C4A-B3F4-21446A21E2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14169" y="507347"/>
            <a:ext cx="11851251" cy="5142543"/>
            <a:chOff x="-14169" y="507347"/>
            <a:chExt cx="11851251" cy="5142543"/>
          </a:xfrm>
          <a:solidFill>
            <a:schemeClr val="accent1"/>
          </a:solidFill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0D9449F4-DDDA-2940-AC8E-5A8EB963E028}"/>
                </a:ext>
              </a:extLst>
            </p:cNvPr>
            <p:cNvSpPr/>
            <p:nvPr/>
          </p:nvSpPr>
          <p:spPr>
            <a:xfrm>
              <a:off x="-14169" y="5425748"/>
              <a:ext cx="11151988" cy="22414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39977B72-DEEB-B642-B055-A1FC830C6F22}"/>
                </a:ext>
              </a:extLst>
            </p:cNvPr>
            <p:cNvSpPr/>
            <p:nvPr userDrawn="1"/>
          </p:nvSpPr>
          <p:spPr>
            <a:xfrm rot="16200000">
              <a:off x="8840690" y="3352762"/>
              <a:ext cx="4364259" cy="22999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DA3E8350-CB13-2444-ACBA-9CB24416579D}"/>
                </a:ext>
              </a:extLst>
            </p:cNvPr>
            <p:cNvGrpSpPr/>
            <p:nvPr userDrawn="1"/>
          </p:nvGrpSpPr>
          <p:grpSpPr>
            <a:xfrm>
              <a:off x="10907820" y="507347"/>
              <a:ext cx="929262" cy="929262"/>
              <a:chOff x="10912844" y="507347"/>
              <a:chExt cx="929262" cy="929262"/>
            </a:xfrm>
            <a:grpFill/>
          </p:grpSpPr>
          <p:sp>
            <p:nvSpPr>
              <p:cNvPr id="35" name="Parallelogram 34">
                <a:extLst>
                  <a:ext uri="{FF2B5EF4-FFF2-40B4-BE49-F238E27FC236}">
                    <a16:creationId xmlns:a16="http://schemas.microsoft.com/office/drawing/2014/main" id="{54F2EC11-B068-3749-B697-AB996FFEBDD7}"/>
                  </a:ext>
                </a:extLst>
              </p:cNvPr>
              <p:cNvSpPr/>
              <p:nvPr userDrawn="1"/>
            </p:nvSpPr>
            <p:spPr>
              <a:xfrm>
                <a:off x="10912844" y="508806"/>
                <a:ext cx="929262" cy="225591"/>
              </a:xfrm>
              <a:prstGeom prst="parallelogram">
                <a:avLst>
                  <a:gd name="adj" fmla="val 9634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Parallelogram 35">
                <a:extLst>
                  <a:ext uri="{FF2B5EF4-FFF2-40B4-BE49-F238E27FC236}">
                    <a16:creationId xmlns:a16="http://schemas.microsoft.com/office/drawing/2014/main" id="{6D7DAAF6-5C60-8E42-8F56-8A59D01DAFF5}"/>
                  </a:ext>
                </a:extLst>
              </p:cNvPr>
              <p:cNvSpPr/>
              <p:nvPr userDrawn="1"/>
            </p:nvSpPr>
            <p:spPr>
              <a:xfrm rot="5400000" flipH="1">
                <a:off x="11261504" y="859182"/>
                <a:ext cx="929262" cy="225591"/>
              </a:xfrm>
              <a:prstGeom prst="parallelogram">
                <a:avLst>
                  <a:gd name="adj" fmla="val 9634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A3A0D68A-64DE-034D-A0D9-7DBB1C30BD44}"/>
                </a:ext>
              </a:extLst>
            </p:cNvPr>
            <p:cNvSpPr/>
            <p:nvPr/>
          </p:nvSpPr>
          <p:spPr>
            <a:xfrm rot="8100000">
              <a:off x="10845762" y="910161"/>
              <a:ext cx="960307" cy="22414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id="{CA2A2D41-DD4C-5142-BB67-1F26B8A758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981524" y="1424430"/>
            <a:ext cx="1887685" cy="710471"/>
          </a:xfrm>
          <a:prstGeom prst="rect">
            <a:avLst/>
          </a:prstGeom>
          <a:solidFill>
            <a:schemeClr val="bg1"/>
          </a:solidFill>
          <a:ln w="9525">
            <a:solidFill>
              <a:srgbClr val="DBDB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C8647846-01CE-514B-90CE-D4C484DE06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81524" y="1440999"/>
            <a:ext cx="1882745" cy="693902"/>
          </a:xfrm>
        </p:spPr>
        <p:txBody>
          <a:bodyPr>
            <a:noAutofit/>
          </a:bodyPr>
          <a:lstStyle>
            <a:lvl1pPr>
              <a:defRPr sz="2400"/>
            </a:lvl1pPr>
          </a:lstStyle>
          <a:p>
            <a:r>
              <a:rPr lang="en-US" dirty="0"/>
              <a:t>Thank you!</a:t>
            </a:r>
          </a:p>
        </p:txBody>
      </p:sp>
      <p:sp>
        <p:nvSpPr>
          <p:cNvPr id="3" name="Name">
            <a:extLst>
              <a:ext uri="{FF2B5EF4-FFF2-40B4-BE49-F238E27FC236}">
                <a16:creationId xmlns:a16="http://schemas.microsoft.com/office/drawing/2014/main" id="{0B1A537D-ED77-CF4A-8ABC-E57EA11545D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30362" y="1832170"/>
            <a:ext cx="4321429" cy="268288"/>
          </a:xfrm>
        </p:spPr>
        <p:txBody>
          <a:bodyPr>
            <a:normAutofit/>
          </a:bodyPr>
          <a:lstStyle>
            <a:lvl1pPr marL="0" indent="0">
              <a:buNone/>
              <a:defRPr sz="11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First &amp; Last Name</a:t>
            </a:r>
          </a:p>
          <a:p>
            <a:pPr lvl="0"/>
            <a:endParaRPr lang="en-US"/>
          </a:p>
        </p:txBody>
      </p:sp>
      <p:sp>
        <p:nvSpPr>
          <p:cNvPr id="18" name="Email">
            <a:extLst>
              <a:ext uri="{FF2B5EF4-FFF2-40B4-BE49-F238E27FC236}">
                <a16:creationId xmlns:a16="http://schemas.microsoft.com/office/drawing/2014/main" id="{2BDDAEAE-2FFA-BA41-B1DF-A5AA99976F7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725447" y="2389710"/>
            <a:ext cx="4321429" cy="268288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100">
                <a:solidFill>
                  <a:schemeClr val="tx1"/>
                </a:solidFill>
              </a:defRPr>
            </a:lvl1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10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firstname.lastname@mheducation.com</a:t>
            </a:r>
            <a:endParaRPr lang="en-US" sz="110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Phone">
            <a:extLst>
              <a:ext uri="{FF2B5EF4-FFF2-40B4-BE49-F238E27FC236}">
                <a16:creationId xmlns:a16="http://schemas.microsoft.com/office/drawing/2014/main" id="{C34696B5-18BC-0E40-B859-7FFE6DD074D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725446" y="2949647"/>
            <a:ext cx="4321429" cy="268288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100">
                <a:solidFill>
                  <a:schemeClr val="tx1"/>
                </a:solidFill>
              </a:defRPr>
            </a:lvl1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10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xxx-xxx-</a:t>
            </a:r>
            <a:r>
              <a:rPr lang="en-US" sz="110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xxxx</a:t>
            </a:r>
            <a:endParaRPr lang="en-US" sz="110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Linkedin">
            <a:extLst>
              <a:ext uri="{FF2B5EF4-FFF2-40B4-BE49-F238E27FC236}">
                <a16:creationId xmlns:a16="http://schemas.microsoft.com/office/drawing/2014/main" id="{A68E2290-CD3F-A942-9166-4970768A3AB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25445" y="3515794"/>
            <a:ext cx="4321429" cy="268288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100">
                <a:solidFill>
                  <a:schemeClr val="tx1"/>
                </a:solidFill>
              </a:defRPr>
            </a:lvl1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10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LinkedIn / xxx (your profile; optional)</a:t>
            </a:r>
          </a:p>
        </p:txBody>
      </p:sp>
      <p:sp>
        <p:nvSpPr>
          <p:cNvPr id="23" name="Website">
            <a:extLst>
              <a:ext uri="{FF2B5EF4-FFF2-40B4-BE49-F238E27FC236}">
                <a16:creationId xmlns:a16="http://schemas.microsoft.com/office/drawing/2014/main" id="{5CB2CB3A-1A4A-3E4A-B674-0CCEFE60282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25444" y="4083552"/>
            <a:ext cx="4321429" cy="268288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100">
                <a:solidFill>
                  <a:schemeClr val="tx1"/>
                </a:solidFill>
              </a:defRPr>
            </a:lvl1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10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www.mheducation.com</a:t>
            </a:r>
            <a:endParaRPr lang="en-US" sz="110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15" descr="McGraw Hill red cube Logo">
            <a:extLst>
              <a:ext uri="{FF2B5EF4-FFF2-40B4-BE49-F238E27FC236}">
                <a16:creationId xmlns:a16="http://schemas.microsoft.com/office/drawing/2014/main" id="{B4836203-0CB8-F644-8793-692AE7EC3A5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1987" y="1433834"/>
            <a:ext cx="701068" cy="701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96825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8 – End Slide - WHIT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81A921E9-43B1-A64F-B9DA-CFC5BD83741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5B3A0F1F-6CC0-9C4A-B3F4-21446A21E2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14169" y="507347"/>
            <a:ext cx="11851251" cy="5142543"/>
            <a:chOff x="-14169" y="507347"/>
            <a:chExt cx="11851251" cy="5142543"/>
          </a:xfrm>
          <a:solidFill>
            <a:schemeClr val="bg1"/>
          </a:solidFill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0D9449F4-DDDA-2940-AC8E-5A8EB963E028}"/>
                </a:ext>
              </a:extLst>
            </p:cNvPr>
            <p:cNvSpPr/>
            <p:nvPr/>
          </p:nvSpPr>
          <p:spPr>
            <a:xfrm>
              <a:off x="-14169" y="5425748"/>
              <a:ext cx="11151988" cy="22414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39977B72-DEEB-B642-B055-A1FC830C6F22}"/>
                </a:ext>
              </a:extLst>
            </p:cNvPr>
            <p:cNvSpPr/>
            <p:nvPr userDrawn="1"/>
          </p:nvSpPr>
          <p:spPr>
            <a:xfrm rot="16200000">
              <a:off x="8840690" y="3352762"/>
              <a:ext cx="4364259" cy="22999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DA3E8350-CB13-2444-ACBA-9CB24416579D}"/>
                </a:ext>
              </a:extLst>
            </p:cNvPr>
            <p:cNvGrpSpPr/>
            <p:nvPr userDrawn="1"/>
          </p:nvGrpSpPr>
          <p:grpSpPr>
            <a:xfrm>
              <a:off x="10907820" y="507347"/>
              <a:ext cx="929262" cy="929262"/>
              <a:chOff x="10912844" y="507347"/>
              <a:chExt cx="929262" cy="929262"/>
            </a:xfrm>
            <a:grpFill/>
          </p:grpSpPr>
          <p:sp>
            <p:nvSpPr>
              <p:cNvPr id="35" name="Parallelogram 34">
                <a:extLst>
                  <a:ext uri="{FF2B5EF4-FFF2-40B4-BE49-F238E27FC236}">
                    <a16:creationId xmlns:a16="http://schemas.microsoft.com/office/drawing/2014/main" id="{54F2EC11-B068-3749-B697-AB996FFEBDD7}"/>
                  </a:ext>
                </a:extLst>
              </p:cNvPr>
              <p:cNvSpPr/>
              <p:nvPr userDrawn="1"/>
            </p:nvSpPr>
            <p:spPr>
              <a:xfrm>
                <a:off x="10912844" y="508806"/>
                <a:ext cx="929262" cy="225591"/>
              </a:xfrm>
              <a:prstGeom prst="parallelogram">
                <a:avLst>
                  <a:gd name="adj" fmla="val 9634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Parallelogram 35">
                <a:extLst>
                  <a:ext uri="{FF2B5EF4-FFF2-40B4-BE49-F238E27FC236}">
                    <a16:creationId xmlns:a16="http://schemas.microsoft.com/office/drawing/2014/main" id="{6D7DAAF6-5C60-8E42-8F56-8A59D01DAFF5}"/>
                  </a:ext>
                </a:extLst>
              </p:cNvPr>
              <p:cNvSpPr/>
              <p:nvPr userDrawn="1"/>
            </p:nvSpPr>
            <p:spPr>
              <a:xfrm rot="5400000" flipH="1">
                <a:off x="11261504" y="859182"/>
                <a:ext cx="929262" cy="225591"/>
              </a:xfrm>
              <a:prstGeom prst="parallelogram">
                <a:avLst>
                  <a:gd name="adj" fmla="val 9634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A3A0D68A-64DE-034D-A0D9-7DBB1C30BD44}"/>
                </a:ext>
              </a:extLst>
            </p:cNvPr>
            <p:cNvSpPr/>
            <p:nvPr/>
          </p:nvSpPr>
          <p:spPr>
            <a:xfrm rot="8100000">
              <a:off x="10845762" y="910161"/>
              <a:ext cx="960307" cy="22414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C618A1B2-2685-2048-BFE2-B6555CC8C7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981524" y="1424430"/>
            <a:ext cx="1887685" cy="710471"/>
          </a:xfrm>
          <a:prstGeom prst="rect">
            <a:avLst/>
          </a:prstGeom>
          <a:solidFill>
            <a:schemeClr val="accent1"/>
          </a:solidFill>
          <a:ln w="9525">
            <a:solidFill>
              <a:srgbClr val="B716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D705B96A-8D3B-C44A-9078-413E0033322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81524" y="1440999"/>
            <a:ext cx="1882745" cy="693902"/>
          </a:xfrm>
        </p:spPr>
        <p:txBody>
          <a:bodyPr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Thank you!</a:t>
            </a:r>
          </a:p>
        </p:txBody>
      </p:sp>
      <p:sp>
        <p:nvSpPr>
          <p:cNvPr id="3" name="Name">
            <a:extLst>
              <a:ext uri="{FF2B5EF4-FFF2-40B4-BE49-F238E27FC236}">
                <a16:creationId xmlns:a16="http://schemas.microsoft.com/office/drawing/2014/main" id="{0B1A537D-ED77-CF4A-8ABC-E57EA11545D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30362" y="1832170"/>
            <a:ext cx="4321429" cy="268288"/>
          </a:xfrm>
        </p:spPr>
        <p:txBody>
          <a:bodyPr>
            <a:normAutofit/>
          </a:bodyPr>
          <a:lstStyle>
            <a:lvl1pPr marL="0" indent="0">
              <a:buNone/>
              <a:defRPr sz="11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First &amp; Last Name</a:t>
            </a:r>
          </a:p>
          <a:p>
            <a:pPr lvl="0"/>
            <a:endParaRPr lang="en-US"/>
          </a:p>
        </p:txBody>
      </p:sp>
      <p:sp>
        <p:nvSpPr>
          <p:cNvPr id="18" name="Email">
            <a:extLst>
              <a:ext uri="{FF2B5EF4-FFF2-40B4-BE49-F238E27FC236}">
                <a16:creationId xmlns:a16="http://schemas.microsoft.com/office/drawing/2014/main" id="{2BDDAEAE-2FFA-BA41-B1DF-A5AA99976F7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725447" y="2389710"/>
            <a:ext cx="4321429" cy="268288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100">
                <a:solidFill>
                  <a:schemeClr val="tx1"/>
                </a:solidFill>
              </a:defRPr>
            </a:lvl1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10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firstname.lastname@mheducation.com</a:t>
            </a:r>
            <a:endParaRPr lang="en-US" sz="110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Phone">
            <a:extLst>
              <a:ext uri="{FF2B5EF4-FFF2-40B4-BE49-F238E27FC236}">
                <a16:creationId xmlns:a16="http://schemas.microsoft.com/office/drawing/2014/main" id="{C34696B5-18BC-0E40-B859-7FFE6DD074D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725446" y="2949647"/>
            <a:ext cx="4321429" cy="268288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100">
                <a:solidFill>
                  <a:schemeClr val="tx1"/>
                </a:solidFill>
              </a:defRPr>
            </a:lvl1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10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xxx-xxx-</a:t>
            </a:r>
            <a:r>
              <a:rPr lang="en-US" sz="110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xxxx</a:t>
            </a:r>
            <a:endParaRPr lang="en-US" sz="110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Linkedin">
            <a:extLst>
              <a:ext uri="{FF2B5EF4-FFF2-40B4-BE49-F238E27FC236}">
                <a16:creationId xmlns:a16="http://schemas.microsoft.com/office/drawing/2014/main" id="{A68E2290-CD3F-A942-9166-4970768A3AB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25445" y="3515794"/>
            <a:ext cx="4321429" cy="268288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100">
                <a:solidFill>
                  <a:schemeClr val="tx1"/>
                </a:solidFill>
              </a:defRPr>
            </a:lvl1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10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LinkedIn / xxx (your profile; optional)</a:t>
            </a:r>
          </a:p>
        </p:txBody>
      </p:sp>
      <p:sp>
        <p:nvSpPr>
          <p:cNvPr id="23" name="Website">
            <a:extLst>
              <a:ext uri="{FF2B5EF4-FFF2-40B4-BE49-F238E27FC236}">
                <a16:creationId xmlns:a16="http://schemas.microsoft.com/office/drawing/2014/main" id="{5CB2CB3A-1A4A-3E4A-B674-0CCEFE60282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25444" y="4083552"/>
            <a:ext cx="4321429" cy="268288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100">
                <a:solidFill>
                  <a:schemeClr val="tx1"/>
                </a:solidFill>
              </a:defRPr>
            </a:lvl1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10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www.mheducation.com</a:t>
            </a:r>
            <a:endParaRPr lang="en-US" sz="110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Picture 18" descr="McGraw Hill Logo">
            <a:extLst>
              <a:ext uri="{FF2B5EF4-FFF2-40B4-BE49-F238E27FC236}">
                <a16:creationId xmlns:a16="http://schemas.microsoft.com/office/drawing/2014/main" id="{AC15184A-376C-3847-A9F0-FFA9008CF02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4181" y="1452056"/>
            <a:ext cx="703182" cy="703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4673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03 - Chapter Slide - RE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>
            <a:extLst>
              <a:ext uri="{FF2B5EF4-FFF2-40B4-BE49-F238E27FC236}">
                <a16:creationId xmlns:a16="http://schemas.microsoft.com/office/drawing/2014/main" id="{140FAE7B-C969-EA4C-B018-E010BFDDB33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  <p:pic>
        <p:nvPicPr>
          <p:cNvPr id="30" name="Picture 29" descr="McGraw Hill cube Logo">
            <a:extLst>
              <a:ext uri="{FF2B5EF4-FFF2-40B4-BE49-F238E27FC236}">
                <a16:creationId xmlns:a16="http://schemas.microsoft.com/office/drawing/2014/main" id="{FEAEE38D-F776-C54D-998E-34EC9E04A1D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0297" y="733856"/>
            <a:ext cx="701068" cy="701068"/>
          </a:xfrm>
          <a:prstGeom prst="rect">
            <a:avLst/>
          </a:prstGeom>
        </p:spPr>
      </p:pic>
      <p:grpSp>
        <p:nvGrpSpPr>
          <p:cNvPr id="69" name="Group 68">
            <a:extLst>
              <a:ext uri="{FF2B5EF4-FFF2-40B4-BE49-F238E27FC236}">
                <a16:creationId xmlns:a16="http://schemas.microsoft.com/office/drawing/2014/main" id="{88B37A11-A451-B14A-A613-5DC98C2A30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506002"/>
            <a:ext cx="11897228" cy="5350534"/>
            <a:chOff x="0" y="498906"/>
            <a:chExt cx="11897228" cy="5350534"/>
          </a:xfrm>
        </p:grpSpPr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A51B0339-C2E6-3143-B244-BD4D1E18126D}"/>
                </a:ext>
              </a:extLst>
            </p:cNvPr>
            <p:cNvSpPr/>
            <p:nvPr userDrawn="1"/>
          </p:nvSpPr>
          <p:spPr>
            <a:xfrm rot="18900000">
              <a:off x="10798542" y="892842"/>
              <a:ext cx="1017836" cy="116711"/>
            </a:xfrm>
            <a:prstGeom prst="rect">
              <a:avLst/>
            </a:prstGeom>
            <a:solidFill>
              <a:srgbClr val="0623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C129491A-35D4-A84B-9565-87CDF183DA99}"/>
                </a:ext>
              </a:extLst>
            </p:cNvPr>
            <p:cNvSpPr/>
            <p:nvPr userDrawn="1"/>
          </p:nvSpPr>
          <p:spPr>
            <a:xfrm rot="18900000">
              <a:off x="10890847" y="974494"/>
              <a:ext cx="1006381" cy="116711"/>
            </a:xfrm>
            <a:prstGeom prst="rect">
              <a:avLst/>
            </a:prstGeom>
            <a:solidFill>
              <a:srgbClr val="E3B9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2" name="Group 71">
              <a:extLst>
                <a:ext uri="{FF2B5EF4-FFF2-40B4-BE49-F238E27FC236}">
                  <a16:creationId xmlns:a16="http://schemas.microsoft.com/office/drawing/2014/main" id="{E0E98AE8-8411-B84B-8292-638139043AC5}"/>
                </a:ext>
              </a:extLst>
            </p:cNvPr>
            <p:cNvGrpSpPr/>
            <p:nvPr userDrawn="1"/>
          </p:nvGrpSpPr>
          <p:grpSpPr>
            <a:xfrm>
              <a:off x="10905053" y="498906"/>
              <a:ext cx="929262" cy="929262"/>
              <a:chOff x="3969603" y="2167014"/>
              <a:chExt cx="929262" cy="929262"/>
            </a:xfrm>
            <a:solidFill>
              <a:srgbClr val="E3B9FC"/>
            </a:solidFill>
          </p:grpSpPr>
          <p:sp>
            <p:nvSpPr>
              <p:cNvPr id="84" name="Parallelogram 83">
                <a:extLst>
                  <a:ext uri="{FF2B5EF4-FFF2-40B4-BE49-F238E27FC236}">
                    <a16:creationId xmlns:a16="http://schemas.microsoft.com/office/drawing/2014/main" id="{DC41989C-E26D-6442-B3CA-B5B0F28175A6}"/>
                  </a:ext>
                </a:extLst>
              </p:cNvPr>
              <p:cNvSpPr/>
              <p:nvPr userDrawn="1"/>
            </p:nvSpPr>
            <p:spPr>
              <a:xfrm>
                <a:off x="3969603" y="2168473"/>
                <a:ext cx="929262" cy="225591"/>
              </a:xfrm>
              <a:prstGeom prst="parallelogram">
                <a:avLst>
                  <a:gd name="adj" fmla="val 9634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" name="Parallelogram 84">
                <a:extLst>
                  <a:ext uri="{FF2B5EF4-FFF2-40B4-BE49-F238E27FC236}">
                    <a16:creationId xmlns:a16="http://schemas.microsoft.com/office/drawing/2014/main" id="{AB6243CF-39D2-D048-B28C-C3914962E629}"/>
                  </a:ext>
                </a:extLst>
              </p:cNvPr>
              <p:cNvSpPr/>
              <p:nvPr userDrawn="1"/>
            </p:nvSpPr>
            <p:spPr>
              <a:xfrm rot="5400000" flipH="1">
                <a:off x="4321438" y="2518849"/>
                <a:ext cx="929262" cy="225591"/>
              </a:xfrm>
              <a:prstGeom prst="parallelogram">
                <a:avLst>
                  <a:gd name="adj" fmla="val 9634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3" name="Group 72">
              <a:extLst>
                <a:ext uri="{FF2B5EF4-FFF2-40B4-BE49-F238E27FC236}">
                  <a16:creationId xmlns:a16="http://schemas.microsoft.com/office/drawing/2014/main" id="{4EA953C2-A653-0845-9DC2-36DE9B037A96}"/>
                </a:ext>
              </a:extLst>
            </p:cNvPr>
            <p:cNvGrpSpPr/>
            <p:nvPr userDrawn="1"/>
          </p:nvGrpSpPr>
          <p:grpSpPr>
            <a:xfrm>
              <a:off x="10902086" y="612832"/>
              <a:ext cx="823347" cy="822021"/>
              <a:chOff x="3966636" y="2277354"/>
              <a:chExt cx="823347" cy="822021"/>
            </a:xfrm>
            <a:solidFill>
              <a:srgbClr val="06235B"/>
            </a:solidFill>
          </p:grpSpPr>
          <p:sp>
            <p:nvSpPr>
              <p:cNvPr id="82" name="Parallelogram 61">
                <a:extLst>
                  <a:ext uri="{FF2B5EF4-FFF2-40B4-BE49-F238E27FC236}">
                    <a16:creationId xmlns:a16="http://schemas.microsoft.com/office/drawing/2014/main" id="{9C6D802B-1C1B-2448-A369-EA4FB3078951}"/>
                  </a:ext>
                </a:extLst>
              </p:cNvPr>
              <p:cNvSpPr/>
              <p:nvPr userDrawn="1"/>
            </p:nvSpPr>
            <p:spPr>
              <a:xfrm>
                <a:off x="3966636" y="2277354"/>
                <a:ext cx="821312" cy="119886"/>
              </a:xfrm>
              <a:custGeom>
                <a:avLst/>
                <a:gdLst>
                  <a:gd name="connsiteX0" fmla="*/ 0 w 929262"/>
                  <a:gd name="connsiteY0" fmla="*/ 116711 h 116711"/>
                  <a:gd name="connsiteX1" fmla="*/ 112441 w 929262"/>
                  <a:gd name="connsiteY1" fmla="*/ 0 h 116711"/>
                  <a:gd name="connsiteX2" fmla="*/ 929262 w 929262"/>
                  <a:gd name="connsiteY2" fmla="*/ 0 h 116711"/>
                  <a:gd name="connsiteX3" fmla="*/ 816821 w 929262"/>
                  <a:gd name="connsiteY3" fmla="*/ 116711 h 116711"/>
                  <a:gd name="connsiteX4" fmla="*/ 0 w 929262"/>
                  <a:gd name="connsiteY4" fmla="*/ 116711 h 116711"/>
                  <a:gd name="connsiteX0" fmla="*/ 0 w 929262"/>
                  <a:gd name="connsiteY0" fmla="*/ 116711 h 116711"/>
                  <a:gd name="connsiteX1" fmla="*/ 223566 w 929262"/>
                  <a:gd name="connsiteY1" fmla="*/ 3175 h 116711"/>
                  <a:gd name="connsiteX2" fmla="*/ 929262 w 929262"/>
                  <a:gd name="connsiteY2" fmla="*/ 0 h 116711"/>
                  <a:gd name="connsiteX3" fmla="*/ 816821 w 929262"/>
                  <a:gd name="connsiteY3" fmla="*/ 116711 h 116711"/>
                  <a:gd name="connsiteX4" fmla="*/ 0 w 929262"/>
                  <a:gd name="connsiteY4" fmla="*/ 116711 h 116711"/>
                  <a:gd name="connsiteX0" fmla="*/ 0 w 805437"/>
                  <a:gd name="connsiteY0" fmla="*/ 116711 h 116711"/>
                  <a:gd name="connsiteX1" fmla="*/ 99741 w 805437"/>
                  <a:gd name="connsiteY1" fmla="*/ 3175 h 116711"/>
                  <a:gd name="connsiteX2" fmla="*/ 805437 w 805437"/>
                  <a:gd name="connsiteY2" fmla="*/ 0 h 116711"/>
                  <a:gd name="connsiteX3" fmla="*/ 692996 w 805437"/>
                  <a:gd name="connsiteY3" fmla="*/ 116711 h 116711"/>
                  <a:gd name="connsiteX4" fmla="*/ 0 w 805437"/>
                  <a:gd name="connsiteY4" fmla="*/ 116711 h 116711"/>
                  <a:gd name="connsiteX0" fmla="*/ 0 w 805437"/>
                  <a:gd name="connsiteY0" fmla="*/ 116711 h 116711"/>
                  <a:gd name="connsiteX1" fmla="*/ 153716 w 805437"/>
                  <a:gd name="connsiteY1" fmla="*/ 6350 h 116711"/>
                  <a:gd name="connsiteX2" fmla="*/ 805437 w 805437"/>
                  <a:gd name="connsiteY2" fmla="*/ 0 h 116711"/>
                  <a:gd name="connsiteX3" fmla="*/ 692996 w 805437"/>
                  <a:gd name="connsiteY3" fmla="*/ 116711 h 116711"/>
                  <a:gd name="connsiteX4" fmla="*/ 0 w 805437"/>
                  <a:gd name="connsiteY4" fmla="*/ 116711 h 116711"/>
                  <a:gd name="connsiteX0" fmla="*/ 0 w 805437"/>
                  <a:gd name="connsiteY0" fmla="*/ 116711 h 116711"/>
                  <a:gd name="connsiteX1" fmla="*/ 90216 w 805437"/>
                  <a:gd name="connsiteY1" fmla="*/ 6350 h 116711"/>
                  <a:gd name="connsiteX2" fmla="*/ 805437 w 805437"/>
                  <a:gd name="connsiteY2" fmla="*/ 0 h 116711"/>
                  <a:gd name="connsiteX3" fmla="*/ 692996 w 805437"/>
                  <a:gd name="connsiteY3" fmla="*/ 116711 h 116711"/>
                  <a:gd name="connsiteX4" fmla="*/ 0 w 805437"/>
                  <a:gd name="connsiteY4" fmla="*/ 116711 h 116711"/>
                  <a:gd name="connsiteX0" fmla="*/ 0 w 821312"/>
                  <a:gd name="connsiteY0" fmla="*/ 119886 h 119886"/>
                  <a:gd name="connsiteX1" fmla="*/ 106091 w 821312"/>
                  <a:gd name="connsiteY1" fmla="*/ 6350 h 119886"/>
                  <a:gd name="connsiteX2" fmla="*/ 821312 w 821312"/>
                  <a:gd name="connsiteY2" fmla="*/ 0 h 119886"/>
                  <a:gd name="connsiteX3" fmla="*/ 708871 w 821312"/>
                  <a:gd name="connsiteY3" fmla="*/ 116711 h 119886"/>
                  <a:gd name="connsiteX4" fmla="*/ 0 w 821312"/>
                  <a:gd name="connsiteY4" fmla="*/ 119886 h 119886"/>
                  <a:gd name="connsiteX0" fmla="*/ 0 w 821312"/>
                  <a:gd name="connsiteY0" fmla="*/ 119886 h 119886"/>
                  <a:gd name="connsiteX1" fmla="*/ 112441 w 821312"/>
                  <a:gd name="connsiteY1" fmla="*/ 3175 h 119886"/>
                  <a:gd name="connsiteX2" fmla="*/ 821312 w 821312"/>
                  <a:gd name="connsiteY2" fmla="*/ 0 h 119886"/>
                  <a:gd name="connsiteX3" fmla="*/ 708871 w 821312"/>
                  <a:gd name="connsiteY3" fmla="*/ 116711 h 119886"/>
                  <a:gd name="connsiteX4" fmla="*/ 0 w 821312"/>
                  <a:gd name="connsiteY4" fmla="*/ 119886 h 1198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21312" h="119886">
                    <a:moveTo>
                      <a:pt x="0" y="119886"/>
                    </a:moveTo>
                    <a:lnTo>
                      <a:pt x="112441" y="3175"/>
                    </a:lnTo>
                    <a:lnTo>
                      <a:pt x="821312" y="0"/>
                    </a:lnTo>
                    <a:lnTo>
                      <a:pt x="708871" y="116711"/>
                    </a:lnTo>
                    <a:lnTo>
                      <a:pt x="0" y="11988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Parallelogram 61">
                <a:extLst>
                  <a:ext uri="{FF2B5EF4-FFF2-40B4-BE49-F238E27FC236}">
                    <a16:creationId xmlns:a16="http://schemas.microsoft.com/office/drawing/2014/main" id="{EDEDF0C9-1B0B-7D40-9C60-92AD32713352}"/>
                  </a:ext>
                </a:extLst>
              </p:cNvPr>
              <p:cNvSpPr/>
              <p:nvPr userDrawn="1"/>
            </p:nvSpPr>
            <p:spPr>
              <a:xfrm rot="16200000" flipH="1">
                <a:off x="4317797" y="2627188"/>
                <a:ext cx="821312" cy="123061"/>
              </a:xfrm>
              <a:custGeom>
                <a:avLst/>
                <a:gdLst>
                  <a:gd name="connsiteX0" fmla="*/ 0 w 929262"/>
                  <a:gd name="connsiteY0" fmla="*/ 116711 h 116711"/>
                  <a:gd name="connsiteX1" fmla="*/ 112441 w 929262"/>
                  <a:gd name="connsiteY1" fmla="*/ 0 h 116711"/>
                  <a:gd name="connsiteX2" fmla="*/ 929262 w 929262"/>
                  <a:gd name="connsiteY2" fmla="*/ 0 h 116711"/>
                  <a:gd name="connsiteX3" fmla="*/ 816821 w 929262"/>
                  <a:gd name="connsiteY3" fmla="*/ 116711 h 116711"/>
                  <a:gd name="connsiteX4" fmla="*/ 0 w 929262"/>
                  <a:gd name="connsiteY4" fmla="*/ 116711 h 116711"/>
                  <a:gd name="connsiteX0" fmla="*/ 0 w 929262"/>
                  <a:gd name="connsiteY0" fmla="*/ 116711 h 116711"/>
                  <a:gd name="connsiteX1" fmla="*/ 223566 w 929262"/>
                  <a:gd name="connsiteY1" fmla="*/ 3175 h 116711"/>
                  <a:gd name="connsiteX2" fmla="*/ 929262 w 929262"/>
                  <a:gd name="connsiteY2" fmla="*/ 0 h 116711"/>
                  <a:gd name="connsiteX3" fmla="*/ 816821 w 929262"/>
                  <a:gd name="connsiteY3" fmla="*/ 116711 h 116711"/>
                  <a:gd name="connsiteX4" fmla="*/ 0 w 929262"/>
                  <a:gd name="connsiteY4" fmla="*/ 116711 h 116711"/>
                  <a:gd name="connsiteX0" fmla="*/ 0 w 805437"/>
                  <a:gd name="connsiteY0" fmla="*/ 116711 h 116711"/>
                  <a:gd name="connsiteX1" fmla="*/ 99741 w 805437"/>
                  <a:gd name="connsiteY1" fmla="*/ 3175 h 116711"/>
                  <a:gd name="connsiteX2" fmla="*/ 805437 w 805437"/>
                  <a:gd name="connsiteY2" fmla="*/ 0 h 116711"/>
                  <a:gd name="connsiteX3" fmla="*/ 692996 w 805437"/>
                  <a:gd name="connsiteY3" fmla="*/ 116711 h 116711"/>
                  <a:gd name="connsiteX4" fmla="*/ 0 w 805437"/>
                  <a:gd name="connsiteY4" fmla="*/ 116711 h 116711"/>
                  <a:gd name="connsiteX0" fmla="*/ 0 w 805437"/>
                  <a:gd name="connsiteY0" fmla="*/ 116711 h 116711"/>
                  <a:gd name="connsiteX1" fmla="*/ 153716 w 805437"/>
                  <a:gd name="connsiteY1" fmla="*/ 6350 h 116711"/>
                  <a:gd name="connsiteX2" fmla="*/ 805437 w 805437"/>
                  <a:gd name="connsiteY2" fmla="*/ 0 h 116711"/>
                  <a:gd name="connsiteX3" fmla="*/ 692996 w 805437"/>
                  <a:gd name="connsiteY3" fmla="*/ 116711 h 116711"/>
                  <a:gd name="connsiteX4" fmla="*/ 0 w 805437"/>
                  <a:gd name="connsiteY4" fmla="*/ 116711 h 116711"/>
                  <a:gd name="connsiteX0" fmla="*/ 0 w 805437"/>
                  <a:gd name="connsiteY0" fmla="*/ 116711 h 116711"/>
                  <a:gd name="connsiteX1" fmla="*/ 90216 w 805437"/>
                  <a:gd name="connsiteY1" fmla="*/ 6350 h 116711"/>
                  <a:gd name="connsiteX2" fmla="*/ 805437 w 805437"/>
                  <a:gd name="connsiteY2" fmla="*/ 0 h 116711"/>
                  <a:gd name="connsiteX3" fmla="*/ 692996 w 805437"/>
                  <a:gd name="connsiteY3" fmla="*/ 116711 h 116711"/>
                  <a:gd name="connsiteX4" fmla="*/ 0 w 805437"/>
                  <a:gd name="connsiteY4" fmla="*/ 116711 h 116711"/>
                  <a:gd name="connsiteX0" fmla="*/ 0 w 821312"/>
                  <a:gd name="connsiteY0" fmla="*/ 119886 h 119886"/>
                  <a:gd name="connsiteX1" fmla="*/ 106091 w 821312"/>
                  <a:gd name="connsiteY1" fmla="*/ 6350 h 119886"/>
                  <a:gd name="connsiteX2" fmla="*/ 821312 w 821312"/>
                  <a:gd name="connsiteY2" fmla="*/ 0 h 119886"/>
                  <a:gd name="connsiteX3" fmla="*/ 708871 w 821312"/>
                  <a:gd name="connsiteY3" fmla="*/ 116711 h 119886"/>
                  <a:gd name="connsiteX4" fmla="*/ 0 w 821312"/>
                  <a:gd name="connsiteY4" fmla="*/ 119886 h 119886"/>
                  <a:gd name="connsiteX0" fmla="*/ 0 w 821312"/>
                  <a:gd name="connsiteY0" fmla="*/ 119886 h 119886"/>
                  <a:gd name="connsiteX1" fmla="*/ 112441 w 821312"/>
                  <a:gd name="connsiteY1" fmla="*/ 3175 h 119886"/>
                  <a:gd name="connsiteX2" fmla="*/ 821312 w 821312"/>
                  <a:gd name="connsiteY2" fmla="*/ 0 h 119886"/>
                  <a:gd name="connsiteX3" fmla="*/ 708871 w 821312"/>
                  <a:gd name="connsiteY3" fmla="*/ 116711 h 119886"/>
                  <a:gd name="connsiteX4" fmla="*/ 0 w 821312"/>
                  <a:gd name="connsiteY4" fmla="*/ 119886 h 119886"/>
                  <a:gd name="connsiteX0" fmla="*/ 0 w 821312"/>
                  <a:gd name="connsiteY0" fmla="*/ 119886 h 119886"/>
                  <a:gd name="connsiteX1" fmla="*/ 118791 w 821312"/>
                  <a:gd name="connsiteY1" fmla="*/ 0 h 119886"/>
                  <a:gd name="connsiteX2" fmla="*/ 821312 w 821312"/>
                  <a:gd name="connsiteY2" fmla="*/ 0 h 119886"/>
                  <a:gd name="connsiteX3" fmla="*/ 708871 w 821312"/>
                  <a:gd name="connsiteY3" fmla="*/ 116711 h 119886"/>
                  <a:gd name="connsiteX4" fmla="*/ 0 w 821312"/>
                  <a:gd name="connsiteY4" fmla="*/ 119886 h 119886"/>
                  <a:gd name="connsiteX0" fmla="*/ 0 w 821312"/>
                  <a:gd name="connsiteY0" fmla="*/ 123061 h 123061"/>
                  <a:gd name="connsiteX1" fmla="*/ 64816 w 821312"/>
                  <a:gd name="connsiteY1" fmla="*/ 0 h 123061"/>
                  <a:gd name="connsiteX2" fmla="*/ 821312 w 821312"/>
                  <a:gd name="connsiteY2" fmla="*/ 3175 h 123061"/>
                  <a:gd name="connsiteX3" fmla="*/ 708871 w 821312"/>
                  <a:gd name="connsiteY3" fmla="*/ 119886 h 123061"/>
                  <a:gd name="connsiteX4" fmla="*/ 0 w 821312"/>
                  <a:gd name="connsiteY4" fmla="*/ 123061 h 123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21312" h="123061">
                    <a:moveTo>
                      <a:pt x="0" y="123061"/>
                    </a:moveTo>
                    <a:lnTo>
                      <a:pt x="64816" y="0"/>
                    </a:lnTo>
                    <a:lnTo>
                      <a:pt x="821312" y="3175"/>
                    </a:lnTo>
                    <a:lnTo>
                      <a:pt x="708871" y="119886"/>
                    </a:lnTo>
                    <a:lnTo>
                      <a:pt x="0" y="12306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C9203BDD-F085-D54C-9B92-5D89770BA44F}"/>
                </a:ext>
              </a:extLst>
            </p:cNvPr>
            <p:cNvSpPr/>
            <p:nvPr userDrawn="1"/>
          </p:nvSpPr>
          <p:spPr>
            <a:xfrm rot="16200000">
              <a:off x="10612440" y="1560289"/>
              <a:ext cx="693781" cy="116711"/>
            </a:xfrm>
            <a:prstGeom prst="rect">
              <a:avLst/>
            </a:prstGeom>
            <a:solidFill>
              <a:srgbClr val="0623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261CD1B2-8A88-4D4D-8EE9-356040E2B5C3}"/>
                </a:ext>
              </a:extLst>
            </p:cNvPr>
            <p:cNvSpPr/>
            <p:nvPr userDrawn="1"/>
          </p:nvSpPr>
          <p:spPr>
            <a:xfrm>
              <a:off x="0" y="5616018"/>
              <a:ext cx="4524277" cy="116711"/>
            </a:xfrm>
            <a:prstGeom prst="rect">
              <a:avLst/>
            </a:prstGeom>
            <a:solidFill>
              <a:srgbClr val="0623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E9B532A4-72CD-B24F-BE9E-7E6C3538E514}"/>
                </a:ext>
              </a:extLst>
            </p:cNvPr>
            <p:cNvSpPr/>
            <p:nvPr userDrawn="1"/>
          </p:nvSpPr>
          <p:spPr>
            <a:xfrm>
              <a:off x="0" y="5732729"/>
              <a:ext cx="4524277" cy="116711"/>
            </a:xfrm>
            <a:prstGeom prst="rect">
              <a:avLst/>
            </a:prstGeom>
            <a:solidFill>
              <a:srgbClr val="E3B9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80D230A1-DF77-DC4E-9A42-EEC7C5D67993}"/>
                </a:ext>
              </a:extLst>
            </p:cNvPr>
            <p:cNvSpPr/>
            <p:nvPr userDrawn="1"/>
          </p:nvSpPr>
          <p:spPr>
            <a:xfrm rot="16200000">
              <a:off x="2357684" y="3679671"/>
              <a:ext cx="3983056" cy="116711"/>
            </a:xfrm>
            <a:prstGeom prst="rect">
              <a:avLst/>
            </a:prstGeom>
            <a:solidFill>
              <a:srgbClr val="0623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395FC387-B840-D144-9C0C-7CED914FF8A8}"/>
                </a:ext>
              </a:extLst>
            </p:cNvPr>
            <p:cNvSpPr/>
            <p:nvPr userDrawn="1"/>
          </p:nvSpPr>
          <p:spPr>
            <a:xfrm rot="16200000">
              <a:off x="2417629" y="3736438"/>
              <a:ext cx="4096589" cy="116711"/>
            </a:xfrm>
            <a:prstGeom prst="rect">
              <a:avLst/>
            </a:prstGeom>
            <a:solidFill>
              <a:srgbClr val="E3B9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15891EC6-CDBE-7B4D-8AD8-65999404C3DF}"/>
                </a:ext>
              </a:extLst>
            </p:cNvPr>
            <p:cNvSpPr/>
            <p:nvPr userDrawn="1"/>
          </p:nvSpPr>
          <p:spPr>
            <a:xfrm>
              <a:off x="4290855" y="1746499"/>
              <a:ext cx="6843541" cy="116711"/>
            </a:xfrm>
            <a:prstGeom prst="rect">
              <a:avLst/>
            </a:prstGeom>
            <a:solidFill>
              <a:srgbClr val="0623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07E0216E-0E5D-5D4F-BB4E-47134EF5BCA0}"/>
                </a:ext>
              </a:extLst>
            </p:cNvPr>
            <p:cNvSpPr/>
            <p:nvPr userDrawn="1"/>
          </p:nvSpPr>
          <p:spPr>
            <a:xfrm>
              <a:off x="4440730" y="1863210"/>
              <a:ext cx="6681309" cy="116711"/>
            </a:xfrm>
            <a:prstGeom prst="rect">
              <a:avLst/>
            </a:prstGeom>
            <a:solidFill>
              <a:srgbClr val="E3B9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FAB71DA5-CF63-FE4F-AE8F-D72A2684966E}"/>
                </a:ext>
              </a:extLst>
            </p:cNvPr>
            <p:cNvSpPr/>
            <p:nvPr userDrawn="1"/>
          </p:nvSpPr>
          <p:spPr>
            <a:xfrm rot="16200000">
              <a:off x="10778958" y="1603747"/>
              <a:ext cx="594165" cy="116711"/>
            </a:xfrm>
            <a:prstGeom prst="rect">
              <a:avLst/>
            </a:prstGeom>
            <a:solidFill>
              <a:srgbClr val="E3B9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0" name="Rectangle 89">
            <a:extLst>
              <a:ext uri="{FF2B5EF4-FFF2-40B4-BE49-F238E27FC236}">
                <a16:creationId xmlns:a16="http://schemas.microsoft.com/office/drawing/2014/main" id="{07ADE1EB-1CB5-2346-AF61-868FF2D41E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524277" y="1971563"/>
            <a:ext cx="7667723" cy="38724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/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E34B8769-635F-D74F-ABA7-7F04BF619A6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36483" y="3946181"/>
            <a:ext cx="6338254" cy="555787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29" name="Subtitle">
            <a:extLst>
              <a:ext uri="{FF2B5EF4-FFF2-40B4-BE49-F238E27FC236}">
                <a16:creationId xmlns:a16="http://schemas.microsoft.com/office/drawing/2014/main" id="{C1F4978B-3695-7A4D-B017-E81591AFC0F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801477" y="4700419"/>
            <a:ext cx="1893455" cy="312738"/>
          </a:xfrm>
        </p:spPr>
        <p:txBody>
          <a:bodyPr>
            <a:noAutofit/>
          </a:bodyPr>
          <a:lstStyle>
            <a:lvl1pPr marL="0" indent="0">
              <a:buNone/>
              <a:defRPr sz="2400" b="0"/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25" name="Pg number">
            <a:extLst>
              <a:ext uri="{FF2B5EF4-FFF2-40B4-BE49-F238E27FC236}">
                <a16:creationId xmlns:a16="http://schemas.microsoft.com/office/drawing/2014/main" id="{0C8CE0BD-720A-0A41-BFD2-D138577FC5D0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59747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03 - Chapter Slide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>
            <a:extLst>
              <a:ext uri="{FF2B5EF4-FFF2-40B4-BE49-F238E27FC236}">
                <a16:creationId xmlns:a16="http://schemas.microsoft.com/office/drawing/2014/main" id="{EEC6ED01-89A0-7B4E-84D8-3604A114E3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  <p:pic>
        <p:nvPicPr>
          <p:cNvPr id="26" name="Picture 25" descr="McGraw Hill red cube Logo">
            <a:extLst>
              <a:ext uri="{FF2B5EF4-FFF2-40B4-BE49-F238E27FC236}">
                <a16:creationId xmlns:a16="http://schemas.microsoft.com/office/drawing/2014/main" id="{A18E319A-A3FF-CB41-AC94-68C78BF6DA8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0297" y="733856"/>
            <a:ext cx="701068" cy="701068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9238B502-8BAD-5248-B9DE-FB96A0F868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14169" y="517754"/>
            <a:ext cx="11851251" cy="5338782"/>
            <a:chOff x="-14169" y="506202"/>
            <a:chExt cx="11851251" cy="5338782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CA8C88DB-8810-E447-8A81-0F3785A8C157}"/>
                </a:ext>
              </a:extLst>
            </p:cNvPr>
            <p:cNvSpPr/>
            <p:nvPr userDrawn="1"/>
          </p:nvSpPr>
          <p:spPr>
            <a:xfrm rot="8100000">
              <a:off x="10845762" y="909016"/>
              <a:ext cx="960307" cy="224141"/>
            </a:xfrm>
            <a:prstGeom prst="rect">
              <a:avLst/>
            </a:prstGeom>
            <a:solidFill>
              <a:srgbClr val="E21A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9282E3CE-BD2B-6340-900F-B2BA9F83F177}"/>
                </a:ext>
              </a:extLst>
            </p:cNvPr>
            <p:cNvGrpSpPr/>
            <p:nvPr userDrawn="1"/>
          </p:nvGrpSpPr>
          <p:grpSpPr>
            <a:xfrm>
              <a:off x="-14169" y="506202"/>
              <a:ext cx="11851251" cy="5338782"/>
              <a:chOff x="-14169" y="506202"/>
              <a:chExt cx="11851251" cy="5338782"/>
            </a:xfrm>
          </p:grpSpPr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D9A29EC1-CD07-CB4F-92F6-2FBF0D61BF1C}"/>
                  </a:ext>
                </a:extLst>
              </p:cNvPr>
              <p:cNvSpPr/>
              <p:nvPr userDrawn="1"/>
            </p:nvSpPr>
            <p:spPr>
              <a:xfrm>
                <a:off x="-14169" y="5620843"/>
                <a:ext cx="4538446" cy="224141"/>
              </a:xfrm>
              <a:prstGeom prst="rect">
                <a:avLst/>
              </a:prstGeom>
              <a:solidFill>
                <a:srgbClr val="E21A2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43A07749-049F-F14B-A2DF-F987E7A19542}"/>
                  </a:ext>
                </a:extLst>
              </p:cNvPr>
              <p:cNvSpPr/>
              <p:nvPr userDrawn="1"/>
            </p:nvSpPr>
            <p:spPr>
              <a:xfrm rot="16200000">
                <a:off x="2360984" y="3679797"/>
                <a:ext cx="4096587" cy="229998"/>
              </a:xfrm>
              <a:prstGeom prst="rect">
                <a:avLst/>
              </a:prstGeom>
              <a:solidFill>
                <a:srgbClr val="E21A2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BEB25190-E7AE-5641-B401-057448851CBD}"/>
                  </a:ext>
                </a:extLst>
              </p:cNvPr>
              <p:cNvSpPr/>
              <p:nvPr userDrawn="1"/>
            </p:nvSpPr>
            <p:spPr>
              <a:xfrm>
                <a:off x="4294278" y="1746503"/>
                <a:ext cx="6843541" cy="224141"/>
              </a:xfrm>
              <a:prstGeom prst="rect">
                <a:avLst/>
              </a:prstGeom>
              <a:solidFill>
                <a:srgbClr val="E21A2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DF062EBD-C107-A945-A796-8FBA20908D1F}"/>
                  </a:ext>
                </a:extLst>
              </p:cNvPr>
              <p:cNvGrpSpPr/>
              <p:nvPr userDrawn="1"/>
            </p:nvGrpSpPr>
            <p:grpSpPr>
              <a:xfrm>
                <a:off x="10907820" y="506202"/>
                <a:ext cx="929262" cy="929262"/>
                <a:chOff x="10912844" y="507347"/>
                <a:chExt cx="929262" cy="929262"/>
              </a:xfrm>
              <a:solidFill>
                <a:srgbClr val="E21A23"/>
              </a:solidFill>
            </p:grpSpPr>
            <p:sp>
              <p:nvSpPr>
                <p:cNvPr id="17" name="Parallelogram 16">
                  <a:extLst>
                    <a:ext uri="{FF2B5EF4-FFF2-40B4-BE49-F238E27FC236}">
                      <a16:creationId xmlns:a16="http://schemas.microsoft.com/office/drawing/2014/main" id="{F6133709-CC2E-AD4D-B22A-55D6A67BD879}"/>
                    </a:ext>
                  </a:extLst>
                </p:cNvPr>
                <p:cNvSpPr/>
                <p:nvPr userDrawn="1"/>
              </p:nvSpPr>
              <p:spPr>
                <a:xfrm>
                  <a:off x="10912844" y="508806"/>
                  <a:ext cx="929262" cy="225591"/>
                </a:xfrm>
                <a:prstGeom prst="parallelogram">
                  <a:avLst>
                    <a:gd name="adj" fmla="val 96341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" name="Parallelogram 17">
                  <a:extLst>
                    <a:ext uri="{FF2B5EF4-FFF2-40B4-BE49-F238E27FC236}">
                      <a16:creationId xmlns:a16="http://schemas.microsoft.com/office/drawing/2014/main" id="{3D135569-176F-D34C-B1AA-FC3F2A4245B6}"/>
                    </a:ext>
                  </a:extLst>
                </p:cNvPr>
                <p:cNvSpPr/>
                <p:nvPr userDrawn="1"/>
              </p:nvSpPr>
              <p:spPr>
                <a:xfrm rot="5400000" flipH="1">
                  <a:off x="11261504" y="859182"/>
                  <a:ext cx="929262" cy="225591"/>
                </a:xfrm>
                <a:prstGeom prst="parallelogram">
                  <a:avLst>
                    <a:gd name="adj" fmla="val 96341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08783BD0-5800-864A-85E4-A5FA8CDECACD}"/>
                  </a:ext>
                </a:extLst>
              </p:cNvPr>
              <p:cNvSpPr/>
              <p:nvPr userDrawn="1"/>
            </p:nvSpPr>
            <p:spPr>
              <a:xfrm rot="16200000">
                <a:off x="10675931" y="1508754"/>
                <a:ext cx="693779" cy="229998"/>
              </a:xfrm>
              <a:prstGeom prst="rect">
                <a:avLst/>
              </a:prstGeom>
              <a:solidFill>
                <a:srgbClr val="E21A2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092AABA7-D5EC-3E42-92EF-22F71D9466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524277" y="1984089"/>
            <a:ext cx="7667723" cy="387244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32B211AD-4A3A-0F47-97B5-BEA7151AAB4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36483" y="3946181"/>
            <a:ext cx="6338254" cy="555787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25" name="Subtitle">
            <a:extLst>
              <a:ext uri="{FF2B5EF4-FFF2-40B4-BE49-F238E27FC236}">
                <a16:creationId xmlns:a16="http://schemas.microsoft.com/office/drawing/2014/main" id="{316A894F-484A-204F-ABA7-30CBA739C3D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801477" y="4700419"/>
            <a:ext cx="1893455" cy="312738"/>
          </a:xfrm>
        </p:spPr>
        <p:txBody>
          <a:bodyPr>
            <a:noAutofit/>
          </a:bodyPr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27" name="Pg">
            <a:extLst>
              <a:ext uri="{FF2B5EF4-FFF2-40B4-BE49-F238E27FC236}">
                <a16:creationId xmlns:a16="http://schemas.microsoft.com/office/drawing/2014/main" id="{74E6E17B-B3EE-D24B-8186-59427D04F313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88739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03 - Chapter Slide - 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op Nav">
            <a:extLst>
              <a:ext uri="{FF2B5EF4-FFF2-40B4-BE49-F238E27FC236}">
                <a16:creationId xmlns:a16="http://schemas.microsoft.com/office/drawing/2014/main" id="{FD39785A-557E-E14B-A935-CDBDBDD4CDA3}"/>
              </a:ext>
            </a:extLst>
          </p:cNvPr>
          <p:cNvSpPr/>
          <p:nvPr userDrawn="1"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440B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1E37CF15-892E-7F49-AF0C-7BE439FF32C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34" y="0"/>
            <a:ext cx="12187066" cy="6858000"/>
          </a:xfrm>
          <a:prstGeom prst="rect">
            <a:avLst/>
          </a:prstGeom>
        </p:spPr>
      </p:pic>
      <p:pic>
        <p:nvPicPr>
          <p:cNvPr id="23" name="Picture 22" descr="McGraw Hill red cube Logo">
            <a:extLst>
              <a:ext uri="{FF2B5EF4-FFF2-40B4-BE49-F238E27FC236}">
                <a16:creationId xmlns:a16="http://schemas.microsoft.com/office/drawing/2014/main" id="{044DDC38-FB28-EF4C-ADCF-A9C98CF649D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0297" y="733856"/>
            <a:ext cx="701068" cy="701068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0838D3D7-DCCD-8346-A433-F53F64323D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524277" y="1984089"/>
            <a:ext cx="7667723" cy="387244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A0E26DE9-E717-A84D-B0C4-9053EBE19F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14169" y="519649"/>
            <a:ext cx="11851251" cy="5338782"/>
            <a:chOff x="-14169" y="506202"/>
            <a:chExt cx="11851251" cy="5338782"/>
          </a:xfrm>
          <a:solidFill>
            <a:schemeClr val="bg1"/>
          </a:solidFill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0D29C28D-14ED-B84E-8E53-A6BB8329DEDB}"/>
                </a:ext>
              </a:extLst>
            </p:cNvPr>
            <p:cNvSpPr/>
            <p:nvPr userDrawn="1"/>
          </p:nvSpPr>
          <p:spPr>
            <a:xfrm rot="8100000">
              <a:off x="10845762" y="909016"/>
              <a:ext cx="960307" cy="22414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89AA42A9-15FB-6749-AE69-FC1D7B7168F3}"/>
                </a:ext>
              </a:extLst>
            </p:cNvPr>
            <p:cNvGrpSpPr/>
            <p:nvPr userDrawn="1"/>
          </p:nvGrpSpPr>
          <p:grpSpPr>
            <a:xfrm>
              <a:off x="-14169" y="506202"/>
              <a:ext cx="11851251" cy="5338782"/>
              <a:chOff x="-14169" y="506202"/>
              <a:chExt cx="11851251" cy="5338782"/>
            </a:xfrm>
            <a:grpFill/>
          </p:grpSpPr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62B22248-2D53-E247-AA3F-ED2E1D124D64}"/>
                  </a:ext>
                </a:extLst>
              </p:cNvPr>
              <p:cNvSpPr/>
              <p:nvPr userDrawn="1"/>
            </p:nvSpPr>
            <p:spPr>
              <a:xfrm>
                <a:off x="-14169" y="5620843"/>
                <a:ext cx="4538446" cy="22414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CF1BFD95-5698-FF43-AD20-66576A3F3D3A}"/>
                  </a:ext>
                </a:extLst>
              </p:cNvPr>
              <p:cNvSpPr/>
              <p:nvPr userDrawn="1"/>
            </p:nvSpPr>
            <p:spPr>
              <a:xfrm rot="16200000">
                <a:off x="2360984" y="3679797"/>
                <a:ext cx="4096587" cy="22999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5A044FDD-50FA-1648-9457-EC05013947C0}"/>
                  </a:ext>
                </a:extLst>
              </p:cNvPr>
              <p:cNvSpPr/>
              <p:nvPr userDrawn="1"/>
            </p:nvSpPr>
            <p:spPr>
              <a:xfrm>
                <a:off x="4294278" y="1746503"/>
                <a:ext cx="6843541" cy="22414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6" name="Group 35">
                <a:extLst>
                  <a:ext uri="{FF2B5EF4-FFF2-40B4-BE49-F238E27FC236}">
                    <a16:creationId xmlns:a16="http://schemas.microsoft.com/office/drawing/2014/main" id="{96C32C9E-D401-6E48-9976-914E453C4AD3}"/>
                  </a:ext>
                </a:extLst>
              </p:cNvPr>
              <p:cNvGrpSpPr/>
              <p:nvPr userDrawn="1"/>
            </p:nvGrpSpPr>
            <p:grpSpPr>
              <a:xfrm>
                <a:off x="10907820" y="506202"/>
                <a:ext cx="929262" cy="929262"/>
                <a:chOff x="10912844" y="507347"/>
                <a:chExt cx="929262" cy="929262"/>
              </a:xfrm>
              <a:grpFill/>
            </p:grpSpPr>
            <p:sp>
              <p:nvSpPr>
                <p:cNvPr id="38" name="Parallelogram 37">
                  <a:extLst>
                    <a:ext uri="{FF2B5EF4-FFF2-40B4-BE49-F238E27FC236}">
                      <a16:creationId xmlns:a16="http://schemas.microsoft.com/office/drawing/2014/main" id="{71008BFB-11BC-2542-8376-F7BB3B08D447}"/>
                    </a:ext>
                  </a:extLst>
                </p:cNvPr>
                <p:cNvSpPr/>
                <p:nvPr userDrawn="1"/>
              </p:nvSpPr>
              <p:spPr>
                <a:xfrm>
                  <a:off x="10912844" y="508806"/>
                  <a:ext cx="929262" cy="225591"/>
                </a:xfrm>
                <a:prstGeom prst="parallelogram">
                  <a:avLst>
                    <a:gd name="adj" fmla="val 96341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" name="Parallelogram 38">
                  <a:extLst>
                    <a:ext uri="{FF2B5EF4-FFF2-40B4-BE49-F238E27FC236}">
                      <a16:creationId xmlns:a16="http://schemas.microsoft.com/office/drawing/2014/main" id="{BFC3B435-F175-C845-9FEA-61EBC171A2AD}"/>
                    </a:ext>
                  </a:extLst>
                </p:cNvPr>
                <p:cNvSpPr/>
                <p:nvPr userDrawn="1"/>
              </p:nvSpPr>
              <p:spPr>
                <a:xfrm rot="5400000" flipH="1">
                  <a:off x="11261504" y="859182"/>
                  <a:ext cx="929262" cy="225591"/>
                </a:xfrm>
                <a:prstGeom prst="parallelogram">
                  <a:avLst>
                    <a:gd name="adj" fmla="val 96341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9E2D5033-F106-D542-AA2A-50FF984D99EF}"/>
                  </a:ext>
                </a:extLst>
              </p:cNvPr>
              <p:cNvSpPr/>
              <p:nvPr userDrawn="1"/>
            </p:nvSpPr>
            <p:spPr>
              <a:xfrm rot="16200000">
                <a:off x="10675931" y="1508754"/>
                <a:ext cx="693779" cy="22999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0" name="Title 1">
            <a:extLst>
              <a:ext uri="{FF2B5EF4-FFF2-40B4-BE49-F238E27FC236}">
                <a16:creationId xmlns:a16="http://schemas.microsoft.com/office/drawing/2014/main" id="{227B73EB-364A-AA4A-A6AE-FEB152CC18EC}"/>
              </a:ext>
            </a:extLst>
          </p:cNvPr>
          <p:cNvSpPr txBox="1">
            <a:spLocks/>
          </p:cNvSpPr>
          <p:nvPr userDrawn="1"/>
        </p:nvSpPr>
        <p:spPr>
          <a:xfrm>
            <a:off x="4836483" y="3946181"/>
            <a:ext cx="6338254" cy="5557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9" name="Subtitle">
            <a:extLst>
              <a:ext uri="{FF2B5EF4-FFF2-40B4-BE49-F238E27FC236}">
                <a16:creationId xmlns:a16="http://schemas.microsoft.com/office/drawing/2014/main" id="{E887DFBA-3B0F-FA44-9309-DD5EEEB5A3F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801477" y="4700419"/>
            <a:ext cx="1893455" cy="312738"/>
          </a:xfrm>
        </p:spPr>
        <p:txBody>
          <a:bodyPr>
            <a:noAutofit/>
          </a:bodyPr>
          <a:lstStyle>
            <a:lvl1pPr marL="0" indent="0">
              <a:buNone/>
              <a:defRPr sz="2400" b="0"/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21" name="pg">
            <a:extLst>
              <a:ext uri="{FF2B5EF4-FFF2-40B4-BE49-F238E27FC236}">
                <a16:creationId xmlns:a16="http://schemas.microsoft.com/office/drawing/2014/main" id="{C069C5FF-C4F5-3B4E-990A-A42FD42A45F9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AD42CA5-C77D-EE42-951F-A510D9A1088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0" y="-813992"/>
            <a:ext cx="4114800" cy="365125"/>
          </a:xfrm>
        </p:spPr>
        <p:txBody>
          <a:bodyPr/>
          <a:lstStyle/>
          <a:p>
            <a:r>
              <a:rPr lang="en-US"/>
              <a:t>McGraw Hill Template</a:t>
            </a:r>
          </a:p>
        </p:txBody>
      </p:sp>
    </p:spTree>
    <p:extLst>
      <p:ext uri="{BB962C8B-B14F-4D97-AF65-F5344CB8AC3E}">
        <p14:creationId xmlns:p14="http://schemas.microsoft.com/office/powerpoint/2010/main" val="39540526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 - Table of Contents - CUB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op Nav">
            <a:extLst>
              <a:ext uri="{FF2B5EF4-FFF2-40B4-BE49-F238E27FC236}">
                <a16:creationId xmlns:a16="http://schemas.microsoft.com/office/drawing/2014/main" id="{4F65DF74-35BF-374C-8CF0-E5D7AB09DDE3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08C330D-E520-B044-BD7F-823FA39703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0625"/>
          <a:stretch/>
        </p:blipFill>
        <p:spPr>
          <a:xfrm>
            <a:off x="0" y="728662"/>
            <a:ext cx="12187066" cy="6129337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84D5301B-133C-564C-A213-9DA092C66D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13447" y="1203499"/>
            <a:ext cx="11851251" cy="5142543"/>
            <a:chOff x="-14169" y="507347"/>
            <a:chExt cx="11851251" cy="5142543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3607632-190B-BF46-A15F-419EBA13D38E}"/>
                </a:ext>
              </a:extLst>
            </p:cNvPr>
            <p:cNvSpPr/>
            <p:nvPr/>
          </p:nvSpPr>
          <p:spPr>
            <a:xfrm>
              <a:off x="-14169" y="5425748"/>
              <a:ext cx="11151988" cy="224141"/>
            </a:xfrm>
            <a:prstGeom prst="rect">
              <a:avLst/>
            </a:prstGeom>
            <a:solidFill>
              <a:srgbClr val="E21A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BCC3EE70-2932-9F45-86C4-6EB0FC1208EB}"/>
                </a:ext>
              </a:extLst>
            </p:cNvPr>
            <p:cNvSpPr/>
            <p:nvPr userDrawn="1"/>
          </p:nvSpPr>
          <p:spPr>
            <a:xfrm rot="16200000">
              <a:off x="8840690" y="3352762"/>
              <a:ext cx="4364259" cy="229998"/>
            </a:xfrm>
            <a:prstGeom prst="rect">
              <a:avLst/>
            </a:prstGeom>
            <a:solidFill>
              <a:srgbClr val="E21A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E24F4CF0-1139-A04F-8262-0FA8B4E1A447}"/>
                </a:ext>
              </a:extLst>
            </p:cNvPr>
            <p:cNvGrpSpPr/>
            <p:nvPr userDrawn="1"/>
          </p:nvGrpSpPr>
          <p:grpSpPr>
            <a:xfrm>
              <a:off x="10907820" y="507347"/>
              <a:ext cx="929262" cy="929262"/>
              <a:chOff x="10912844" y="507347"/>
              <a:chExt cx="929262" cy="929262"/>
            </a:xfrm>
            <a:solidFill>
              <a:srgbClr val="E21A23"/>
            </a:solidFill>
          </p:grpSpPr>
          <p:sp>
            <p:nvSpPr>
              <p:cNvPr id="19" name="Parallelogram 18">
                <a:extLst>
                  <a:ext uri="{FF2B5EF4-FFF2-40B4-BE49-F238E27FC236}">
                    <a16:creationId xmlns:a16="http://schemas.microsoft.com/office/drawing/2014/main" id="{E8BB8EE7-4379-1C4F-8C8B-F6CD9F7EE4CF}"/>
                  </a:ext>
                </a:extLst>
              </p:cNvPr>
              <p:cNvSpPr/>
              <p:nvPr userDrawn="1"/>
            </p:nvSpPr>
            <p:spPr>
              <a:xfrm>
                <a:off x="10912844" y="508806"/>
                <a:ext cx="929262" cy="225591"/>
              </a:xfrm>
              <a:prstGeom prst="parallelogram">
                <a:avLst>
                  <a:gd name="adj" fmla="val 9634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Parallelogram 19">
                <a:extLst>
                  <a:ext uri="{FF2B5EF4-FFF2-40B4-BE49-F238E27FC236}">
                    <a16:creationId xmlns:a16="http://schemas.microsoft.com/office/drawing/2014/main" id="{B6CF2F0D-211E-1246-B0AC-C15369890DD1}"/>
                  </a:ext>
                </a:extLst>
              </p:cNvPr>
              <p:cNvSpPr/>
              <p:nvPr userDrawn="1"/>
            </p:nvSpPr>
            <p:spPr>
              <a:xfrm rot="5400000" flipH="1">
                <a:off x="11261504" y="859182"/>
                <a:ext cx="929262" cy="225591"/>
              </a:xfrm>
              <a:prstGeom prst="parallelogram">
                <a:avLst>
                  <a:gd name="adj" fmla="val 9634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C75C03DF-97F8-9846-88BD-3B9E9CAFF73F}"/>
                </a:ext>
              </a:extLst>
            </p:cNvPr>
            <p:cNvSpPr/>
            <p:nvPr/>
          </p:nvSpPr>
          <p:spPr>
            <a:xfrm rot="8100000">
              <a:off x="10845762" y="910161"/>
              <a:ext cx="960307" cy="224141"/>
            </a:xfrm>
            <a:prstGeom prst="rect">
              <a:avLst/>
            </a:prstGeom>
            <a:solidFill>
              <a:srgbClr val="E21A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8AE447BA-E1FE-7549-9DBC-7AACD8913A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92853" y="1433824"/>
            <a:ext cx="2583634" cy="1183772"/>
          </a:xfrm>
          <a:prstGeom prst="rect">
            <a:avLst/>
          </a:prstGeom>
          <a:solidFill>
            <a:srgbClr val="E5E5E5"/>
          </a:solidFill>
          <a:ln w="9525">
            <a:solidFill>
              <a:srgbClr val="CC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63F4F9D-236C-FE44-AC73-5145CBDED1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095566" y="2132792"/>
            <a:ext cx="6331352" cy="3515654"/>
          </a:xfrm>
          <a:prstGeom prst="rect">
            <a:avLst/>
          </a:prstGeom>
          <a:solidFill>
            <a:srgbClr val="E5E5E5"/>
          </a:solidFill>
          <a:ln w="9525">
            <a:solidFill>
              <a:srgbClr val="CC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57D0B80-12FD-454F-BA40-B491810A45CD}"/>
              </a:ext>
            </a:extLst>
          </p:cNvPr>
          <p:cNvSpPr>
            <a:spLocks noGrp="1"/>
          </p:cNvSpPr>
          <p:nvPr>
            <p:ph type="ftr" sz="quarter" idx="35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26" name="Chapter Title">
            <a:extLst>
              <a:ext uri="{FF2B5EF4-FFF2-40B4-BE49-F238E27FC236}">
                <a16:creationId xmlns:a16="http://schemas.microsoft.com/office/drawing/2014/main" id="{76329F06-79E5-9746-AFE7-EEB936821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931695" y="323151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Chapter Title</a:t>
            </a:r>
          </a:p>
        </p:txBody>
      </p:sp>
      <p:sp>
        <p:nvSpPr>
          <p:cNvPr id="27" name="pg">
            <a:extLst>
              <a:ext uri="{FF2B5EF4-FFF2-40B4-BE49-F238E27FC236}">
                <a16:creationId xmlns:a16="http://schemas.microsoft.com/office/drawing/2014/main" id="{708BA20F-287E-A64B-B0E2-6A026B4332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itle 1">
            <a:extLst>
              <a:ext uri="{FF2B5EF4-FFF2-40B4-BE49-F238E27FC236}">
                <a16:creationId xmlns:a16="http://schemas.microsoft.com/office/drawing/2014/main" id="{9D511974-7E30-5F48-9610-8BB584FB3B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6028" y="1648584"/>
            <a:ext cx="2190520" cy="332905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endParaRPr lang="en-US"/>
          </a:p>
        </p:txBody>
      </p:sp>
      <p:sp>
        <p:nvSpPr>
          <p:cNvPr id="52" name="Subtitle">
            <a:extLst>
              <a:ext uri="{FF2B5EF4-FFF2-40B4-BE49-F238E27FC236}">
                <a16:creationId xmlns:a16="http://schemas.microsoft.com/office/drawing/2014/main" id="{409D71C9-875A-1A4D-8CAB-D768AA686F6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76028" y="2021714"/>
            <a:ext cx="1893455" cy="312738"/>
          </a:xfrm>
        </p:spPr>
        <p:txBody>
          <a:bodyPr>
            <a:noAutofit/>
          </a:bodyPr>
          <a:lstStyle>
            <a:lvl1pPr marL="0" indent="0">
              <a:buNone/>
              <a:defRPr sz="1800" b="0"/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36" name="Copy 2">
            <a:extLst>
              <a:ext uri="{FF2B5EF4-FFF2-40B4-BE49-F238E27FC236}">
                <a16:creationId xmlns:a16="http://schemas.microsoft.com/office/drawing/2014/main" id="{D446FFD1-F5A6-7C4B-B3E0-9B8AF09F110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27915" y="2340322"/>
            <a:ext cx="3532018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0"/>
            </a:lvl1pPr>
          </a:lstStyle>
          <a:p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</a:t>
            </a:r>
          </a:p>
        </p:txBody>
      </p:sp>
      <p:sp>
        <p:nvSpPr>
          <p:cNvPr id="37" name="Copy 2">
            <a:extLst>
              <a:ext uri="{FF2B5EF4-FFF2-40B4-BE49-F238E27FC236}">
                <a16:creationId xmlns:a16="http://schemas.microsoft.com/office/drawing/2014/main" id="{3832C629-D010-424E-8A08-13B90033315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336363" y="2336428"/>
            <a:ext cx="1472696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800" b="0"/>
            </a:lvl1pPr>
          </a:lstStyle>
          <a:p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</a:t>
            </a:r>
          </a:p>
        </p:txBody>
      </p:sp>
      <p:sp>
        <p:nvSpPr>
          <p:cNvPr id="40" name="Copy 2">
            <a:extLst>
              <a:ext uri="{FF2B5EF4-FFF2-40B4-BE49-F238E27FC236}">
                <a16:creationId xmlns:a16="http://schemas.microsoft.com/office/drawing/2014/main" id="{230F3435-ED54-634F-BEC4-8BA3E46EEE2A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727915" y="3037953"/>
            <a:ext cx="3532018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0"/>
            </a:lvl1pPr>
          </a:lstStyle>
          <a:p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Donec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malesuada</a:t>
            </a:r>
            <a:endParaRPr lang="en-US" dirty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Copy 2">
            <a:extLst>
              <a:ext uri="{FF2B5EF4-FFF2-40B4-BE49-F238E27FC236}">
                <a16:creationId xmlns:a16="http://schemas.microsoft.com/office/drawing/2014/main" id="{0538509E-84DE-5B48-9C6C-F12FEB805CE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336363" y="3034059"/>
            <a:ext cx="1472696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800" b="0"/>
            </a:lvl1pPr>
          </a:lstStyle>
          <a:p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02-04</a:t>
            </a:r>
          </a:p>
        </p:txBody>
      </p:sp>
      <p:sp>
        <p:nvSpPr>
          <p:cNvPr id="44" name="Copy 2">
            <a:extLst>
              <a:ext uri="{FF2B5EF4-FFF2-40B4-BE49-F238E27FC236}">
                <a16:creationId xmlns:a16="http://schemas.microsoft.com/office/drawing/2014/main" id="{4ECEB2AE-9816-3A4C-938A-3042348F0EEB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4727915" y="3751569"/>
            <a:ext cx="3532018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0"/>
            </a:lvl1pPr>
          </a:lstStyle>
          <a:p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vehicula</a:t>
            </a:r>
            <a:endParaRPr lang="en-US" dirty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Copy 2">
            <a:extLst>
              <a:ext uri="{FF2B5EF4-FFF2-40B4-BE49-F238E27FC236}">
                <a16:creationId xmlns:a16="http://schemas.microsoft.com/office/drawing/2014/main" id="{83FC4E0C-81D0-2843-AF35-C8972AD081A3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336363" y="3747675"/>
            <a:ext cx="1472696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800" b="0"/>
            </a:lvl1pPr>
          </a:lstStyle>
          <a:p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05-08</a:t>
            </a:r>
          </a:p>
        </p:txBody>
      </p:sp>
      <p:sp>
        <p:nvSpPr>
          <p:cNvPr id="46" name="Copy 2">
            <a:extLst>
              <a:ext uri="{FF2B5EF4-FFF2-40B4-BE49-F238E27FC236}">
                <a16:creationId xmlns:a16="http://schemas.microsoft.com/office/drawing/2014/main" id="{1895650C-4BDD-2C4A-B540-9EC7AF02BBFD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727915" y="4437599"/>
            <a:ext cx="3532018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0"/>
            </a:lvl1pPr>
          </a:lstStyle>
          <a:p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Vivamus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magna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justo</a:t>
            </a:r>
            <a:endParaRPr lang="en-US" dirty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Copy 2">
            <a:extLst>
              <a:ext uri="{FF2B5EF4-FFF2-40B4-BE49-F238E27FC236}">
                <a16:creationId xmlns:a16="http://schemas.microsoft.com/office/drawing/2014/main" id="{E74A92CB-3D2E-0446-A274-2F2CAA316017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8336363" y="4433705"/>
            <a:ext cx="1472696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800" b="0"/>
            </a:lvl1pPr>
          </a:lstStyle>
          <a:p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09-12</a:t>
            </a:r>
          </a:p>
        </p:txBody>
      </p:sp>
      <p:sp>
        <p:nvSpPr>
          <p:cNvPr id="50" name="Copy 2">
            <a:extLst>
              <a:ext uri="{FF2B5EF4-FFF2-40B4-BE49-F238E27FC236}">
                <a16:creationId xmlns:a16="http://schemas.microsoft.com/office/drawing/2014/main" id="{771E4932-0E80-7849-8F31-59BE38507149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727915" y="5106823"/>
            <a:ext cx="3532018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0"/>
            </a:lvl1pPr>
          </a:lstStyle>
          <a:p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Quisque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velit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nisi</a:t>
            </a:r>
          </a:p>
        </p:txBody>
      </p:sp>
      <p:sp>
        <p:nvSpPr>
          <p:cNvPr id="51" name="Copy 2">
            <a:extLst>
              <a:ext uri="{FF2B5EF4-FFF2-40B4-BE49-F238E27FC236}">
                <a16:creationId xmlns:a16="http://schemas.microsoft.com/office/drawing/2014/main" id="{2C589809-6889-304F-BCFD-CB64BE2997DB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8336363" y="5102929"/>
            <a:ext cx="1472696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800" b="0"/>
            </a:lvl1pPr>
          </a:lstStyle>
          <a:p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1923158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2 - Table of Contents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op Nav">
            <a:extLst>
              <a:ext uri="{FF2B5EF4-FFF2-40B4-BE49-F238E27FC236}">
                <a16:creationId xmlns:a16="http://schemas.microsoft.com/office/drawing/2014/main" id="{4F65DF74-35BF-374C-8CF0-E5D7AB09DD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729539"/>
            <a:ext cx="12192000" cy="6129337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4D5301B-133C-564C-A213-9DA092C66D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13447" y="1203499"/>
            <a:ext cx="11851251" cy="5142543"/>
            <a:chOff x="-14169" y="507347"/>
            <a:chExt cx="11851251" cy="5142543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3607632-190B-BF46-A15F-419EBA13D38E}"/>
                </a:ext>
              </a:extLst>
            </p:cNvPr>
            <p:cNvSpPr/>
            <p:nvPr/>
          </p:nvSpPr>
          <p:spPr>
            <a:xfrm>
              <a:off x="-14169" y="5425748"/>
              <a:ext cx="11151988" cy="224141"/>
            </a:xfrm>
            <a:prstGeom prst="rect">
              <a:avLst/>
            </a:prstGeom>
            <a:solidFill>
              <a:srgbClr val="E21A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BCC3EE70-2932-9F45-86C4-6EB0FC1208EB}"/>
                </a:ext>
              </a:extLst>
            </p:cNvPr>
            <p:cNvSpPr/>
            <p:nvPr userDrawn="1"/>
          </p:nvSpPr>
          <p:spPr>
            <a:xfrm rot="16200000">
              <a:off x="8840690" y="3352762"/>
              <a:ext cx="4364259" cy="229998"/>
            </a:xfrm>
            <a:prstGeom prst="rect">
              <a:avLst/>
            </a:prstGeom>
            <a:solidFill>
              <a:srgbClr val="E21A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E24F4CF0-1139-A04F-8262-0FA8B4E1A447}"/>
                </a:ext>
              </a:extLst>
            </p:cNvPr>
            <p:cNvGrpSpPr/>
            <p:nvPr userDrawn="1"/>
          </p:nvGrpSpPr>
          <p:grpSpPr>
            <a:xfrm>
              <a:off x="10907820" y="507347"/>
              <a:ext cx="929262" cy="929262"/>
              <a:chOff x="10912844" y="507347"/>
              <a:chExt cx="929262" cy="929262"/>
            </a:xfrm>
            <a:solidFill>
              <a:srgbClr val="E21A23"/>
            </a:solidFill>
          </p:grpSpPr>
          <p:sp>
            <p:nvSpPr>
              <p:cNvPr id="19" name="Parallelogram 18">
                <a:extLst>
                  <a:ext uri="{FF2B5EF4-FFF2-40B4-BE49-F238E27FC236}">
                    <a16:creationId xmlns:a16="http://schemas.microsoft.com/office/drawing/2014/main" id="{E8BB8EE7-4379-1C4F-8C8B-F6CD9F7EE4CF}"/>
                  </a:ext>
                </a:extLst>
              </p:cNvPr>
              <p:cNvSpPr/>
              <p:nvPr userDrawn="1"/>
            </p:nvSpPr>
            <p:spPr>
              <a:xfrm>
                <a:off x="10912844" y="508806"/>
                <a:ext cx="929262" cy="225591"/>
              </a:xfrm>
              <a:prstGeom prst="parallelogram">
                <a:avLst>
                  <a:gd name="adj" fmla="val 9634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Parallelogram 19">
                <a:extLst>
                  <a:ext uri="{FF2B5EF4-FFF2-40B4-BE49-F238E27FC236}">
                    <a16:creationId xmlns:a16="http://schemas.microsoft.com/office/drawing/2014/main" id="{B6CF2F0D-211E-1246-B0AC-C15369890DD1}"/>
                  </a:ext>
                </a:extLst>
              </p:cNvPr>
              <p:cNvSpPr/>
              <p:nvPr userDrawn="1"/>
            </p:nvSpPr>
            <p:spPr>
              <a:xfrm rot="5400000" flipH="1">
                <a:off x="11261504" y="859182"/>
                <a:ext cx="929262" cy="225591"/>
              </a:xfrm>
              <a:prstGeom prst="parallelogram">
                <a:avLst>
                  <a:gd name="adj" fmla="val 9634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C75C03DF-97F8-9846-88BD-3B9E9CAFF73F}"/>
                </a:ext>
              </a:extLst>
            </p:cNvPr>
            <p:cNvSpPr/>
            <p:nvPr/>
          </p:nvSpPr>
          <p:spPr>
            <a:xfrm rot="8100000">
              <a:off x="10845762" y="910161"/>
              <a:ext cx="960307" cy="224141"/>
            </a:xfrm>
            <a:prstGeom prst="rect">
              <a:avLst/>
            </a:prstGeom>
            <a:solidFill>
              <a:srgbClr val="E21A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E84DAE-CB25-CA46-92DA-96F9B98F3A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32" name="Chapter Title">
            <a:extLst>
              <a:ext uri="{FF2B5EF4-FFF2-40B4-BE49-F238E27FC236}">
                <a16:creationId xmlns:a16="http://schemas.microsoft.com/office/drawing/2014/main" id="{A3C8596E-EA5D-684C-8A87-6E61DFA8A6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931695" y="323151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Chapter Title</a:t>
            </a:r>
          </a:p>
        </p:txBody>
      </p:sp>
      <p:sp>
        <p:nvSpPr>
          <p:cNvPr id="21" name="Pg">
            <a:extLst>
              <a:ext uri="{FF2B5EF4-FFF2-40B4-BE49-F238E27FC236}">
                <a16:creationId xmlns:a16="http://schemas.microsoft.com/office/drawing/2014/main" id="{86BE882A-7C95-DB46-BB47-D80D783466A7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itle 1">
            <a:extLst>
              <a:ext uri="{FF2B5EF4-FFF2-40B4-BE49-F238E27FC236}">
                <a16:creationId xmlns:a16="http://schemas.microsoft.com/office/drawing/2014/main" id="{ADCA9C4C-4F7B-8F4F-A1CD-CFC62E52FC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9052" y="1648584"/>
            <a:ext cx="4118751" cy="332905"/>
          </a:xfrm>
        </p:spPr>
        <p:txBody>
          <a:bodyPr>
            <a:noAutofit/>
          </a:bodyPr>
          <a:lstStyle>
            <a:lvl1pPr>
              <a:defRPr sz="2400"/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45" name="Subtitle">
            <a:extLst>
              <a:ext uri="{FF2B5EF4-FFF2-40B4-BE49-F238E27FC236}">
                <a16:creationId xmlns:a16="http://schemas.microsoft.com/office/drawing/2014/main" id="{E6A78EA7-0D45-D84E-9603-8D69EB853F0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69052" y="2023690"/>
            <a:ext cx="1893455" cy="312738"/>
          </a:xfrm>
        </p:spPr>
        <p:txBody>
          <a:bodyPr>
            <a:noAutofit/>
          </a:bodyPr>
          <a:lstStyle>
            <a:lvl1pPr marL="0" indent="0">
              <a:buNone/>
              <a:defRPr sz="1800" b="0"/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46" name="Copy 2">
            <a:extLst>
              <a:ext uri="{FF2B5EF4-FFF2-40B4-BE49-F238E27FC236}">
                <a16:creationId xmlns:a16="http://schemas.microsoft.com/office/drawing/2014/main" id="{FFB5E7A5-06FF-8E41-A206-8FE0483CFAE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27915" y="2340322"/>
            <a:ext cx="3532018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0"/>
            </a:lvl1pPr>
          </a:lstStyle>
          <a:p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</a:t>
            </a:r>
          </a:p>
        </p:txBody>
      </p:sp>
      <p:sp>
        <p:nvSpPr>
          <p:cNvPr id="47" name="Copy 2">
            <a:extLst>
              <a:ext uri="{FF2B5EF4-FFF2-40B4-BE49-F238E27FC236}">
                <a16:creationId xmlns:a16="http://schemas.microsoft.com/office/drawing/2014/main" id="{69222BC1-7ACE-A845-B5C4-562B12BD884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336363" y="2336428"/>
            <a:ext cx="1472696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800" b="0"/>
            </a:lvl1pPr>
          </a:lstStyle>
          <a:p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</a:t>
            </a:r>
          </a:p>
        </p:txBody>
      </p:sp>
      <p:sp>
        <p:nvSpPr>
          <p:cNvPr id="48" name="Copy 2">
            <a:extLst>
              <a:ext uri="{FF2B5EF4-FFF2-40B4-BE49-F238E27FC236}">
                <a16:creationId xmlns:a16="http://schemas.microsoft.com/office/drawing/2014/main" id="{45AB5212-6841-5641-A6E9-2439AD1F5E7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727915" y="3037953"/>
            <a:ext cx="3532018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0"/>
            </a:lvl1pPr>
          </a:lstStyle>
          <a:p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Donec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malesuada</a:t>
            </a:r>
            <a:endParaRPr lang="en-US" dirty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Copy 2">
            <a:extLst>
              <a:ext uri="{FF2B5EF4-FFF2-40B4-BE49-F238E27FC236}">
                <a16:creationId xmlns:a16="http://schemas.microsoft.com/office/drawing/2014/main" id="{F33E9590-2B13-C240-8A3F-C37F5BF0FA7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336363" y="3034059"/>
            <a:ext cx="1472696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800" b="0"/>
            </a:lvl1pPr>
          </a:lstStyle>
          <a:p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02-04</a:t>
            </a:r>
          </a:p>
        </p:txBody>
      </p:sp>
      <p:sp>
        <p:nvSpPr>
          <p:cNvPr id="50" name="Copy 2">
            <a:extLst>
              <a:ext uri="{FF2B5EF4-FFF2-40B4-BE49-F238E27FC236}">
                <a16:creationId xmlns:a16="http://schemas.microsoft.com/office/drawing/2014/main" id="{8E55FD44-AA75-3240-B10E-45B18867F870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4727915" y="3751569"/>
            <a:ext cx="3532018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0"/>
            </a:lvl1pPr>
          </a:lstStyle>
          <a:p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vehicula</a:t>
            </a:r>
            <a:endParaRPr lang="en-US" dirty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Copy 2">
            <a:extLst>
              <a:ext uri="{FF2B5EF4-FFF2-40B4-BE49-F238E27FC236}">
                <a16:creationId xmlns:a16="http://schemas.microsoft.com/office/drawing/2014/main" id="{96FFBA0B-358D-D141-BE91-646C0B1AD23E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336363" y="3747675"/>
            <a:ext cx="1472696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800" b="0"/>
            </a:lvl1pPr>
          </a:lstStyle>
          <a:p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05-08</a:t>
            </a:r>
          </a:p>
        </p:txBody>
      </p:sp>
      <p:sp>
        <p:nvSpPr>
          <p:cNvPr id="52" name="Copy 2">
            <a:extLst>
              <a:ext uri="{FF2B5EF4-FFF2-40B4-BE49-F238E27FC236}">
                <a16:creationId xmlns:a16="http://schemas.microsoft.com/office/drawing/2014/main" id="{265B6FF0-F656-0B43-B8D5-E437272BE509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727915" y="4437599"/>
            <a:ext cx="3532018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0"/>
            </a:lvl1pPr>
          </a:lstStyle>
          <a:p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Vivamus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magna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justo</a:t>
            </a:r>
            <a:endParaRPr lang="en-US" dirty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Copy 2">
            <a:extLst>
              <a:ext uri="{FF2B5EF4-FFF2-40B4-BE49-F238E27FC236}">
                <a16:creationId xmlns:a16="http://schemas.microsoft.com/office/drawing/2014/main" id="{31B6FA48-16DD-004A-9464-40670B700926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8336363" y="4433705"/>
            <a:ext cx="1472696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800" b="0"/>
            </a:lvl1pPr>
          </a:lstStyle>
          <a:p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09-12</a:t>
            </a:r>
          </a:p>
        </p:txBody>
      </p:sp>
      <p:sp>
        <p:nvSpPr>
          <p:cNvPr id="54" name="Copy 2">
            <a:extLst>
              <a:ext uri="{FF2B5EF4-FFF2-40B4-BE49-F238E27FC236}">
                <a16:creationId xmlns:a16="http://schemas.microsoft.com/office/drawing/2014/main" id="{3B8A7439-D821-E74D-A59D-0A056B5D0A52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727915" y="5106823"/>
            <a:ext cx="3532018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0"/>
            </a:lvl1pPr>
          </a:lstStyle>
          <a:p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Quisque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velit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nisi</a:t>
            </a:r>
          </a:p>
        </p:txBody>
      </p:sp>
      <p:sp>
        <p:nvSpPr>
          <p:cNvPr id="55" name="Copy 2">
            <a:extLst>
              <a:ext uri="{FF2B5EF4-FFF2-40B4-BE49-F238E27FC236}">
                <a16:creationId xmlns:a16="http://schemas.microsoft.com/office/drawing/2014/main" id="{8E79F517-E97A-2748-BB37-5253B0C35F46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8336363" y="5102929"/>
            <a:ext cx="1472696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800" b="0"/>
            </a:lvl1pPr>
          </a:lstStyle>
          <a:p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20131294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4 – Split Content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op Nav">
            <a:extLst>
              <a:ext uri="{FF2B5EF4-FFF2-40B4-BE49-F238E27FC236}">
                <a16:creationId xmlns:a16="http://schemas.microsoft.com/office/drawing/2014/main" id="{587A5945-13FE-A54A-B1D9-FD863F5E65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96000" y="728662"/>
            <a:ext cx="6096000" cy="6129337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op Nav">
            <a:extLst>
              <a:ext uri="{FF2B5EF4-FFF2-40B4-BE49-F238E27FC236}">
                <a16:creationId xmlns:a16="http://schemas.microsoft.com/office/drawing/2014/main" id="{5FF64314-768A-094E-8D3E-792A346992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728662"/>
            <a:ext cx="6096000" cy="6129337"/>
          </a:xfrm>
          <a:prstGeom prst="rect">
            <a:avLst/>
          </a:prstGeom>
          <a:solidFill>
            <a:srgbClr val="E21A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0883309-70D3-0340-B14E-BE30AF3BDB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7" name="Chapter Title">
            <a:extLst>
              <a:ext uri="{FF2B5EF4-FFF2-40B4-BE49-F238E27FC236}">
                <a16:creationId xmlns:a16="http://schemas.microsoft.com/office/drawing/2014/main" id="{D147B5A1-6770-244F-90F9-39C7D7B4ED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5" name="Pg">
            <a:extLst>
              <a:ext uri="{FF2B5EF4-FFF2-40B4-BE49-F238E27FC236}">
                <a16:creationId xmlns:a16="http://schemas.microsoft.com/office/drawing/2014/main" id="{6D0734D5-ECCE-EE43-AEEC-6D640277C707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0A8ABF64-91D8-2F48-97D4-73DC521F419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9052" y="1648584"/>
            <a:ext cx="3889501" cy="599716"/>
          </a:xfrm>
        </p:spPr>
        <p:txBody>
          <a:bodyPr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7" name="Column 1">
            <a:extLst>
              <a:ext uri="{FF2B5EF4-FFF2-40B4-BE49-F238E27FC236}">
                <a16:creationId xmlns:a16="http://schemas.microsoft.com/office/drawing/2014/main" id="{A407A57A-3991-234C-BB4D-C76AA722410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1435" y="2248300"/>
            <a:ext cx="4647804" cy="4292600"/>
          </a:xfrm>
          <a:prstGeom prst="rect">
            <a:avLst/>
          </a:prstGeo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ts val="196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We do not advise to change color and size of font from what is displayed to abide by accessibility guidance. </a:t>
            </a:r>
          </a:p>
          <a:p>
            <a:pPr marL="285750" marR="0" lvl="0" indent="-285750" algn="l" defTabSz="914400" rtl="0" eaLnBrk="1" fontAlgn="auto" latinLnBrk="0" hangingPunct="1">
              <a:lnSpc>
                <a:spcPts val="196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diam.</a:t>
            </a:r>
          </a:p>
          <a:p>
            <a:pPr marL="285750" marR="0" lvl="0" indent="-285750" algn="l" defTabSz="914400" rtl="0" eaLnBrk="1" fontAlgn="auto" latinLnBrk="0" hangingPunct="1">
              <a:lnSpc>
                <a:spcPts val="196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diam.</a:t>
            </a:r>
          </a:p>
          <a:p>
            <a:pPr marL="285750" marR="0" lvl="0" indent="-285750" algn="l" defTabSz="914400" rtl="0" eaLnBrk="1" fontAlgn="auto" latinLnBrk="0" hangingPunct="1">
              <a:lnSpc>
                <a:spcPts val="196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diam.</a:t>
            </a:r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23" name="Headline 2">
            <a:extLst>
              <a:ext uri="{FF2B5EF4-FFF2-40B4-BE49-F238E27FC236}">
                <a16:creationId xmlns:a16="http://schemas.microsoft.com/office/drawing/2014/main" id="{5F149B35-BE87-6D4B-A76F-EE326743B20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756529" y="1689044"/>
            <a:ext cx="2540607" cy="52322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Title 24pt Bold</a:t>
            </a:r>
          </a:p>
        </p:txBody>
      </p:sp>
      <p:sp>
        <p:nvSpPr>
          <p:cNvPr id="12" name="Column 2">
            <a:extLst>
              <a:ext uri="{FF2B5EF4-FFF2-40B4-BE49-F238E27FC236}">
                <a16:creationId xmlns:a16="http://schemas.microsoft.com/office/drawing/2014/main" id="{A06E633F-6C97-9A48-A124-6CBA22618DB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756529" y="2250066"/>
            <a:ext cx="4668709" cy="4292600"/>
          </a:xfrm>
          <a:prstGeom prst="rect">
            <a:avLst/>
          </a:prstGeom>
        </p:spPr>
        <p:txBody>
          <a:bodyPr>
            <a:normAutofit/>
          </a:bodyPr>
          <a:lstStyle>
            <a:lvl1pPr marL="347472" indent="-347472">
              <a:lnSpc>
                <a:spcPts val="196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We do not advise to change color and size of font from what is displayed to abide by accessibility guidance. </a:t>
            </a:r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diam.</a:t>
            </a:r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diam.</a:t>
            </a:r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diam.</a:t>
            </a:r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4329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3840">
          <p15:clr>
            <a:srgbClr val="FBAE40"/>
          </p15:clr>
        </p15:guide>
        <p15:guide id="12" pos="483">
          <p15:clr>
            <a:srgbClr val="FBAE40"/>
          </p15:clr>
        </p15:guide>
        <p15:guide id="13" pos="7197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4 – Split Content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op Nav">
            <a:extLst>
              <a:ext uri="{FF2B5EF4-FFF2-40B4-BE49-F238E27FC236}">
                <a16:creationId xmlns:a16="http://schemas.microsoft.com/office/drawing/2014/main" id="{506D94AE-6408-924A-9474-D9BFD3F46B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728662"/>
            <a:ext cx="6096000" cy="612933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op Nav">
            <a:extLst>
              <a:ext uri="{FF2B5EF4-FFF2-40B4-BE49-F238E27FC236}">
                <a16:creationId xmlns:a16="http://schemas.microsoft.com/office/drawing/2014/main" id="{587A5945-13FE-A54A-B1D9-FD863F5E65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96000" y="728662"/>
            <a:ext cx="6096000" cy="6129337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A3BA688-9438-8D4E-8584-9C8619327D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7" name="Chapter Title">
            <a:extLst>
              <a:ext uri="{FF2B5EF4-FFF2-40B4-BE49-F238E27FC236}">
                <a16:creationId xmlns:a16="http://schemas.microsoft.com/office/drawing/2014/main" id="{12968A59-ECEF-5743-B06E-E7F185B3A6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6" name="Pg">
            <a:extLst>
              <a:ext uri="{FF2B5EF4-FFF2-40B4-BE49-F238E27FC236}">
                <a16:creationId xmlns:a16="http://schemas.microsoft.com/office/drawing/2014/main" id="{909D505E-311A-9742-9802-6BA20700E6E1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6CFA8719-8D5A-0F48-BF03-43422A7A51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9052" y="1648584"/>
            <a:ext cx="3889501" cy="599716"/>
          </a:xfrm>
        </p:spPr>
        <p:txBody>
          <a:bodyPr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2" name="Column 1">
            <a:extLst>
              <a:ext uri="{FF2B5EF4-FFF2-40B4-BE49-F238E27FC236}">
                <a16:creationId xmlns:a16="http://schemas.microsoft.com/office/drawing/2014/main" id="{84811588-2F3A-374E-A3FD-346248EA134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1435" y="2248300"/>
            <a:ext cx="4647804" cy="4292600"/>
          </a:xfrm>
          <a:prstGeom prst="rect">
            <a:avLst/>
          </a:prstGeo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ts val="196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We do not advise to change color and size of font from what is displayed to abide by accessibility guidance. </a:t>
            </a:r>
          </a:p>
          <a:p>
            <a:pPr marL="285750" marR="0" lvl="0" indent="-285750" algn="l" defTabSz="914400" rtl="0" eaLnBrk="1" fontAlgn="auto" latinLnBrk="0" hangingPunct="1">
              <a:lnSpc>
                <a:spcPts val="196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diam.</a:t>
            </a:r>
          </a:p>
          <a:p>
            <a:pPr marL="285750" marR="0" lvl="0" indent="-285750" algn="l" defTabSz="914400" rtl="0" eaLnBrk="1" fontAlgn="auto" latinLnBrk="0" hangingPunct="1">
              <a:lnSpc>
                <a:spcPts val="196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diam.</a:t>
            </a:r>
          </a:p>
          <a:p>
            <a:pPr marL="285750" marR="0" lvl="0" indent="-285750" algn="l" defTabSz="914400" rtl="0" eaLnBrk="1" fontAlgn="auto" latinLnBrk="0" hangingPunct="1">
              <a:lnSpc>
                <a:spcPts val="196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diam.</a:t>
            </a:r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13" name="Title 2">
            <a:extLst>
              <a:ext uri="{FF2B5EF4-FFF2-40B4-BE49-F238E27FC236}">
                <a16:creationId xmlns:a16="http://schemas.microsoft.com/office/drawing/2014/main" id="{56660D89-6935-0841-BD0F-E8303DE34F4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756529" y="1689044"/>
            <a:ext cx="2540607" cy="52322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Title 24pt Bold</a:t>
            </a:r>
          </a:p>
        </p:txBody>
      </p:sp>
      <p:sp>
        <p:nvSpPr>
          <p:cNvPr id="14" name="Column 2">
            <a:extLst>
              <a:ext uri="{FF2B5EF4-FFF2-40B4-BE49-F238E27FC236}">
                <a16:creationId xmlns:a16="http://schemas.microsoft.com/office/drawing/2014/main" id="{4889A88A-0710-A042-8072-3AD02CDB94B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756529" y="2250066"/>
            <a:ext cx="4668709" cy="4292600"/>
          </a:xfrm>
          <a:prstGeom prst="rect">
            <a:avLst/>
          </a:prstGeom>
        </p:spPr>
        <p:txBody>
          <a:bodyPr>
            <a:normAutofit/>
          </a:bodyPr>
          <a:lstStyle>
            <a:lvl1pPr marL="347472" indent="-347472">
              <a:lnSpc>
                <a:spcPts val="196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We do not advise to change color and size of font from what is displayed to abide by accessibility guidance. </a:t>
            </a:r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diam.</a:t>
            </a:r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diam.</a:t>
            </a:r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diam.</a:t>
            </a:r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8897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6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3840">
          <p15:clr>
            <a:srgbClr val="FBAE40"/>
          </p15:clr>
        </p15:guide>
        <p15:guide id="12" pos="483">
          <p15:clr>
            <a:srgbClr val="FBAE40"/>
          </p15:clr>
        </p15:guide>
        <p15:guide id="13" pos="7197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 - Cover Slide - BLU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6792C61-A2E3-D441-8137-CB45AFE0828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34" y="0"/>
            <a:ext cx="12187066" cy="6858000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DE6919F8-F58F-2A4A-98F5-FDE984CD97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1017" y="498906"/>
            <a:ext cx="12183602" cy="5878123"/>
            <a:chOff x="-1017" y="498906"/>
            <a:chExt cx="12183602" cy="5878123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E84A42B3-C875-7246-A333-E68DA98D95DB}"/>
                </a:ext>
              </a:extLst>
            </p:cNvPr>
            <p:cNvGrpSpPr/>
            <p:nvPr userDrawn="1"/>
          </p:nvGrpSpPr>
          <p:grpSpPr>
            <a:xfrm>
              <a:off x="-1017" y="1611038"/>
              <a:ext cx="12183602" cy="4765991"/>
              <a:chOff x="-1017" y="1611038"/>
              <a:chExt cx="12183602" cy="4765991"/>
            </a:xfrm>
          </p:grpSpPr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id="{472291B4-31A1-FC4C-9218-CC71C5ECF3DC}"/>
                  </a:ext>
                </a:extLst>
              </p:cNvPr>
              <p:cNvSpPr/>
              <p:nvPr/>
            </p:nvSpPr>
            <p:spPr>
              <a:xfrm rot="16200000">
                <a:off x="8777293" y="3412639"/>
                <a:ext cx="1561918" cy="116711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id="{E9130DD8-37F0-BF47-8443-E9DE9187AB2F}"/>
                  </a:ext>
                </a:extLst>
              </p:cNvPr>
              <p:cNvSpPr/>
              <p:nvPr userDrawn="1"/>
            </p:nvSpPr>
            <p:spPr>
              <a:xfrm rot="16200000">
                <a:off x="8952361" y="3354283"/>
                <a:ext cx="1445206" cy="116711"/>
              </a:xfrm>
              <a:prstGeom prst="rect">
                <a:avLst/>
              </a:prstGeom>
              <a:solidFill>
                <a:srgbClr val="E3B9F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1" name="Rectangle 90">
                <a:extLst>
                  <a:ext uri="{FF2B5EF4-FFF2-40B4-BE49-F238E27FC236}">
                    <a16:creationId xmlns:a16="http://schemas.microsoft.com/office/drawing/2014/main" id="{0CD89C06-927B-1048-857D-F555B58E9E09}"/>
                  </a:ext>
                </a:extLst>
              </p:cNvPr>
              <p:cNvSpPr/>
              <p:nvPr/>
            </p:nvSpPr>
            <p:spPr>
              <a:xfrm rot="18900000">
                <a:off x="9095325" y="1611038"/>
                <a:ext cx="3013278" cy="116711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" name="Rectangle 91">
                <a:extLst>
                  <a:ext uri="{FF2B5EF4-FFF2-40B4-BE49-F238E27FC236}">
                    <a16:creationId xmlns:a16="http://schemas.microsoft.com/office/drawing/2014/main" id="{57E0C0AC-9BA1-214B-8145-543EE42ED6E9}"/>
                  </a:ext>
                </a:extLst>
              </p:cNvPr>
              <p:cNvSpPr/>
              <p:nvPr userDrawn="1"/>
            </p:nvSpPr>
            <p:spPr>
              <a:xfrm rot="18900000">
                <a:off x="9227663" y="1672933"/>
                <a:ext cx="2954922" cy="116711"/>
              </a:xfrm>
              <a:prstGeom prst="rect">
                <a:avLst/>
              </a:prstGeom>
              <a:solidFill>
                <a:srgbClr val="E3B9F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Rectangle 100">
                <a:extLst>
                  <a:ext uri="{FF2B5EF4-FFF2-40B4-BE49-F238E27FC236}">
                    <a16:creationId xmlns:a16="http://schemas.microsoft.com/office/drawing/2014/main" id="{D4538913-9335-E444-BF4E-F794A08ED497}"/>
                  </a:ext>
                </a:extLst>
              </p:cNvPr>
              <p:cNvSpPr/>
              <p:nvPr/>
            </p:nvSpPr>
            <p:spPr>
              <a:xfrm>
                <a:off x="-1017" y="6143607"/>
                <a:ext cx="11723929" cy="116711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Rectangle 101">
                <a:extLst>
                  <a:ext uri="{FF2B5EF4-FFF2-40B4-BE49-F238E27FC236}">
                    <a16:creationId xmlns:a16="http://schemas.microsoft.com/office/drawing/2014/main" id="{B0E2A164-33EF-A54E-9F2D-524ABD561FD8}"/>
                  </a:ext>
                </a:extLst>
              </p:cNvPr>
              <p:cNvSpPr/>
              <p:nvPr userDrawn="1"/>
            </p:nvSpPr>
            <p:spPr>
              <a:xfrm>
                <a:off x="-1017" y="6260318"/>
                <a:ext cx="11842107" cy="116711"/>
              </a:xfrm>
              <a:prstGeom prst="rect">
                <a:avLst/>
              </a:prstGeom>
              <a:solidFill>
                <a:srgbClr val="E3B9F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Rectangle 103">
                <a:extLst>
                  <a:ext uri="{FF2B5EF4-FFF2-40B4-BE49-F238E27FC236}">
                    <a16:creationId xmlns:a16="http://schemas.microsoft.com/office/drawing/2014/main" id="{84A060C7-32C6-3044-9FCC-1367B695FF14}"/>
                  </a:ext>
                </a:extLst>
              </p:cNvPr>
              <p:cNvSpPr/>
              <p:nvPr/>
            </p:nvSpPr>
            <p:spPr>
              <a:xfrm rot="16200000">
                <a:off x="10610640" y="5133287"/>
                <a:ext cx="2112803" cy="116711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>
                <a:extLst>
                  <a:ext uri="{FF2B5EF4-FFF2-40B4-BE49-F238E27FC236}">
                    <a16:creationId xmlns:a16="http://schemas.microsoft.com/office/drawing/2014/main" id="{A19BE616-B0FC-664F-8D2F-6A3F97AB1633}"/>
                  </a:ext>
                </a:extLst>
              </p:cNvPr>
              <p:cNvSpPr/>
              <p:nvPr userDrawn="1"/>
            </p:nvSpPr>
            <p:spPr>
              <a:xfrm rot="16200000">
                <a:off x="10604504" y="5139423"/>
                <a:ext cx="2358498" cy="116711"/>
              </a:xfrm>
              <a:prstGeom prst="rect">
                <a:avLst/>
              </a:prstGeom>
              <a:solidFill>
                <a:srgbClr val="E3B9F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Rectangle 106">
                <a:extLst>
                  <a:ext uri="{FF2B5EF4-FFF2-40B4-BE49-F238E27FC236}">
                    <a16:creationId xmlns:a16="http://schemas.microsoft.com/office/drawing/2014/main" id="{5EF27DDE-4D35-EC48-99B6-93AD172168ED}"/>
                  </a:ext>
                </a:extLst>
              </p:cNvPr>
              <p:cNvSpPr/>
              <p:nvPr/>
            </p:nvSpPr>
            <p:spPr>
              <a:xfrm rot="10800000">
                <a:off x="9509673" y="4135243"/>
                <a:ext cx="2213239" cy="116711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8" name="Rectangle 107">
                <a:extLst>
                  <a:ext uri="{FF2B5EF4-FFF2-40B4-BE49-F238E27FC236}">
                    <a16:creationId xmlns:a16="http://schemas.microsoft.com/office/drawing/2014/main" id="{5B9AE42F-8A3D-BD41-8E8C-B03D6F2AABFD}"/>
                  </a:ext>
                </a:extLst>
              </p:cNvPr>
              <p:cNvSpPr/>
              <p:nvPr userDrawn="1"/>
            </p:nvSpPr>
            <p:spPr>
              <a:xfrm rot="10800000">
                <a:off x="9616608" y="4018531"/>
                <a:ext cx="2213239" cy="116711"/>
              </a:xfrm>
              <a:prstGeom prst="rect">
                <a:avLst/>
              </a:prstGeom>
              <a:solidFill>
                <a:srgbClr val="E3B9F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8018B7F2-7545-1A40-8767-8909D3F4819C}"/>
                </a:ext>
              </a:extLst>
            </p:cNvPr>
            <p:cNvGrpSpPr/>
            <p:nvPr userDrawn="1"/>
          </p:nvGrpSpPr>
          <p:grpSpPr>
            <a:xfrm>
              <a:off x="10912844" y="498906"/>
              <a:ext cx="932229" cy="932361"/>
              <a:chOff x="10912844" y="498906"/>
              <a:chExt cx="932229" cy="932361"/>
            </a:xfrm>
          </p:grpSpPr>
          <p:grpSp>
            <p:nvGrpSpPr>
              <p:cNvPr id="36" name="Group 35">
                <a:extLst>
                  <a:ext uri="{FF2B5EF4-FFF2-40B4-BE49-F238E27FC236}">
                    <a16:creationId xmlns:a16="http://schemas.microsoft.com/office/drawing/2014/main" id="{86F24CA8-7119-C74B-961C-0D182044791D}"/>
                  </a:ext>
                </a:extLst>
              </p:cNvPr>
              <p:cNvGrpSpPr/>
              <p:nvPr userDrawn="1"/>
            </p:nvGrpSpPr>
            <p:grpSpPr>
              <a:xfrm>
                <a:off x="10915811" y="498906"/>
                <a:ext cx="929262" cy="929262"/>
                <a:chOff x="3969603" y="2167014"/>
                <a:chExt cx="929262" cy="929262"/>
              </a:xfrm>
              <a:solidFill>
                <a:srgbClr val="E3B9FC"/>
              </a:solidFill>
            </p:grpSpPr>
            <p:sp>
              <p:nvSpPr>
                <p:cNvPr id="40" name="Parallelogram 39">
                  <a:extLst>
                    <a:ext uri="{FF2B5EF4-FFF2-40B4-BE49-F238E27FC236}">
                      <a16:creationId xmlns:a16="http://schemas.microsoft.com/office/drawing/2014/main" id="{4ECDA969-3B93-0041-8812-9414A9750FCE}"/>
                    </a:ext>
                  </a:extLst>
                </p:cNvPr>
                <p:cNvSpPr/>
                <p:nvPr userDrawn="1"/>
              </p:nvSpPr>
              <p:spPr>
                <a:xfrm>
                  <a:off x="3969603" y="2168473"/>
                  <a:ext cx="929262" cy="225591"/>
                </a:xfrm>
                <a:prstGeom prst="parallelogram">
                  <a:avLst>
                    <a:gd name="adj" fmla="val 96341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1" name="Parallelogram 40">
                  <a:extLst>
                    <a:ext uri="{FF2B5EF4-FFF2-40B4-BE49-F238E27FC236}">
                      <a16:creationId xmlns:a16="http://schemas.microsoft.com/office/drawing/2014/main" id="{CA5C2512-C76D-6E41-8E09-02263D12AC03}"/>
                    </a:ext>
                  </a:extLst>
                </p:cNvPr>
                <p:cNvSpPr/>
                <p:nvPr userDrawn="1"/>
              </p:nvSpPr>
              <p:spPr>
                <a:xfrm rot="5400000" flipH="1">
                  <a:off x="4321438" y="2518849"/>
                  <a:ext cx="929262" cy="225591"/>
                </a:xfrm>
                <a:prstGeom prst="parallelogram">
                  <a:avLst>
                    <a:gd name="adj" fmla="val 96341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7" name="Group 36">
                <a:extLst>
                  <a:ext uri="{FF2B5EF4-FFF2-40B4-BE49-F238E27FC236}">
                    <a16:creationId xmlns:a16="http://schemas.microsoft.com/office/drawing/2014/main" id="{2E6F009D-4DD9-1445-882C-05B6CB71001E}"/>
                  </a:ext>
                </a:extLst>
              </p:cNvPr>
              <p:cNvGrpSpPr/>
              <p:nvPr userDrawn="1"/>
            </p:nvGrpSpPr>
            <p:grpSpPr>
              <a:xfrm>
                <a:off x="10912844" y="609246"/>
                <a:ext cx="823347" cy="822021"/>
                <a:chOff x="3966636" y="2277354"/>
                <a:chExt cx="823347" cy="822021"/>
              </a:xfrm>
              <a:solidFill>
                <a:srgbClr val="E21A23"/>
              </a:solidFill>
            </p:grpSpPr>
            <p:sp>
              <p:nvSpPr>
                <p:cNvPr id="38" name="Parallelogram 61">
                  <a:extLst>
                    <a:ext uri="{FF2B5EF4-FFF2-40B4-BE49-F238E27FC236}">
                      <a16:creationId xmlns:a16="http://schemas.microsoft.com/office/drawing/2014/main" id="{4FF1D96C-C26A-D247-B296-2D1B409294A0}"/>
                    </a:ext>
                  </a:extLst>
                </p:cNvPr>
                <p:cNvSpPr/>
                <p:nvPr userDrawn="1"/>
              </p:nvSpPr>
              <p:spPr>
                <a:xfrm>
                  <a:off x="3966636" y="2277354"/>
                  <a:ext cx="821312" cy="119886"/>
                </a:xfrm>
                <a:custGeom>
                  <a:avLst/>
                  <a:gdLst>
                    <a:gd name="connsiteX0" fmla="*/ 0 w 929262"/>
                    <a:gd name="connsiteY0" fmla="*/ 116711 h 116711"/>
                    <a:gd name="connsiteX1" fmla="*/ 112441 w 929262"/>
                    <a:gd name="connsiteY1" fmla="*/ 0 h 116711"/>
                    <a:gd name="connsiteX2" fmla="*/ 929262 w 929262"/>
                    <a:gd name="connsiteY2" fmla="*/ 0 h 116711"/>
                    <a:gd name="connsiteX3" fmla="*/ 816821 w 929262"/>
                    <a:gd name="connsiteY3" fmla="*/ 116711 h 116711"/>
                    <a:gd name="connsiteX4" fmla="*/ 0 w 929262"/>
                    <a:gd name="connsiteY4" fmla="*/ 116711 h 116711"/>
                    <a:gd name="connsiteX0" fmla="*/ 0 w 929262"/>
                    <a:gd name="connsiteY0" fmla="*/ 116711 h 116711"/>
                    <a:gd name="connsiteX1" fmla="*/ 223566 w 929262"/>
                    <a:gd name="connsiteY1" fmla="*/ 3175 h 116711"/>
                    <a:gd name="connsiteX2" fmla="*/ 929262 w 929262"/>
                    <a:gd name="connsiteY2" fmla="*/ 0 h 116711"/>
                    <a:gd name="connsiteX3" fmla="*/ 816821 w 929262"/>
                    <a:gd name="connsiteY3" fmla="*/ 116711 h 116711"/>
                    <a:gd name="connsiteX4" fmla="*/ 0 w 929262"/>
                    <a:gd name="connsiteY4" fmla="*/ 116711 h 116711"/>
                    <a:gd name="connsiteX0" fmla="*/ 0 w 805437"/>
                    <a:gd name="connsiteY0" fmla="*/ 116711 h 116711"/>
                    <a:gd name="connsiteX1" fmla="*/ 99741 w 805437"/>
                    <a:gd name="connsiteY1" fmla="*/ 3175 h 116711"/>
                    <a:gd name="connsiteX2" fmla="*/ 805437 w 805437"/>
                    <a:gd name="connsiteY2" fmla="*/ 0 h 116711"/>
                    <a:gd name="connsiteX3" fmla="*/ 692996 w 805437"/>
                    <a:gd name="connsiteY3" fmla="*/ 116711 h 116711"/>
                    <a:gd name="connsiteX4" fmla="*/ 0 w 805437"/>
                    <a:gd name="connsiteY4" fmla="*/ 116711 h 116711"/>
                    <a:gd name="connsiteX0" fmla="*/ 0 w 805437"/>
                    <a:gd name="connsiteY0" fmla="*/ 116711 h 116711"/>
                    <a:gd name="connsiteX1" fmla="*/ 153716 w 805437"/>
                    <a:gd name="connsiteY1" fmla="*/ 6350 h 116711"/>
                    <a:gd name="connsiteX2" fmla="*/ 805437 w 805437"/>
                    <a:gd name="connsiteY2" fmla="*/ 0 h 116711"/>
                    <a:gd name="connsiteX3" fmla="*/ 692996 w 805437"/>
                    <a:gd name="connsiteY3" fmla="*/ 116711 h 116711"/>
                    <a:gd name="connsiteX4" fmla="*/ 0 w 805437"/>
                    <a:gd name="connsiteY4" fmla="*/ 116711 h 116711"/>
                    <a:gd name="connsiteX0" fmla="*/ 0 w 805437"/>
                    <a:gd name="connsiteY0" fmla="*/ 116711 h 116711"/>
                    <a:gd name="connsiteX1" fmla="*/ 90216 w 805437"/>
                    <a:gd name="connsiteY1" fmla="*/ 6350 h 116711"/>
                    <a:gd name="connsiteX2" fmla="*/ 805437 w 805437"/>
                    <a:gd name="connsiteY2" fmla="*/ 0 h 116711"/>
                    <a:gd name="connsiteX3" fmla="*/ 692996 w 805437"/>
                    <a:gd name="connsiteY3" fmla="*/ 116711 h 116711"/>
                    <a:gd name="connsiteX4" fmla="*/ 0 w 805437"/>
                    <a:gd name="connsiteY4" fmla="*/ 116711 h 116711"/>
                    <a:gd name="connsiteX0" fmla="*/ 0 w 821312"/>
                    <a:gd name="connsiteY0" fmla="*/ 119886 h 119886"/>
                    <a:gd name="connsiteX1" fmla="*/ 106091 w 821312"/>
                    <a:gd name="connsiteY1" fmla="*/ 6350 h 119886"/>
                    <a:gd name="connsiteX2" fmla="*/ 821312 w 821312"/>
                    <a:gd name="connsiteY2" fmla="*/ 0 h 119886"/>
                    <a:gd name="connsiteX3" fmla="*/ 708871 w 821312"/>
                    <a:gd name="connsiteY3" fmla="*/ 116711 h 119886"/>
                    <a:gd name="connsiteX4" fmla="*/ 0 w 821312"/>
                    <a:gd name="connsiteY4" fmla="*/ 119886 h 119886"/>
                    <a:gd name="connsiteX0" fmla="*/ 0 w 821312"/>
                    <a:gd name="connsiteY0" fmla="*/ 119886 h 119886"/>
                    <a:gd name="connsiteX1" fmla="*/ 112441 w 821312"/>
                    <a:gd name="connsiteY1" fmla="*/ 3175 h 119886"/>
                    <a:gd name="connsiteX2" fmla="*/ 821312 w 821312"/>
                    <a:gd name="connsiteY2" fmla="*/ 0 h 119886"/>
                    <a:gd name="connsiteX3" fmla="*/ 708871 w 821312"/>
                    <a:gd name="connsiteY3" fmla="*/ 116711 h 119886"/>
                    <a:gd name="connsiteX4" fmla="*/ 0 w 821312"/>
                    <a:gd name="connsiteY4" fmla="*/ 119886 h 1198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21312" h="119886">
                      <a:moveTo>
                        <a:pt x="0" y="119886"/>
                      </a:moveTo>
                      <a:lnTo>
                        <a:pt x="112441" y="3175"/>
                      </a:lnTo>
                      <a:lnTo>
                        <a:pt x="821312" y="0"/>
                      </a:lnTo>
                      <a:lnTo>
                        <a:pt x="708871" y="116711"/>
                      </a:lnTo>
                      <a:lnTo>
                        <a:pt x="0" y="1198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" name="Parallelogram 61">
                  <a:extLst>
                    <a:ext uri="{FF2B5EF4-FFF2-40B4-BE49-F238E27FC236}">
                      <a16:creationId xmlns:a16="http://schemas.microsoft.com/office/drawing/2014/main" id="{5610441A-E740-F54A-80F8-0C5A74DE2B3B}"/>
                    </a:ext>
                  </a:extLst>
                </p:cNvPr>
                <p:cNvSpPr/>
                <p:nvPr userDrawn="1"/>
              </p:nvSpPr>
              <p:spPr>
                <a:xfrm rot="16200000" flipH="1">
                  <a:off x="4317797" y="2627188"/>
                  <a:ext cx="821312" cy="123061"/>
                </a:xfrm>
                <a:custGeom>
                  <a:avLst/>
                  <a:gdLst>
                    <a:gd name="connsiteX0" fmla="*/ 0 w 929262"/>
                    <a:gd name="connsiteY0" fmla="*/ 116711 h 116711"/>
                    <a:gd name="connsiteX1" fmla="*/ 112441 w 929262"/>
                    <a:gd name="connsiteY1" fmla="*/ 0 h 116711"/>
                    <a:gd name="connsiteX2" fmla="*/ 929262 w 929262"/>
                    <a:gd name="connsiteY2" fmla="*/ 0 h 116711"/>
                    <a:gd name="connsiteX3" fmla="*/ 816821 w 929262"/>
                    <a:gd name="connsiteY3" fmla="*/ 116711 h 116711"/>
                    <a:gd name="connsiteX4" fmla="*/ 0 w 929262"/>
                    <a:gd name="connsiteY4" fmla="*/ 116711 h 116711"/>
                    <a:gd name="connsiteX0" fmla="*/ 0 w 929262"/>
                    <a:gd name="connsiteY0" fmla="*/ 116711 h 116711"/>
                    <a:gd name="connsiteX1" fmla="*/ 223566 w 929262"/>
                    <a:gd name="connsiteY1" fmla="*/ 3175 h 116711"/>
                    <a:gd name="connsiteX2" fmla="*/ 929262 w 929262"/>
                    <a:gd name="connsiteY2" fmla="*/ 0 h 116711"/>
                    <a:gd name="connsiteX3" fmla="*/ 816821 w 929262"/>
                    <a:gd name="connsiteY3" fmla="*/ 116711 h 116711"/>
                    <a:gd name="connsiteX4" fmla="*/ 0 w 929262"/>
                    <a:gd name="connsiteY4" fmla="*/ 116711 h 116711"/>
                    <a:gd name="connsiteX0" fmla="*/ 0 w 805437"/>
                    <a:gd name="connsiteY0" fmla="*/ 116711 h 116711"/>
                    <a:gd name="connsiteX1" fmla="*/ 99741 w 805437"/>
                    <a:gd name="connsiteY1" fmla="*/ 3175 h 116711"/>
                    <a:gd name="connsiteX2" fmla="*/ 805437 w 805437"/>
                    <a:gd name="connsiteY2" fmla="*/ 0 h 116711"/>
                    <a:gd name="connsiteX3" fmla="*/ 692996 w 805437"/>
                    <a:gd name="connsiteY3" fmla="*/ 116711 h 116711"/>
                    <a:gd name="connsiteX4" fmla="*/ 0 w 805437"/>
                    <a:gd name="connsiteY4" fmla="*/ 116711 h 116711"/>
                    <a:gd name="connsiteX0" fmla="*/ 0 w 805437"/>
                    <a:gd name="connsiteY0" fmla="*/ 116711 h 116711"/>
                    <a:gd name="connsiteX1" fmla="*/ 153716 w 805437"/>
                    <a:gd name="connsiteY1" fmla="*/ 6350 h 116711"/>
                    <a:gd name="connsiteX2" fmla="*/ 805437 w 805437"/>
                    <a:gd name="connsiteY2" fmla="*/ 0 h 116711"/>
                    <a:gd name="connsiteX3" fmla="*/ 692996 w 805437"/>
                    <a:gd name="connsiteY3" fmla="*/ 116711 h 116711"/>
                    <a:gd name="connsiteX4" fmla="*/ 0 w 805437"/>
                    <a:gd name="connsiteY4" fmla="*/ 116711 h 116711"/>
                    <a:gd name="connsiteX0" fmla="*/ 0 w 805437"/>
                    <a:gd name="connsiteY0" fmla="*/ 116711 h 116711"/>
                    <a:gd name="connsiteX1" fmla="*/ 90216 w 805437"/>
                    <a:gd name="connsiteY1" fmla="*/ 6350 h 116711"/>
                    <a:gd name="connsiteX2" fmla="*/ 805437 w 805437"/>
                    <a:gd name="connsiteY2" fmla="*/ 0 h 116711"/>
                    <a:gd name="connsiteX3" fmla="*/ 692996 w 805437"/>
                    <a:gd name="connsiteY3" fmla="*/ 116711 h 116711"/>
                    <a:gd name="connsiteX4" fmla="*/ 0 w 805437"/>
                    <a:gd name="connsiteY4" fmla="*/ 116711 h 116711"/>
                    <a:gd name="connsiteX0" fmla="*/ 0 w 821312"/>
                    <a:gd name="connsiteY0" fmla="*/ 119886 h 119886"/>
                    <a:gd name="connsiteX1" fmla="*/ 106091 w 821312"/>
                    <a:gd name="connsiteY1" fmla="*/ 6350 h 119886"/>
                    <a:gd name="connsiteX2" fmla="*/ 821312 w 821312"/>
                    <a:gd name="connsiteY2" fmla="*/ 0 h 119886"/>
                    <a:gd name="connsiteX3" fmla="*/ 708871 w 821312"/>
                    <a:gd name="connsiteY3" fmla="*/ 116711 h 119886"/>
                    <a:gd name="connsiteX4" fmla="*/ 0 w 821312"/>
                    <a:gd name="connsiteY4" fmla="*/ 119886 h 119886"/>
                    <a:gd name="connsiteX0" fmla="*/ 0 w 821312"/>
                    <a:gd name="connsiteY0" fmla="*/ 119886 h 119886"/>
                    <a:gd name="connsiteX1" fmla="*/ 112441 w 821312"/>
                    <a:gd name="connsiteY1" fmla="*/ 3175 h 119886"/>
                    <a:gd name="connsiteX2" fmla="*/ 821312 w 821312"/>
                    <a:gd name="connsiteY2" fmla="*/ 0 h 119886"/>
                    <a:gd name="connsiteX3" fmla="*/ 708871 w 821312"/>
                    <a:gd name="connsiteY3" fmla="*/ 116711 h 119886"/>
                    <a:gd name="connsiteX4" fmla="*/ 0 w 821312"/>
                    <a:gd name="connsiteY4" fmla="*/ 119886 h 119886"/>
                    <a:gd name="connsiteX0" fmla="*/ 0 w 821312"/>
                    <a:gd name="connsiteY0" fmla="*/ 119886 h 119886"/>
                    <a:gd name="connsiteX1" fmla="*/ 118791 w 821312"/>
                    <a:gd name="connsiteY1" fmla="*/ 0 h 119886"/>
                    <a:gd name="connsiteX2" fmla="*/ 821312 w 821312"/>
                    <a:gd name="connsiteY2" fmla="*/ 0 h 119886"/>
                    <a:gd name="connsiteX3" fmla="*/ 708871 w 821312"/>
                    <a:gd name="connsiteY3" fmla="*/ 116711 h 119886"/>
                    <a:gd name="connsiteX4" fmla="*/ 0 w 821312"/>
                    <a:gd name="connsiteY4" fmla="*/ 119886 h 119886"/>
                    <a:gd name="connsiteX0" fmla="*/ 0 w 821312"/>
                    <a:gd name="connsiteY0" fmla="*/ 123061 h 123061"/>
                    <a:gd name="connsiteX1" fmla="*/ 64816 w 821312"/>
                    <a:gd name="connsiteY1" fmla="*/ 0 h 123061"/>
                    <a:gd name="connsiteX2" fmla="*/ 821312 w 821312"/>
                    <a:gd name="connsiteY2" fmla="*/ 3175 h 123061"/>
                    <a:gd name="connsiteX3" fmla="*/ 708871 w 821312"/>
                    <a:gd name="connsiteY3" fmla="*/ 119886 h 123061"/>
                    <a:gd name="connsiteX4" fmla="*/ 0 w 821312"/>
                    <a:gd name="connsiteY4" fmla="*/ 123061 h 1230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21312" h="123061">
                      <a:moveTo>
                        <a:pt x="0" y="123061"/>
                      </a:moveTo>
                      <a:lnTo>
                        <a:pt x="64816" y="0"/>
                      </a:lnTo>
                      <a:lnTo>
                        <a:pt x="821312" y="3175"/>
                      </a:lnTo>
                      <a:lnTo>
                        <a:pt x="708871" y="119886"/>
                      </a:lnTo>
                      <a:lnTo>
                        <a:pt x="0" y="12306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pic>
        <p:nvPicPr>
          <p:cNvPr id="56" name="Picture 55" descr="McGraw Hill red cube Logo">
            <a:extLst>
              <a:ext uri="{FF2B5EF4-FFF2-40B4-BE49-F238E27FC236}">
                <a16:creationId xmlns:a16="http://schemas.microsoft.com/office/drawing/2014/main" id="{FB8ADFE6-C4A2-E14F-8FFD-6019DBA6187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0297" y="733856"/>
            <a:ext cx="701068" cy="701068"/>
          </a:xfrm>
          <a:prstGeom prst="rect">
            <a:avLst/>
          </a:prstGeom>
        </p:spPr>
      </p:pic>
      <p:sp>
        <p:nvSpPr>
          <p:cNvPr id="58" name="Rectangle 57">
            <a:extLst>
              <a:ext uri="{FF2B5EF4-FFF2-40B4-BE49-F238E27FC236}">
                <a16:creationId xmlns:a16="http://schemas.microsoft.com/office/drawing/2014/main" id="{1D270C0A-6D12-D543-BBDC-13F13EEF7D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70296" y="1436453"/>
            <a:ext cx="5144874" cy="2580258"/>
          </a:xfrm>
          <a:prstGeom prst="rect">
            <a:avLst/>
          </a:prstGeom>
          <a:solidFill>
            <a:schemeClr val="bg2"/>
          </a:solidFill>
          <a:ln w="9525">
            <a:solidFill>
              <a:srgbClr val="0833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D1AB0CE1-8D6D-7448-B8CE-6354B4485C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70296" y="4023448"/>
            <a:ext cx="5144767" cy="923533"/>
          </a:xfrm>
          <a:prstGeom prst="rect">
            <a:avLst/>
          </a:prstGeom>
          <a:solidFill>
            <a:schemeClr val="bg2"/>
          </a:solidFill>
          <a:ln w="9525">
            <a:solidFill>
              <a:srgbClr val="0833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Title 2">
            <a:extLst>
              <a:ext uri="{FF2B5EF4-FFF2-40B4-BE49-F238E27FC236}">
                <a16:creationId xmlns:a16="http://schemas.microsoft.com/office/drawing/2014/main" id="{2EA7844D-0BD6-CD4D-8958-F02051CF3E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92983" y="1605014"/>
            <a:ext cx="4831300" cy="142057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60" name="Subtitle">
            <a:extLst>
              <a:ext uri="{FF2B5EF4-FFF2-40B4-BE49-F238E27FC236}">
                <a16:creationId xmlns:a16="http://schemas.microsoft.com/office/drawing/2014/main" id="{360FC992-BC0C-6F41-B636-9B86C8738C2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08087" y="3139278"/>
            <a:ext cx="4533631" cy="723986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Presentation Subtitle Sample 2 Lines Lorem Ipsum Dolore</a:t>
            </a:r>
          </a:p>
        </p:txBody>
      </p:sp>
      <p:sp>
        <p:nvSpPr>
          <p:cNvPr id="44" name="Name &amp; Surname">
            <a:extLst>
              <a:ext uri="{FF2B5EF4-FFF2-40B4-BE49-F238E27FC236}">
                <a16:creationId xmlns:a16="http://schemas.microsoft.com/office/drawing/2014/main" id="{0FC2ACD5-DFC3-DC4A-AD29-579EDAF07FE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08087" y="4122407"/>
            <a:ext cx="4887913" cy="311531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Presenter Names</a:t>
            </a:r>
          </a:p>
        </p:txBody>
      </p:sp>
      <p:sp>
        <p:nvSpPr>
          <p:cNvPr id="43" name="Numeral Date">
            <a:extLst>
              <a:ext uri="{FF2B5EF4-FFF2-40B4-BE49-F238E27FC236}">
                <a16:creationId xmlns:a16="http://schemas.microsoft.com/office/drawing/2014/main" id="{C75370B1-A29C-D045-93FF-A3FF43E45DC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208087" y="4512640"/>
            <a:ext cx="1811481" cy="311531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Date</a:t>
            </a:r>
          </a:p>
        </p:txBody>
      </p:sp>
      <p:sp>
        <p:nvSpPr>
          <p:cNvPr id="32" name="Picture Placeholder 2">
            <a:extLst>
              <a:ext uri="{FF2B5EF4-FFF2-40B4-BE49-F238E27FC236}">
                <a16:creationId xmlns:a16="http://schemas.microsoft.com/office/drawing/2014/main" id="{62B1EA1F-4CEF-8943-B26B-D2EE7BECA276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259041" y="2830679"/>
            <a:ext cx="3121683" cy="4027321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16031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04 – Split Content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op Nav">
            <a:extLst>
              <a:ext uri="{FF2B5EF4-FFF2-40B4-BE49-F238E27FC236}">
                <a16:creationId xmlns:a16="http://schemas.microsoft.com/office/drawing/2014/main" id="{5FF64314-768A-094E-8D3E-792A346992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728662"/>
            <a:ext cx="6096000" cy="6129337"/>
          </a:xfrm>
          <a:prstGeom prst="rect">
            <a:avLst/>
          </a:prstGeom>
          <a:solidFill>
            <a:srgbClr val="E21A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A4341A4-E791-D44E-AC57-83B8D4678A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7" name="Chapter Title">
            <a:extLst>
              <a:ext uri="{FF2B5EF4-FFF2-40B4-BE49-F238E27FC236}">
                <a16:creationId xmlns:a16="http://schemas.microsoft.com/office/drawing/2014/main" id="{D147B5A1-6770-244F-90F9-39C7D7B4ED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5" name="Pg">
            <a:extLst>
              <a:ext uri="{FF2B5EF4-FFF2-40B4-BE49-F238E27FC236}">
                <a16:creationId xmlns:a16="http://schemas.microsoft.com/office/drawing/2014/main" id="{6D0734D5-ECCE-EE43-AEEC-6D640277C707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157613E3-528C-4B48-962F-218DA3062E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9052" y="1648584"/>
            <a:ext cx="3889501" cy="599716"/>
          </a:xfrm>
        </p:spPr>
        <p:txBody>
          <a:bodyPr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7" name="Column 1">
            <a:extLst>
              <a:ext uri="{FF2B5EF4-FFF2-40B4-BE49-F238E27FC236}">
                <a16:creationId xmlns:a16="http://schemas.microsoft.com/office/drawing/2014/main" id="{A407A57A-3991-234C-BB4D-C76AA722410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1435" y="2248300"/>
            <a:ext cx="4647804" cy="4292600"/>
          </a:xfrm>
          <a:prstGeom prst="rect">
            <a:avLst/>
          </a:prstGeo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ts val="196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We do not advise to change color and size of font from what is displayed to abide by accessibility guidance. </a:t>
            </a:r>
          </a:p>
          <a:p>
            <a:pPr marL="285750" marR="0" lvl="0" indent="-285750" algn="l" defTabSz="914400" rtl="0" eaLnBrk="1" fontAlgn="auto" latinLnBrk="0" hangingPunct="1">
              <a:lnSpc>
                <a:spcPts val="196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diam.</a:t>
            </a:r>
          </a:p>
          <a:p>
            <a:pPr marL="285750" marR="0" lvl="0" indent="-285750" algn="l" defTabSz="914400" rtl="0" eaLnBrk="1" fontAlgn="auto" latinLnBrk="0" hangingPunct="1">
              <a:lnSpc>
                <a:spcPts val="196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diam.</a:t>
            </a:r>
          </a:p>
          <a:p>
            <a:pPr marL="285750" marR="0" lvl="0" indent="-285750" algn="l" defTabSz="914400" rtl="0" eaLnBrk="1" fontAlgn="auto" latinLnBrk="0" hangingPunct="1">
              <a:lnSpc>
                <a:spcPts val="196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diam.</a:t>
            </a:r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4B65D06A-C660-304A-BF51-E53969C245E2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096000" y="723900"/>
            <a:ext cx="6096000" cy="61341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1255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3840">
          <p15:clr>
            <a:srgbClr val="FBAE40"/>
          </p15:clr>
        </p15:guide>
        <p15:guide id="12" pos="483">
          <p15:clr>
            <a:srgbClr val="FBAE40"/>
          </p15:clr>
        </p15:guide>
        <p15:guide id="13" pos="7197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04 – Split Content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op Nav">
            <a:extLst>
              <a:ext uri="{FF2B5EF4-FFF2-40B4-BE49-F238E27FC236}">
                <a16:creationId xmlns:a16="http://schemas.microsoft.com/office/drawing/2014/main" id="{506D94AE-6408-924A-9474-D9BFD3F46B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728662"/>
            <a:ext cx="6096000" cy="612933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9BB60C-87AB-3B4D-9FA6-2E22249D4D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7" name="Chapter Title">
            <a:extLst>
              <a:ext uri="{FF2B5EF4-FFF2-40B4-BE49-F238E27FC236}">
                <a16:creationId xmlns:a16="http://schemas.microsoft.com/office/drawing/2014/main" id="{12968A59-ECEF-5743-B06E-E7F185B3A6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6" name="Pg">
            <a:extLst>
              <a:ext uri="{FF2B5EF4-FFF2-40B4-BE49-F238E27FC236}">
                <a16:creationId xmlns:a16="http://schemas.microsoft.com/office/drawing/2014/main" id="{909D505E-311A-9742-9802-6BA20700E6E1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BA93A090-B6E4-C645-ACB7-BA8B5BBC56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9052" y="1648584"/>
            <a:ext cx="3889501" cy="599716"/>
          </a:xfrm>
        </p:spPr>
        <p:txBody>
          <a:bodyPr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2" name="Column 1">
            <a:extLst>
              <a:ext uri="{FF2B5EF4-FFF2-40B4-BE49-F238E27FC236}">
                <a16:creationId xmlns:a16="http://schemas.microsoft.com/office/drawing/2014/main" id="{84811588-2F3A-374E-A3FD-346248EA134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1435" y="2248300"/>
            <a:ext cx="4647804" cy="4292600"/>
          </a:xfrm>
          <a:prstGeom prst="rect">
            <a:avLst/>
          </a:prstGeo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ts val="196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We do not advise to change color and size of font from what is displayed to abide by accessibility guidance. </a:t>
            </a:r>
          </a:p>
          <a:p>
            <a:pPr marL="285750" marR="0" lvl="0" indent="-285750" algn="l" defTabSz="914400" rtl="0" eaLnBrk="1" fontAlgn="auto" latinLnBrk="0" hangingPunct="1">
              <a:lnSpc>
                <a:spcPts val="196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diam.</a:t>
            </a:r>
          </a:p>
          <a:p>
            <a:pPr marL="285750" marR="0" lvl="0" indent="-285750" algn="l" defTabSz="914400" rtl="0" eaLnBrk="1" fontAlgn="auto" latinLnBrk="0" hangingPunct="1">
              <a:lnSpc>
                <a:spcPts val="196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diam.</a:t>
            </a:r>
          </a:p>
          <a:p>
            <a:pPr marL="285750" marR="0" lvl="0" indent="-285750" algn="l" defTabSz="914400" rtl="0" eaLnBrk="1" fontAlgn="auto" latinLnBrk="0" hangingPunct="1">
              <a:lnSpc>
                <a:spcPts val="196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diam.</a:t>
            </a:r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C3E5E1A-83D6-C743-AA00-2266C72F07C0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096000" y="723900"/>
            <a:ext cx="6096000" cy="61341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1369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6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3840">
          <p15:clr>
            <a:srgbClr val="FBAE40"/>
          </p15:clr>
        </p15:guide>
        <p15:guide id="12" pos="483">
          <p15:clr>
            <a:srgbClr val="FBAE40"/>
          </p15:clr>
        </p15:guide>
        <p15:guide id="13" pos="7197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4 – Split Content - 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op Nav">
            <a:extLst>
              <a:ext uri="{FF2B5EF4-FFF2-40B4-BE49-F238E27FC236}">
                <a16:creationId xmlns:a16="http://schemas.microsoft.com/office/drawing/2014/main" id="{587A5945-13FE-A54A-B1D9-FD863F5E65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96000" y="728662"/>
            <a:ext cx="6096000" cy="6129337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op Nav">
            <a:extLst>
              <a:ext uri="{FF2B5EF4-FFF2-40B4-BE49-F238E27FC236}">
                <a16:creationId xmlns:a16="http://schemas.microsoft.com/office/drawing/2014/main" id="{5FF64314-768A-094E-8D3E-792A346992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728662"/>
            <a:ext cx="6096000" cy="6129337"/>
          </a:xfrm>
          <a:prstGeom prst="rect">
            <a:avLst/>
          </a:prstGeom>
          <a:solidFill>
            <a:srgbClr val="440B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7D7113C-B06C-114F-9BC4-D9927D5EDD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8" name="Chapter Title">
            <a:extLst>
              <a:ext uri="{FF2B5EF4-FFF2-40B4-BE49-F238E27FC236}">
                <a16:creationId xmlns:a16="http://schemas.microsoft.com/office/drawing/2014/main" id="{3B15BE9E-15AB-6248-BC6C-65FA9B4190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5" name="Pg">
            <a:extLst>
              <a:ext uri="{FF2B5EF4-FFF2-40B4-BE49-F238E27FC236}">
                <a16:creationId xmlns:a16="http://schemas.microsoft.com/office/drawing/2014/main" id="{902644F1-F876-6F4E-B0D0-30B61C1D1DA8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6E612916-D698-B646-8E99-73538FEC08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9052" y="1648584"/>
            <a:ext cx="3889501" cy="599716"/>
          </a:xfrm>
        </p:spPr>
        <p:txBody>
          <a:bodyPr>
            <a:noAutofit/>
          </a:bodyPr>
          <a:lstStyle>
            <a:lvl1pPr>
              <a:defRPr sz="2400">
                <a:solidFill>
                  <a:schemeClr val="accent4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2" name="Column 1">
            <a:extLst>
              <a:ext uri="{FF2B5EF4-FFF2-40B4-BE49-F238E27FC236}">
                <a16:creationId xmlns:a16="http://schemas.microsoft.com/office/drawing/2014/main" id="{2D25A3E2-5973-1F47-9839-AEEF2A9FA6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1435" y="2248300"/>
            <a:ext cx="4647804" cy="4292600"/>
          </a:xfrm>
          <a:prstGeom prst="rect">
            <a:avLst/>
          </a:prstGeo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ts val="196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We do not advise to change color and size of font from what is displayed to abide by accessibility guidance. </a:t>
            </a:r>
          </a:p>
          <a:p>
            <a:pPr marL="285750" marR="0" lvl="0" indent="-285750" algn="l" defTabSz="914400" rtl="0" eaLnBrk="1" fontAlgn="auto" latinLnBrk="0" hangingPunct="1">
              <a:lnSpc>
                <a:spcPts val="196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diam.</a:t>
            </a:r>
          </a:p>
          <a:p>
            <a:pPr marL="285750" marR="0" lvl="0" indent="-285750" algn="l" defTabSz="914400" rtl="0" eaLnBrk="1" fontAlgn="auto" latinLnBrk="0" hangingPunct="1">
              <a:lnSpc>
                <a:spcPts val="196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diam.</a:t>
            </a:r>
          </a:p>
          <a:p>
            <a:pPr marL="285750" marR="0" lvl="0" indent="-285750" algn="l" defTabSz="914400" rtl="0" eaLnBrk="1" fontAlgn="auto" latinLnBrk="0" hangingPunct="1">
              <a:lnSpc>
                <a:spcPts val="196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diam.</a:t>
            </a:r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13" name="Headline 2">
            <a:extLst>
              <a:ext uri="{FF2B5EF4-FFF2-40B4-BE49-F238E27FC236}">
                <a16:creationId xmlns:a16="http://schemas.microsoft.com/office/drawing/2014/main" id="{3B9320FD-ECFE-2547-B24C-41807BE745F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756529" y="1689044"/>
            <a:ext cx="2540607" cy="52322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Title 24pt Bold</a:t>
            </a:r>
          </a:p>
        </p:txBody>
      </p:sp>
      <p:sp>
        <p:nvSpPr>
          <p:cNvPr id="14" name="Column 2">
            <a:extLst>
              <a:ext uri="{FF2B5EF4-FFF2-40B4-BE49-F238E27FC236}">
                <a16:creationId xmlns:a16="http://schemas.microsoft.com/office/drawing/2014/main" id="{BE08606E-3A0D-A34C-AE43-FA45C840AF8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756529" y="2250066"/>
            <a:ext cx="4668709" cy="4292600"/>
          </a:xfrm>
          <a:prstGeom prst="rect">
            <a:avLst/>
          </a:prstGeom>
        </p:spPr>
        <p:txBody>
          <a:bodyPr>
            <a:normAutofit/>
          </a:bodyPr>
          <a:lstStyle>
            <a:lvl1pPr marL="347472" indent="-347472">
              <a:lnSpc>
                <a:spcPts val="196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We do not advise to change color and size of font from what is displayed to abide by accessibility guidance. </a:t>
            </a:r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diam.</a:t>
            </a:r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diam.</a:t>
            </a:r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diam.</a:t>
            </a:r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7300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3840">
          <p15:clr>
            <a:srgbClr val="FBAE40"/>
          </p15:clr>
        </p15:guide>
        <p15:guide id="12" pos="483">
          <p15:clr>
            <a:srgbClr val="FBAE40"/>
          </p15:clr>
        </p15:guide>
        <p15:guide id="13" pos="7197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5 –  Featured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A91B10F-EC0D-C943-A3BF-5EA4083470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971799" y="728662"/>
            <a:ext cx="9220199" cy="6131437"/>
          </a:xfrm>
          <a:prstGeom prst="rect">
            <a:avLst/>
          </a:prstGeom>
          <a:solidFill>
            <a:srgbClr val="0623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7715F7-79AE-4445-BAD3-85182EECDA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7" name="Chapter Title">
            <a:extLst>
              <a:ext uri="{FF2B5EF4-FFF2-40B4-BE49-F238E27FC236}">
                <a16:creationId xmlns:a16="http://schemas.microsoft.com/office/drawing/2014/main" id="{83F9BD00-9860-B24B-A115-ADCF1F873F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5" name="Pg">
            <a:extLst>
              <a:ext uri="{FF2B5EF4-FFF2-40B4-BE49-F238E27FC236}">
                <a16:creationId xmlns:a16="http://schemas.microsoft.com/office/drawing/2014/main" id="{BB24EE79-0614-1C44-9851-9AF8AE454754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56C2F877-471D-F64A-908A-B18F178596D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06850" y="1404902"/>
            <a:ext cx="5729288" cy="599716"/>
          </a:xfrm>
        </p:spPr>
        <p:txBody>
          <a:bodyPr>
            <a:noAutofit/>
          </a:bodyPr>
          <a:lstStyle>
            <a:lvl1pPr>
              <a:defRPr sz="2400">
                <a:solidFill>
                  <a:schemeClr val="accent6">
                    <a:lumMod val="90000"/>
                  </a:schemeClr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7" name="Body text">
            <a:extLst>
              <a:ext uri="{FF2B5EF4-FFF2-40B4-BE49-F238E27FC236}">
                <a16:creationId xmlns:a16="http://schemas.microsoft.com/office/drawing/2014/main" id="{7BE2A8A8-9F48-D340-BBE6-3CCC22FF302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06850" y="2305229"/>
            <a:ext cx="5729288" cy="3699165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We do not advise to change color and size of font from what is displayed to abide by accessibility guidance. </a:t>
            </a:r>
          </a:p>
          <a:p>
            <a:pPr>
              <a:spcBef>
                <a:spcPts val="1200"/>
              </a:spcBef>
            </a:pP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dolor sit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consectetuer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sed diam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nonummy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euismod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tincidunt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laoreet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dolore magna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aliquam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erat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volutpat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>
              <a:spcBef>
                <a:spcPts val="1200"/>
              </a:spcBef>
            </a:pP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wisi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enim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ad minim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veniam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nostrud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exerci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tation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ullamcorper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suscipit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lobortis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aliquip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ex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commodo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consequat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veniam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nostrud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spcBef>
                <a:spcPts val="1200"/>
              </a:spcBef>
            </a:pP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Nonummy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euismod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tincidunt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laoreet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dolore magna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aliquam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erat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volutpat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Ut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wisi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enim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ad minim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veniam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nostrud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exerci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08187EC-ADB8-8D41-852E-6A8DD6FB361D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0" y="728663"/>
            <a:ext cx="2971800" cy="6129337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778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pos="347">
          <p15:clr>
            <a:srgbClr val="FBAE40"/>
          </p15:clr>
        </p15:guide>
        <p15:guide id="6" pos="7310">
          <p15:clr>
            <a:srgbClr val="FBAE40"/>
          </p15:clr>
        </p15:guide>
        <p15:guide id="7" pos="7197">
          <p15:clr>
            <a:srgbClr val="FBAE40"/>
          </p15:clr>
        </p15:guide>
        <p15:guide id="8" pos="483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5 –  Featured - 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A91B10F-EC0D-C943-A3BF-5EA4083470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971799" y="728662"/>
            <a:ext cx="9220200" cy="613143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F5827C1-94DC-5940-A85A-10CDA96F28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23" name="Chapter Title">
            <a:extLst>
              <a:ext uri="{FF2B5EF4-FFF2-40B4-BE49-F238E27FC236}">
                <a16:creationId xmlns:a16="http://schemas.microsoft.com/office/drawing/2014/main" id="{092D0355-EC65-A840-8C46-2F2D005A4B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5" name="Pg">
            <a:extLst>
              <a:ext uri="{FF2B5EF4-FFF2-40B4-BE49-F238E27FC236}">
                <a16:creationId xmlns:a16="http://schemas.microsoft.com/office/drawing/2014/main" id="{05E1BBCE-1234-3F43-9A61-5DFC3A3C1E18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C129857A-4191-9E44-B536-ECD8F786968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06850" y="1404902"/>
            <a:ext cx="5729288" cy="599716"/>
          </a:xfrm>
        </p:spPr>
        <p:txBody>
          <a:bodyPr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2" name="Body Text">
            <a:extLst>
              <a:ext uri="{FF2B5EF4-FFF2-40B4-BE49-F238E27FC236}">
                <a16:creationId xmlns:a16="http://schemas.microsoft.com/office/drawing/2014/main" id="{A78ABDEE-3F66-9544-9A11-A8EE097D130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06850" y="2305229"/>
            <a:ext cx="5729288" cy="369916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>
                <a:solidFill>
                  <a:schemeClr val="bg1"/>
                </a:solidFill>
              </a:defRPr>
            </a:lvl1pPr>
          </a:lstStyle>
          <a:p>
            <a:pPr>
              <a:spcBef>
                <a:spcPts val="1200"/>
              </a:spcBef>
            </a:pP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do not advise to change color and size of font from what is displayed to abide by accessibility guidance. </a:t>
            </a:r>
          </a:p>
          <a:p>
            <a:pPr>
              <a:spcBef>
                <a:spcPts val="1200"/>
              </a:spcBef>
            </a:pP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dolor sit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consectetuer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sed diam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nonummy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euismod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tincidunt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laoreet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dolore magna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aliquam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erat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volutpat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>
              <a:spcBef>
                <a:spcPts val="1200"/>
              </a:spcBef>
            </a:pP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wisi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enim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ad minim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veniam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nostrud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exerci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tation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ullamcorper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suscipit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lobortis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aliquip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ex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commodo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consequat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veniam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nostrud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spcBef>
                <a:spcPts val="1200"/>
              </a:spcBef>
            </a:pP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Nonummy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euismod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tincidunt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laoreet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dolore magna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aliquam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erat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volutpat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Ut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wisi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enim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ad minim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veniam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nostrud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exerci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spcBef>
                <a:spcPts val="1200"/>
              </a:spcBef>
            </a:pPr>
            <a:endParaRPr lang="en-US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Picture Placeholder 2">
            <a:extLst>
              <a:ext uri="{FF2B5EF4-FFF2-40B4-BE49-F238E27FC236}">
                <a16:creationId xmlns:a16="http://schemas.microsoft.com/office/drawing/2014/main" id="{D50FC85D-27CD-FF4D-8BFA-DF4E67E5B433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0" y="728663"/>
            <a:ext cx="2971799" cy="6129337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2803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pos="347">
          <p15:clr>
            <a:srgbClr val="FBAE40"/>
          </p15:clr>
        </p15:guide>
        <p15:guide id="6" pos="7310">
          <p15:clr>
            <a:srgbClr val="FBAE40"/>
          </p15:clr>
        </p15:guide>
        <p15:guide id="7" pos="7197">
          <p15:clr>
            <a:srgbClr val="FBAE40"/>
          </p15:clr>
        </p15:guide>
        <p15:guide id="8" pos="483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6 –  Bulleted List - L. H.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op Nav">
            <a:extLst>
              <a:ext uri="{FF2B5EF4-FFF2-40B4-BE49-F238E27FC236}">
                <a16:creationId xmlns:a16="http://schemas.microsoft.com/office/drawing/2014/main" id="{B0DBB454-2923-D247-A793-2E1AD83EDC61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5896931D-0790-784E-B4DB-8ED1ACF447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1" y="3321724"/>
            <a:ext cx="12191998" cy="3027950"/>
            <a:chOff x="1" y="2621937"/>
            <a:chExt cx="12191998" cy="3027950"/>
          </a:xfrm>
        </p:grpSpPr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55043362-8F75-0745-A63A-7834495F8714}"/>
                </a:ext>
              </a:extLst>
            </p:cNvPr>
            <p:cNvGrpSpPr/>
            <p:nvPr userDrawn="1"/>
          </p:nvGrpSpPr>
          <p:grpSpPr>
            <a:xfrm>
              <a:off x="1" y="2621937"/>
              <a:ext cx="2001201" cy="233422"/>
              <a:chOff x="0" y="2656480"/>
              <a:chExt cx="9572617" cy="233422"/>
            </a:xfrm>
          </p:grpSpPr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3E66ECAB-7133-AD4B-B0EE-28A4BEF04CAC}"/>
                  </a:ext>
                </a:extLst>
              </p:cNvPr>
              <p:cNvSpPr/>
              <p:nvPr userDrawn="1"/>
            </p:nvSpPr>
            <p:spPr>
              <a:xfrm>
                <a:off x="0" y="2656480"/>
                <a:ext cx="9572617" cy="116711"/>
              </a:xfrm>
              <a:prstGeom prst="rect">
                <a:avLst/>
              </a:prstGeom>
              <a:solidFill>
                <a:srgbClr val="06235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1C11623C-AC1A-4A43-A565-9255506E6567}"/>
                  </a:ext>
                </a:extLst>
              </p:cNvPr>
              <p:cNvSpPr/>
              <p:nvPr userDrawn="1"/>
            </p:nvSpPr>
            <p:spPr>
              <a:xfrm>
                <a:off x="0" y="2773191"/>
                <a:ext cx="9572617" cy="116711"/>
              </a:xfrm>
              <a:prstGeom prst="rect">
                <a:avLst/>
              </a:prstGeom>
              <a:solidFill>
                <a:srgbClr val="E3B9F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A8D16141-CCAB-0746-8535-98B2E101BCFA}"/>
                </a:ext>
              </a:extLst>
            </p:cNvPr>
            <p:cNvGrpSpPr/>
            <p:nvPr userDrawn="1"/>
          </p:nvGrpSpPr>
          <p:grpSpPr>
            <a:xfrm rot="5400000">
              <a:off x="428932" y="4077616"/>
              <a:ext cx="2911120" cy="233422"/>
              <a:chOff x="0" y="2656480"/>
              <a:chExt cx="9572617" cy="233422"/>
            </a:xfrm>
          </p:grpSpPr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952A5FA2-4E0D-C54C-BB84-BDD6D943E8D4}"/>
                  </a:ext>
                </a:extLst>
              </p:cNvPr>
              <p:cNvSpPr/>
              <p:nvPr userDrawn="1"/>
            </p:nvSpPr>
            <p:spPr>
              <a:xfrm>
                <a:off x="0" y="2656480"/>
                <a:ext cx="9572617" cy="116711"/>
              </a:xfrm>
              <a:prstGeom prst="rect">
                <a:avLst/>
              </a:prstGeom>
              <a:solidFill>
                <a:srgbClr val="06235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CC389AD1-AB5B-BD49-AB38-9B9B1604791E}"/>
                  </a:ext>
                </a:extLst>
              </p:cNvPr>
              <p:cNvSpPr/>
              <p:nvPr userDrawn="1"/>
            </p:nvSpPr>
            <p:spPr>
              <a:xfrm>
                <a:off x="0" y="2773191"/>
                <a:ext cx="9572617" cy="116711"/>
              </a:xfrm>
              <a:prstGeom prst="rect">
                <a:avLst/>
              </a:prstGeom>
              <a:solidFill>
                <a:srgbClr val="E3B9F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1969F282-EF38-FC40-905F-6E5D77FB9041}"/>
                </a:ext>
              </a:extLst>
            </p:cNvPr>
            <p:cNvGrpSpPr/>
            <p:nvPr userDrawn="1"/>
          </p:nvGrpSpPr>
          <p:grpSpPr>
            <a:xfrm>
              <a:off x="1884490" y="5416463"/>
              <a:ext cx="10307509" cy="233422"/>
              <a:chOff x="0" y="2656480"/>
              <a:chExt cx="9572617" cy="233422"/>
            </a:xfrm>
          </p:grpSpPr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EFC2C7F0-EC9D-D44C-B4DD-06FE6C88E716}"/>
                  </a:ext>
                </a:extLst>
              </p:cNvPr>
              <p:cNvSpPr/>
              <p:nvPr userDrawn="1"/>
            </p:nvSpPr>
            <p:spPr>
              <a:xfrm>
                <a:off x="0" y="2656480"/>
                <a:ext cx="9572617" cy="116711"/>
              </a:xfrm>
              <a:prstGeom prst="rect">
                <a:avLst/>
              </a:prstGeom>
              <a:solidFill>
                <a:srgbClr val="06235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F7BDA258-0A0D-F741-9901-55DEAA79A460}"/>
                  </a:ext>
                </a:extLst>
              </p:cNvPr>
              <p:cNvSpPr/>
              <p:nvPr userDrawn="1"/>
            </p:nvSpPr>
            <p:spPr>
              <a:xfrm>
                <a:off x="0" y="2773191"/>
                <a:ext cx="9572617" cy="116711"/>
              </a:xfrm>
              <a:prstGeom prst="rect">
                <a:avLst/>
              </a:prstGeom>
              <a:solidFill>
                <a:srgbClr val="E3B9F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3F5B8D5-712F-414E-A26F-6FA978D44C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0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27" name="Chapter Title">
            <a:extLst>
              <a:ext uri="{FF2B5EF4-FFF2-40B4-BE49-F238E27FC236}">
                <a16:creationId xmlns:a16="http://schemas.microsoft.com/office/drawing/2014/main" id="{D7037DB2-618C-FC4F-9EF6-9DD3982345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48" name="Pg">
            <a:extLst>
              <a:ext uri="{FF2B5EF4-FFF2-40B4-BE49-F238E27FC236}">
                <a16:creationId xmlns:a16="http://schemas.microsoft.com/office/drawing/2014/main" id="{75E0C428-3E02-FA42-99AF-95E6B1BE2533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itle 1">
            <a:extLst>
              <a:ext uri="{FF2B5EF4-FFF2-40B4-BE49-F238E27FC236}">
                <a16:creationId xmlns:a16="http://schemas.microsoft.com/office/drawing/2014/main" id="{D785BAF5-3D1A-EB44-9381-2C704C22380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7450" y="958960"/>
            <a:ext cx="5729288" cy="599716"/>
          </a:xfrm>
        </p:spPr>
        <p:txBody>
          <a:bodyPr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30" name="01">
            <a:extLst>
              <a:ext uri="{FF2B5EF4-FFF2-40B4-BE49-F238E27FC236}">
                <a16:creationId xmlns:a16="http://schemas.microsoft.com/office/drawing/2014/main" id="{C7460D23-DB38-E34B-9711-F933BB9213C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50351" y="1813832"/>
            <a:ext cx="548845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01</a:t>
            </a:r>
          </a:p>
        </p:txBody>
      </p:sp>
      <p:sp>
        <p:nvSpPr>
          <p:cNvPr id="5" name="Headline 1">
            <a:extLst>
              <a:ext uri="{FF2B5EF4-FFF2-40B4-BE49-F238E27FC236}">
                <a16:creationId xmlns:a16="http://schemas.microsoft.com/office/drawing/2014/main" id="{8E9BAA1C-DF88-B445-9BDF-5E8FB00ADB6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99197" y="1813832"/>
            <a:ext cx="3033712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Headline</a:t>
            </a:r>
          </a:p>
        </p:txBody>
      </p:sp>
      <p:sp>
        <p:nvSpPr>
          <p:cNvPr id="50" name="Copy 1">
            <a:extLst>
              <a:ext uri="{FF2B5EF4-FFF2-40B4-BE49-F238E27FC236}">
                <a16:creationId xmlns:a16="http://schemas.microsoft.com/office/drawing/2014/main" id="{238D5C13-6BC6-864C-852E-088734E0F5B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212671" y="2265940"/>
            <a:ext cx="4241637" cy="4206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0">
                <a:solidFill>
                  <a:schemeClr val="bg1"/>
                </a:solidFill>
              </a:defRPr>
            </a:lvl1pPr>
          </a:lstStyle>
          <a:p>
            <a:pPr>
              <a:spcBef>
                <a:spcPts val="1200"/>
              </a:spcBef>
            </a:pP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do not advise to change color and size of font from what is displayed to abide by accessibility guidance. </a:t>
            </a:r>
          </a:p>
        </p:txBody>
      </p:sp>
      <p:sp>
        <p:nvSpPr>
          <p:cNvPr id="33" name="02">
            <a:extLst>
              <a:ext uri="{FF2B5EF4-FFF2-40B4-BE49-F238E27FC236}">
                <a16:creationId xmlns:a16="http://schemas.microsoft.com/office/drawing/2014/main" id="{502F8C79-77C0-5C48-867D-B292CA3E5A1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57450" y="3291803"/>
            <a:ext cx="548845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02</a:t>
            </a:r>
          </a:p>
        </p:txBody>
      </p:sp>
      <p:sp>
        <p:nvSpPr>
          <p:cNvPr id="32" name="Headline 2">
            <a:extLst>
              <a:ext uri="{FF2B5EF4-FFF2-40B4-BE49-F238E27FC236}">
                <a16:creationId xmlns:a16="http://schemas.microsoft.com/office/drawing/2014/main" id="{1217D55F-AC99-6C4B-A91A-B525B2F82D0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06296" y="3291803"/>
            <a:ext cx="3033712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Headline</a:t>
            </a:r>
          </a:p>
        </p:txBody>
      </p:sp>
      <p:sp>
        <p:nvSpPr>
          <p:cNvPr id="69" name="Copy 2">
            <a:extLst>
              <a:ext uri="{FF2B5EF4-FFF2-40B4-BE49-F238E27FC236}">
                <a16:creationId xmlns:a16="http://schemas.microsoft.com/office/drawing/2014/main" id="{6B38AE9F-747B-2849-9A2B-8E78114D04B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199196" y="3698521"/>
            <a:ext cx="4241637" cy="92882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eu</a:t>
            </a:r>
            <a:r>
              <a:rPr lang="en-US"/>
              <a:t> </a:t>
            </a:r>
            <a:r>
              <a:rPr lang="en-US" err="1"/>
              <a:t>timeam</a:t>
            </a:r>
            <a:r>
              <a:rPr lang="en-US"/>
              <a:t> </a:t>
            </a:r>
            <a:r>
              <a:rPr lang="en-US" err="1"/>
              <a:t>molestie</a:t>
            </a:r>
            <a:r>
              <a:rPr lang="en-US"/>
              <a:t> </a:t>
            </a:r>
            <a:r>
              <a:rPr lang="en-US" err="1"/>
              <a:t>pri</a:t>
            </a:r>
            <a:r>
              <a:rPr lang="en-US"/>
              <a:t>, </a:t>
            </a:r>
            <a:r>
              <a:rPr lang="en-US" err="1"/>
              <a:t>nec</a:t>
            </a:r>
            <a:r>
              <a:rPr lang="en-US"/>
              <a:t> </a:t>
            </a:r>
            <a:r>
              <a:rPr lang="en-US" err="1"/>
              <a:t>solet</a:t>
            </a:r>
            <a:r>
              <a:rPr lang="en-US"/>
              <a:t> </a:t>
            </a:r>
            <a:r>
              <a:rPr lang="en-US" err="1"/>
              <a:t>convenire</a:t>
            </a:r>
            <a:r>
              <a:rPr lang="en-US"/>
              <a:t> ex. Sea </a:t>
            </a:r>
            <a:r>
              <a:rPr lang="en-US" err="1"/>
              <a:t>mollis</a:t>
            </a:r>
            <a:r>
              <a:rPr lang="en-US"/>
              <a:t> </a:t>
            </a:r>
            <a:r>
              <a:rPr lang="en-US" err="1"/>
              <a:t>pertinax</a:t>
            </a:r>
            <a:r>
              <a:rPr lang="en-US"/>
              <a:t> </a:t>
            </a:r>
            <a:r>
              <a:rPr lang="en-US" err="1"/>
              <a:t>assentior</a:t>
            </a:r>
            <a:r>
              <a:rPr lang="en-US"/>
              <a:t> </a:t>
            </a:r>
            <a:r>
              <a:rPr lang="en-US" err="1"/>
              <a:t>ea</a:t>
            </a:r>
            <a:r>
              <a:rPr lang="en-US"/>
              <a:t>, vim.</a:t>
            </a:r>
          </a:p>
        </p:txBody>
      </p:sp>
      <p:sp>
        <p:nvSpPr>
          <p:cNvPr id="36" name="03">
            <a:extLst>
              <a:ext uri="{FF2B5EF4-FFF2-40B4-BE49-F238E27FC236}">
                <a16:creationId xmlns:a16="http://schemas.microsoft.com/office/drawing/2014/main" id="{8C7E74A7-FBB4-F44D-9FD3-F3C86CE25C9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8563" y="4758717"/>
            <a:ext cx="548845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03</a:t>
            </a:r>
          </a:p>
        </p:txBody>
      </p:sp>
      <p:sp>
        <p:nvSpPr>
          <p:cNvPr id="38" name="Headline 3">
            <a:extLst>
              <a:ext uri="{FF2B5EF4-FFF2-40B4-BE49-F238E27FC236}">
                <a16:creationId xmlns:a16="http://schemas.microsoft.com/office/drawing/2014/main" id="{A5C9EDD8-7B5C-B14B-A1FE-E4BC3B6F3C0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206296" y="4752591"/>
            <a:ext cx="3033712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Headline</a:t>
            </a:r>
          </a:p>
        </p:txBody>
      </p:sp>
      <p:sp>
        <p:nvSpPr>
          <p:cNvPr id="70" name="Copy 3">
            <a:extLst>
              <a:ext uri="{FF2B5EF4-FFF2-40B4-BE49-F238E27FC236}">
                <a16:creationId xmlns:a16="http://schemas.microsoft.com/office/drawing/2014/main" id="{C2895A15-FE9A-7A4F-8035-F76C77E050E9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212671" y="5182326"/>
            <a:ext cx="4241637" cy="92882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eu</a:t>
            </a:r>
            <a:r>
              <a:rPr lang="en-US"/>
              <a:t> </a:t>
            </a:r>
            <a:r>
              <a:rPr lang="en-US" err="1"/>
              <a:t>timeam</a:t>
            </a:r>
            <a:r>
              <a:rPr lang="en-US"/>
              <a:t> </a:t>
            </a:r>
            <a:r>
              <a:rPr lang="en-US" err="1"/>
              <a:t>molestie</a:t>
            </a:r>
            <a:r>
              <a:rPr lang="en-US"/>
              <a:t> </a:t>
            </a:r>
            <a:r>
              <a:rPr lang="en-US" err="1"/>
              <a:t>pri</a:t>
            </a:r>
            <a:r>
              <a:rPr lang="en-US"/>
              <a:t>, </a:t>
            </a:r>
            <a:r>
              <a:rPr lang="en-US" err="1"/>
              <a:t>nec</a:t>
            </a:r>
            <a:r>
              <a:rPr lang="en-US"/>
              <a:t> </a:t>
            </a:r>
            <a:r>
              <a:rPr lang="en-US" err="1"/>
              <a:t>solet</a:t>
            </a:r>
            <a:r>
              <a:rPr lang="en-US"/>
              <a:t> </a:t>
            </a:r>
            <a:r>
              <a:rPr lang="en-US" err="1"/>
              <a:t>convenire</a:t>
            </a:r>
            <a:r>
              <a:rPr lang="en-US"/>
              <a:t> ex. Sea </a:t>
            </a:r>
            <a:r>
              <a:rPr lang="en-US" err="1"/>
              <a:t>mollis</a:t>
            </a:r>
            <a:r>
              <a:rPr lang="en-US"/>
              <a:t> </a:t>
            </a:r>
            <a:r>
              <a:rPr lang="en-US" err="1"/>
              <a:t>pertinax</a:t>
            </a:r>
            <a:r>
              <a:rPr lang="en-US"/>
              <a:t> </a:t>
            </a:r>
            <a:r>
              <a:rPr lang="en-US" err="1"/>
              <a:t>assentior</a:t>
            </a:r>
            <a:r>
              <a:rPr lang="en-US"/>
              <a:t> </a:t>
            </a:r>
            <a:r>
              <a:rPr lang="en-US" err="1"/>
              <a:t>ea</a:t>
            </a:r>
            <a:r>
              <a:rPr lang="en-US"/>
              <a:t>, vim.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EC093DB3-273B-AF41-9798-B6C4095D961A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6935788" y="1746250"/>
            <a:ext cx="4148137" cy="511175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6685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6 –  Bulleted List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op Nav">
            <a:extLst>
              <a:ext uri="{FF2B5EF4-FFF2-40B4-BE49-F238E27FC236}">
                <a16:creationId xmlns:a16="http://schemas.microsoft.com/office/drawing/2014/main" id="{4F65DF74-35BF-374C-8CF0-E5D7AB09DDE3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613287A0-C8FD-6449-8310-14600C68CD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3321723"/>
            <a:ext cx="12192000" cy="3027951"/>
            <a:chOff x="0" y="2621937"/>
            <a:chExt cx="12192000" cy="3027951"/>
          </a:xfrm>
          <a:solidFill>
            <a:schemeClr val="accent1"/>
          </a:solidFill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8A87DFCB-27DE-CA43-932D-377A4B7A96E8}"/>
                </a:ext>
              </a:extLst>
            </p:cNvPr>
            <p:cNvSpPr/>
            <p:nvPr userDrawn="1"/>
          </p:nvSpPr>
          <p:spPr>
            <a:xfrm>
              <a:off x="0" y="2621937"/>
              <a:ext cx="1821468" cy="22999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EF4C1B40-A6DC-E140-A12A-4D94A2DA9CA4}"/>
                </a:ext>
              </a:extLst>
            </p:cNvPr>
            <p:cNvSpPr/>
            <p:nvPr userDrawn="1"/>
          </p:nvSpPr>
          <p:spPr>
            <a:xfrm rot="5400000">
              <a:off x="372227" y="4020914"/>
              <a:ext cx="3027951" cy="22999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3F788E9F-4D6F-FC49-AFFB-0DB170A87861}"/>
                </a:ext>
              </a:extLst>
            </p:cNvPr>
            <p:cNvSpPr/>
            <p:nvPr userDrawn="1"/>
          </p:nvSpPr>
          <p:spPr>
            <a:xfrm>
              <a:off x="1810327" y="5419887"/>
              <a:ext cx="10381673" cy="22999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DD26904-2D64-A041-AED1-1566B3F825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22" name="Chapter Title">
            <a:extLst>
              <a:ext uri="{FF2B5EF4-FFF2-40B4-BE49-F238E27FC236}">
                <a16:creationId xmlns:a16="http://schemas.microsoft.com/office/drawing/2014/main" id="{9A5F8572-960D-D448-90C2-B30ED42846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23" name="Pg">
            <a:extLst>
              <a:ext uri="{FF2B5EF4-FFF2-40B4-BE49-F238E27FC236}">
                <a16:creationId xmlns:a16="http://schemas.microsoft.com/office/drawing/2014/main" id="{48342CED-001C-AD48-8427-D341DEBD80C9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5B0E7CBC-867F-A54C-812D-51EB02B0D0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04895" y="958960"/>
            <a:ext cx="4796859" cy="599716"/>
          </a:xfrm>
        </p:spPr>
        <p:txBody>
          <a:bodyPr>
            <a:noAutofit/>
          </a:bodyPr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38" name="01">
            <a:extLst>
              <a:ext uri="{FF2B5EF4-FFF2-40B4-BE49-F238E27FC236}">
                <a16:creationId xmlns:a16="http://schemas.microsoft.com/office/drawing/2014/main" id="{4DD26A78-8BCB-B24A-B98B-D3C5C720142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697796" y="1718735"/>
            <a:ext cx="548845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01</a:t>
            </a:r>
          </a:p>
        </p:txBody>
      </p:sp>
      <p:sp>
        <p:nvSpPr>
          <p:cNvPr id="37" name="Headline 1">
            <a:extLst>
              <a:ext uri="{FF2B5EF4-FFF2-40B4-BE49-F238E27FC236}">
                <a16:creationId xmlns:a16="http://schemas.microsoft.com/office/drawing/2014/main" id="{F77579FA-E0A6-BE4E-B83A-0F7305BA495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246642" y="1718735"/>
            <a:ext cx="3033712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Headline</a:t>
            </a:r>
          </a:p>
        </p:txBody>
      </p:sp>
      <p:sp>
        <p:nvSpPr>
          <p:cNvPr id="39" name="Copy 1">
            <a:extLst>
              <a:ext uri="{FF2B5EF4-FFF2-40B4-BE49-F238E27FC236}">
                <a16:creationId xmlns:a16="http://schemas.microsoft.com/office/drawing/2014/main" id="{2388C246-4C64-A44F-961B-615B097BA7B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253018" y="2156391"/>
            <a:ext cx="4241637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0"/>
            </a:lvl1pPr>
          </a:lstStyle>
          <a:p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do not advise to change color and size of font from what is displayed to abide by accessibility guidance. </a:t>
            </a:r>
          </a:p>
          <a:p>
            <a:endParaRPr lang="en-US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02">
            <a:extLst>
              <a:ext uri="{FF2B5EF4-FFF2-40B4-BE49-F238E27FC236}">
                <a16:creationId xmlns:a16="http://schemas.microsoft.com/office/drawing/2014/main" id="{830944A2-8584-BC4A-92AA-32D0B4464AF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704895" y="3196706"/>
            <a:ext cx="548845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02</a:t>
            </a:r>
          </a:p>
        </p:txBody>
      </p:sp>
      <p:sp>
        <p:nvSpPr>
          <p:cNvPr id="40" name="Headline 2">
            <a:extLst>
              <a:ext uri="{FF2B5EF4-FFF2-40B4-BE49-F238E27FC236}">
                <a16:creationId xmlns:a16="http://schemas.microsoft.com/office/drawing/2014/main" id="{FDD69F5D-AB79-3845-A6F2-385D5C5B1BD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53741" y="3196706"/>
            <a:ext cx="3033712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Headline</a:t>
            </a:r>
          </a:p>
        </p:txBody>
      </p:sp>
      <p:sp>
        <p:nvSpPr>
          <p:cNvPr id="42" name="Copy 2">
            <a:extLst>
              <a:ext uri="{FF2B5EF4-FFF2-40B4-BE49-F238E27FC236}">
                <a16:creationId xmlns:a16="http://schemas.microsoft.com/office/drawing/2014/main" id="{3D89D222-7622-9044-A731-85FC8011D9A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260117" y="3634362"/>
            <a:ext cx="4241637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0"/>
            </a:lvl1pPr>
          </a:lstStyle>
          <a:p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dolor sit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timeam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molestie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nec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solet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convenire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ex. Sea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mollis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pertinax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assentior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vim.</a:t>
            </a:r>
          </a:p>
          <a:p>
            <a:endParaRPr lang="en-US" dirty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03">
            <a:extLst>
              <a:ext uri="{FF2B5EF4-FFF2-40B4-BE49-F238E27FC236}">
                <a16:creationId xmlns:a16="http://schemas.microsoft.com/office/drawing/2014/main" id="{A0717EC4-4CFA-3746-A443-E79E29767C5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706008" y="4654382"/>
            <a:ext cx="548845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03</a:t>
            </a:r>
          </a:p>
        </p:txBody>
      </p:sp>
      <p:sp>
        <p:nvSpPr>
          <p:cNvPr id="45" name="Headline 3">
            <a:extLst>
              <a:ext uri="{FF2B5EF4-FFF2-40B4-BE49-F238E27FC236}">
                <a16:creationId xmlns:a16="http://schemas.microsoft.com/office/drawing/2014/main" id="{0D57046F-F33F-6840-BE9B-EAD06F2C968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53741" y="4657494"/>
            <a:ext cx="3033712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Headline</a:t>
            </a:r>
          </a:p>
        </p:txBody>
      </p:sp>
      <p:sp>
        <p:nvSpPr>
          <p:cNvPr id="44" name="Copy 3">
            <a:extLst>
              <a:ext uri="{FF2B5EF4-FFF2-40B4-BE49-F238E27FC236}">
                <a16:creationId xmlns:a16="http://schemas.microsoft.com/office/drawing/2014/main" id="{4F9721F3-9853-5247-BD5C-9420E958AD3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261230" y="5092596"/>
            <a:ext cx="4241637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0"/>
            </a:lvl1pPr>
          </a:lstStyle>
          <a:p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dolor sit </a:t>
            </a:r>
            <a:r>
              <a:rPr lang="en-US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</a:t>
            </a:r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timeam</a:t>
            </a:r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molestie</a:t>
            </a:r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</a:t>
            </a:r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nec</a:t>
            </a:r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solet</a:t>
            </a:r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convenire</a:t>
            </a:r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ex. Sea </a:t>
            </a:r>
            <a:r>
              <a:rPr lang="en-US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mollis</a:t>
            </a:r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pertinax</a:t>
            </a:r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assentior</a:t>
            </a:r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</a:t>
            </a:r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vim.</a:t>
            </a:r>
          </a:p>
          <a:p>
            <a:endParaRPr lang="en-US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6C6DB3A7-20E0-684E-9A74-A2BF27E7FB5D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1069975" y="1373188"/>
            <a:ext cx="4438650" cy="5484812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571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7 –  Call Out Box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op Nav">
            <a:extLst>
              <a:ext uri="{FF2B5EF4-FFF2-40B4-BE49-F238E27FC236}">
                <a16:creationId xmlns:a16="http://schemas.microsoft.com/office/drawing/2014/main" id="{E4D20FAE-37C6-C749-A4C0-1C7EB7AFC4CD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AC79D01-1491-1A46-B0B6-F2FEBC1BAC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105549" y="729130"/>
            <a:ext cx="4086451" cy="406829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2B404AE-4E2C-6049-95E3-193B665C26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3" name="Chapter Title">
            <a:extLst>
              <a:ext uri="{FF2B5EF4-FFF2-40B4-BE49-F238E27FC236}">
                <a16:creationId xmlns:a16="http://schemas.microsoft.com/office/drawing/2014/main" id="{DA8190D2-E978-6643-BCB2-60CDE40B83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6" name="Pg">
            <a:extLst>
              <a:ext uri="{FF2B5EF4-FFF2-40B4-BE49-F238E27FC236}">
                <a16:creationId xmlns:a16="http://schemas.microsoft.com/office/drawing/2014/main" id="{5B59F53A-E8CF-1C40-B445-91F374C88B6E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49255ED6-FF99-7C4C-872F-AE85277294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004" y="1681524"/>
            <a:ext cx="3406871" cy="88741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  <p:sp>
        <p:nvSpPr>
          <p:cNvPr id="18" name="Subtitle">
            <a:extLst>
              <a:ext uri="{FF2B5EF4-FFF2-40B4-BE49-F238E27FC236}">
                <a16:creationId xmlns:a16="http://schemas.microsoft.com/office/drawing/2014/main" id="{AA788A84-57E8-A34B-9A7A-191EA5DB557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0184" y="2471301"/>
            <a:ext cx="5415816" cy="3353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lang="en-US" sz="1800" b="1" i="0" smtClean="0"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en-US"/>
              <a:t>Small caption below</a:t>
            </a:r>
          </a:p>
        </p:txBody>
      </p:sp>
      <p:sp>
        <p:nvSpPr>
          <p:cNvPr id="22" name="Body Text">
            <a:extLst>
              <a:ext uri="{FF2B5EF4-FFF2-40B4-BE49-F238E27FC236}">
                <a16:creationId xmlns:a16="http://schemas.microsoft.com/office/drawing/2014/main" id="{B745550E-7BE1-494D-B44D-4932A01F337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00458" y="3088679"/>
            <a:ext cx="6464300" cy="3423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800" b="0" i="0" smtClean="0"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 </a:t>
            </a: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 </a:t>
            </a:r>
            <a:br>
              <a:rPr lang="en-US"/>
            </a:br>
            <a:br>
              <a:rPr lang="en-US"/>
            </a:b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 </a:t>
            </a: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</a:t>
            </a:r>
          </a:p>
        </p:txBody>
      </p:sp>
      <p:sp>
        <p:nvSpPr>
          <p:cNvPr id="11" name="Call out box">
            <a:extLst>
              <a:ext uri="{FF2B5EF4-FFF2-40B4-BE49-F238E27FC236}">
                <a16:creationId xmlns:a16="http://schemas.microsoft.com/office/drawing/2014/main" id="{959AF58F-8047-4A4F-B1B7-E6B18CF6AF8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21937" y="1791343"/>
            <a:ext cx="2067391" cy="195093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2400" b="1" i="0" smtClean="0"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en-US"/>
              <a:t>Call Out Box —</a:t>
            </a:r>
          </a:p>
          <a:p>
            <a:pPr lvl="0"/>
            <a:r>
              <a:rPr lang="en-US"/>
              <a:t>24pt Bold limited to 50 characters </a:t>
            </a: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9478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70">
          <p15:clr>
            <a:srgbClr val="FBAE40"/>
          </p15:clr>
        </p15:guide>
        <p15:guide id="4" orient="horz" pos="459">
          <p15:clr>
            <a:srgbClr val="FBAE40"/>
          </p15:clr>
        </p15:guide>
        <p15:guide id="6" orient="horz" pos="3022">
          <p15:clr>
            <a:srgbClr val="FBAE40"/>
          </p15:clr>
        </p15:guide>
        <p15:guide id="7" pos="5110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7 –  Call Out Box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op Nav">
            <a:extLst>
              <a:ext uri="{FF2B5EF4-FFF2-40B4-BE49-F238E27FC236}">
                <a16:creationId xmlns:a16="http://schemas.microsoft.com/office/drawing/2014/main" id="{DB41E570-CA75-A746-B954-43B4FA2F75C5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rgbClr val="0623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5D6D3B9-5F57-4D46-94D5-27811194DC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105549" y="729130"/>
            <a:ext cx="4086451" cy="406829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3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79EF590-E588-8B41-AF56-718C495BBF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3" name="Chapter Title">
            <a:extLst>
              <a:ext uri="{FF2B5EF4-FFF2-40B4-BE49-F238E27FC236}">
                <a16:creationId xmlns:a16="http://schemas.microsoft.com/office/drawing/2014/main" id="{88B0874C-8B01-C74F-A1E1-E491D257E0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6" name="Pg">
            <a:extLst>
              <a:ext uri="{FF2B5EF4-FFF2-40B4-BE49-F238E27FC236}">
                <a16:creationId xmlns:a16="http://schemas.microsoft.com/office/drawing/2014/main" id="{FC8C3A12-05AB-384D-B38A-AA60F17D9876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D895255C-5C21-B44A-9272-4243F8BCCC9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004" y="1681524"/>
            <a:ext cx="3413448" cy="887413"/>
          </a:xfrm>
        </p:spPr>
        <p:txBody>
          <a:bodyPr/>
          <a:lstStyle>
            <a:lvl1pPr>
              <a:defRPr>
                <a:solidFill>
                  <a:schemeClr val="accent6">
                    <a:lumMod val="90000"/>
                  </a:schemeClr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20" name="Subtitle">
            <a:extLst>
              <a:ext uri="{FF2B5EF4-FFF2-40B4-BE49-F238E27FC236}">
                <a16:creationId xmlns:a16="http://schemas.microsoft.com/office/drawing/2014/main" id="{19F8877B-D18D-CF4F-A4B3-5626E1DDC4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0184" y="2471301"/>
            <a:ext cx="5415816" cy="3353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lang="en-US" sz="1800" b="1" i="0" smtClean="0"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en-US"/>
              <a:t>Small caption below</a:t>
            </a:r>
          </a:p>
        </p:txBody>
      </p:sp>
      <p:sp>
        <p:nvSpPr>
          <p:cNvPr id="22" name="Body Text">
            <a:extLst>
              <a:ext uri="{FF2B5EF4-FFF2-40B4-BE49-F238E27FC236}">
                <a16:creationId xmlns:a16="http://schemas.microsoft.com/office/drawing/2014/main" id="{24804DEE-1D02-2343-BFAA-2C9772B1556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00458" y="3088679"/>
            <a:ext cx="6464300" cy="3423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800" b="0" i="0" smtClean="0"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 </a:t>
            </a: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 </a:t>
            </a:r>
            <a:br>
              <a:rPr lang="en-US"/>
            </a:br>
            <a:br>
              <a:rPr lang="en-US"/>
            </a:b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 </a:t>
            </a: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</a:t>
            </a:r>
          </a:p>
        </p:txBody>
      </p:sp>
      <p:sp>
        <p:nvSpPr>
          <p:cNvPr id="21" name="Call out Box">
            <a:extLst>
              <a:ext uri="{FF2B5EF4-FFF2-40B4-BE49-F238E27FC236}">
                <a16:creationId xmlns:a16="http://schemas.microsoft.com/office/drawing/2014/main" id="{B084D13F-DF47-7449-946E-30E399B4313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21937" y="1791343"/>
            <a:ext cx="2067391" cy="195093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2400" b="1" i="0" smtClean="0">
                <a:solidFill>
                  <a:schemeClr val="tx2"/>
                </a:solidFill>
                <a:effectLst/>
              </a:defRPr>
            </a:lvl1pPr>
          </a:lstStyle>
          <a:p>
            <a:pPr lvl="0"/>
            <a:r>
              <a:rPr lang="en-US"/>
              <a:t>Call Out Box —</a:t>
            </a:r>
          </a:p>
          <a:p>
            <a:pPr lvl="0"/>
            <a:r>
              <a:rPr lang="en-US"/>
              <a:t>24pt Bold limited to 50 characters </a:t>
            </a: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929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70">
          <p15:clr>
            <a:srgbClr val="FBAE40"/>
          </p15:clr>
        </p15:guide>
        <p15:guide id="4" orient="horz" pos="459">
          <p15:clr>
            <a:srgbClr val="FBAE40"/>
          </p15:clr>
        </p15:guide>
        <p15:guide id="6" orient="horz" pos="3022">
          <p15:clr>
            <a:srgbClr val="FBAE40"/>
          </p15:clr>
        </p15:guide>
        <p15:guide id="7" pos="5110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7 –  Call Out Box - 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op Nav">
            <a:extLst>
              <a:ext uri="{FF2B5EF4-FFF2-40B4-BE49-F238E27FC236}">
                <a16:creationId xmlns:a16="http://schemas.microsoft.com/office/drawing/2014/main" id="{961F419D-113E-EA4A-A5C8-2382F62B95B0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88798B9-84E2-EE4D-837A-4C3149D62E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105549" y="728662"/>
            <a:ext cx="4086451" cy="40682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F24543A-2943-E144-B0C9-4FF147982F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3" name="Chapter Title">
            <a:extLst>
              <a:ext uri="{FF2B5EF4-FFF2-40B4-BE49-F238E27FC236}">
                <a16:creationId xmlns:a16="http://schemas.microsoft.com/office/drawing/2014/main" id="{84900E18-72F0-D846-B39B-92BEB7B4C2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5" name="Pg">
            <a:extLst>
              <a:ext uri="{FF2B5EF4-FFF2-40B4-BE49-F238E27FC236}">
                <a16:creationId xmlns:a16="http://schemas.microsoft.com/office/drawing/2014/main" id="{E25EA957-D2E1-084E-8256-651E3AD57681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9A8E5E85-12FB-CF4F-8F55-864987A9AC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004" y="1681524"/>
            <a:ext cx="3406871" cy="88741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0" name="Subtitle">
            <a:extLst>
              <a:ext uri="{FF2B5EF4-FFF2-40B4-BE49-F238E27FC236}">
                <a16:creationId xmlns:a16="http://schemas.microsoft.com/office/drawing/2014/main" id="{1AA82C71-2310-B94F-83E7-85F9DDAE2F9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0184" y="2471301"/>
            <a:ext cx="5415816" cy="3353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lang="en-US" sz="1800" b="1" i="0" smtClean="0"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en-US"/>
              <a:t>Small caption below</a:t>
            </a:r>
          </a:p>
        </p:txBody>
      </p:sp>
      <p:sp>
        <p:nvSpPr>
          <p:cNvPr id="16" name="Body Text">
            <a:extLst>
              <a:ext uri="{FF2B5EF4-FFF2-40B4-BE49-F238E27FC236}">
                <a16:creationId xmlns:a16="http://schemas.microsoft.com/office/drawing/2014/main" id="{F8CA0EEE-48D2-E543-8BF2-48FA2307D36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00458" y="3088679"/>
            <a:ext cx="6464300" cy="3423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800" b="0" i="0" smtClean="0"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 </a:t>
            </a: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 </a:t>
            </a:r>
            <a:br>
              <a:rPr lang="en-US"/>
            </a:br>
            <a:br>
              <a:rPr lang="en-US"/>
            </a:b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 </a:t>
            </a: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</a:t>
            </a:r>
          </a:p>
        </p:txBody>
      </p:sp>
      <p:sp>
        <p:nvSpPr>
          <p:cNvPr id="14" name="Call out box">
            <a:extLst>
              <a:ext uri="{FF2B5EF4-FFF2-40B4-BE49-F238E27FC236}">
                <a16:creationId xmlns:a16="http://schemas.microsoft.com/office/drawing/2014/main" id="{AE11AB8B-B566-2644-B60E-0DB3F72ACC8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21937" y="1791343"/>
            <a:ext cx="2067391" cy="195093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2400" b="1" i="0" smtClean="0"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en-US" dirty="0"/>
              <a:t>Call Out Box —</a:t>
            </a:r>
          </a:p>
          <a:p>
            <a:pPr lvl="0"/>
            <a:r>
              <a:rPr lang="en-US" dirty="0"/>
              <a:t>24pt Bold limited to 50 characters 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52586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70">
          <p15:clr>
            <a:srgbClr val="FBAE40"/>
          </p15:clr>
        </p15:guide>
        <p15:guide id="4" orient="horz" pos="459">
          <p15:clr>
            <a:srgbClr val="FBAE40"/>
          </p15:clr>
        </p15:guide>
        <p15:guide id="6" orient="horz" pos="3022">
          <p15:clr>
            <a:srgbClr val="FBAE40"/>
          </p15:clr>
        </p15:guide>
        <p15:guide id="7" pos="5110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 - Cover Slide - 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op Nav">
            <a:extLst>
              <a:ext uri="{FF2B5EF4-FFF2-40B4-BE49-F238E27FC236}">
                <a16:creationId xmlns:a16="http://schemas.microsoft.com/office/drawing/2014/main" id="{25C50BE7-02B9-E94F-82D1-CA65C5808638}"/>
              </a:ext>
            </a:extLst>
          </p:cNvPr>
          <p:cNvSpPr/>
          <p:nvPr userDrawn="1"/>
        </p:nvSpPr>
        <p:spPr>
          <a:xfrm>
            <a:off x="0" y="-1"/>
            <a:ext cx="12192000" cy="6860093"/>
          </a:xfrm>
          <a:prstGeom prst="rect">
            <a:avLst/>
          </a:prstGeom>
          <a:solidFill>
            <a:srgbClr val="440B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  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CFEC3F10-5F67-304B-8825-308AD531CD0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34" y="0"/>
            <a:ext cx="12187066" cy="6858000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C58AD3BE-D6CF-A64B-8811-9A8A9093BA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362867" y="-3"/>
            <a:ext cx="11734660" cy="6349157"/>
            <a:chOff x="362867" y="-3"/>
            <a:chExt cx="11734660" cy="6349157"/>
          </a:xfrm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0D9449F4-DDDA-2940-AC8E-5A8EB963E028}"/>
                </a:ext>
              </a:extLst>
            </p:cNvPr>
            <p:cNvSpPr/>
            <p:nvPr/>
          </p:nvSpPr>
          <p:spPr>
            <a:xfrm>
              <a:off x="362867" y="6136112"/>
              <a:ext cx="10780357" cy="21304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39977B72-DEEB-B642-B055-A1FC830C6F22}"/>
                </a:ext>
              </a:extLst>
            </p:cNvPr>
            <p:cNvSpPr/>
            <p:nvPr/>
          </p:nvSpPr>
          <p:spPr>
            <a:xfrm rot="16200000">
              <a:off x="9515714" y="4721644"/>
              <a:ext cx="3025021" cy="22999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A49CCB56-97C4-D743-80FD-7AEEF01BDBA1}"/>
                </a:ext>
              </a:extLst>
            </p:cNvPr>
            <p:cNvSpPr/>
            <p:nvPr/>
          </p:nvSpPr>
          <p:spPr>
            <a:xfrm>
              <a:off x="9502377" y="3324133"/>
              <a:ext cx="1640847" cy="22414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6888F149-DAA2-B848-801A-FCC1422F3B96}"/>
                </a:ext>
              </a:extLst>
            </p:cNvPr>
            <p:cNvSpPr/>
            <p:nvPr/>
          </p:nvSpPr>
          <p:spPr>
            <a:xfrm rot="16200000">
              <a:off x="9188261" y="3004154"/>
              <a:ext cx="858236" cy="23000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DA3E8350-CB13-2444-ACBA-9CB24416579D}"/>
                </a:ext>
              </a:extLst>
            </p:cNvPr>
            <p:cNvGrpSpPr/>
            <p:nvPr/>
          </p:nvGrpSpPr>
          <p:grpSpPr>
            <a:xfrm>
              <a:off x="10907820" y="507347"/>
              <a:ext cx="929262" cy="929262"/>
              <a:chOff x="10912844" y="507347"/>
              <a:chExt cx="929262" cy="929262"/>
            </a:xfrm>
            <a:solidFill>
              <a:schemeClr val="bg1"/>
            </a:solidFill>
          </p:grpSpPr>
          <p:sp>
            <p:nvSpPr>
              <p:cNvPr id="35" name="Parallelogram 34">
                <a:extLst>
                  <a:ext uri="{FF2B5EF4-FFF2-40B4-BE49-F238E27FC236}">
                    <a16:creationId xmlns:a16="http://schemas.microsoft.com/office/drawing/2014/main" id="{54F2EC11-B068-3749-B697-AB996FFEBDD7}"/>
                  </a:ext>
                </a:extLst>
              </p:cNvPr>
              <p:cNvSpPr/>
              <p:nvPr userDrawn="1"/>
            </p:nvSpPr>
            <p:spPr>
              <a:xfrm>
                <a:off x="10912844" y="508806"/>
                <a:ext cx="929262" cy="225591"/>
              </a:xfrm>
              <a:prstGeom prst="parallelogram">
                <a:avLst>
                  <a:gd name="adj" fmla="val 9634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Parallelogram 35">
                <a:extLst>
                  <a:ext uri="{FF2B5EF4-FFF2-40B4-BE49-F238E27FC236}">
                    <a16:creationId xmlns:a16="http://schemas.microsoft.com/office/drawing/2014/main" id="{6D7DAAF6-5C60-8E42-8F56-8A59D01DAFF5}"/>
                  </a:ext>
                </a:extLst>
              </p:cNvPr>
              <p:cNvSpPr/>
              <p:nvPr userDrawn="1"/>
            </p:nvSpPr>
            <p:spPr>
              <a:xfrm rot="5400000" flipH="1">
                <a:off x="11261504" y="859182"/>
                <a:ext cx="929262" cy="225591"/>
              </a:xfrm>
              <a:prstGeom prst="parallelogram">
                <a:avLst>
                  <a:gd name="adj" fmla="val 9634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A3A0D68A-64DE-034D-A0D9-7DBB1C30BD44}"/>
                </a:ext>
              </a:extLst>
            </p:cNvPr>
            <p:cNvSpPr/>
            <p:nvPr/>
          </p:nvSpPr>
          <p:spPr>
            <a:xfrm rot="8100000">
              <a:off x="9147057" y="1613790"/>
              <a:ext cx="2950470" cy="22414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D427200B-3CEF-4543-AFE8-A349D401B181}"/>
                </a:ext>
              </a:extLst>
            </p:cNvPr>
            <p:cNvSpPr/>
            <p:nvPr userDrawn="1"/>
          </p:nvSpPr>
          <p:spPr>
            <a:xfrm rot="16200000">
              <a:off x="-2696712" y="3059577"/>
              <a:ext cx="6349157" cy="22999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4" name="Picture 43" descr="McGraw Hill red cube Logo">
            <a:extLst>
              <a:ext uri="{FF2B5EF4-FFF2-40B4-BE49-F238E27FC236}">
                <a16:creationId xmlns:a16="http://schemas.microsoft.com/office/drawing/2014/main" id="{AD397FEF-023D-054E-ACC9-0270E3770C3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0297" y="733856"/>
            <a:ext cx="701068" cy="701068"/>
          </a:xfrm>
          <a:prstGeom prst="rect">
            <a:avLst/>
          </a:prstGeom>
        </p:spPr>
      </p:pic>
      <p:sp>
        <p:nvSpPr>
          <p:cNvPr id="45" name="Rectangle 44">
            <a:extLst>
              <a:ext uri="{FF2B5EF4-FFF2-40B4-BE49-F238E27FC236}">
                <a16:creationId xmlns:a16="http://schemas.microsoft.com/office/drawing/2014/main" id="{546F528F-8FD7-0046-8513-FB61348B37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70296" y="4023448"/>
            <a:ext cx="5144767" cy="923533"/>
          </a:xfrm>
          <a:prstGeom prst="rect">
            <a:avLst/>
          </a:prstGeom>
          <a:solidFill>
            <a:schemeClr val="accent3"/>
          </a:solidFill>
          <a:ln w="9525">
            <a:solidFill>
              <a:srgbClr val="5F14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FABC2A16-3F7C-3046-969E-5B8D87BD37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70296" y="1436453"/>
            <a:ext cx="5144874" cy="2580258"/>
          </a:xfrm>
          <a:prstGeom prst="rect">
            <a:avLst/>
          </a:prstGeom>
          <a:solidFill>
            <a:schemeClr val="accent3"/>
          </a:solidFill>
          <a:ln w="9525">
            <a:solidFill>
              <a:srgbClr val="5F14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Title 2">
            <a:extLst>
              <a:ext uri="{FF2B5EF4-FFF2-40B4-BE49-F238E27FC236}">
                <a16:creationId xmlns:a16="http://schemas.microsoft.com/office/drawing/2014/main" id="{518E6496-8922-7A41-B98C-68CD630298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92983" y="1605014"/>
            <a:ext cx="4831300" cy="142057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48" name="Subtitle">
            <a:extLst>
              <a:ext uri="{FF2B5EF4-FFF2-40B4-BE49-F238E27FC236}">
                <a16:creationId xmlns:a16="http://schemas.microsoft.com/office/drawing/2014/main" id="{C521F783-BD0D-4E45-AF8D-244BD4F7094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08087" y="3139278"/>
            <a:ext cx="4533631" cy="723986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Presentation Subtitle Sample 2 Lines Lorem Ipsum Dolore</a:t>
            </a:r>
          </a:p>
        </p:txBody>
      </p:sp>
      <p:sp>
        <p:nvSpPr>
          <p:cNvPr id="31" name="Name &amp; Surname">
            <a:extLst>
              <a:ext uri="{FF2B5EF4-FFF2-40B4-BE49-F238E27FC236}">
                <a16:creationId xmlns:a16="http://schemas.microsoft.com/office/drawing/2014/main" id="{4A623C1E-7ACF-624F-925D-EE13A08C6D7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08087" y="4122407"/>
            <a:ext cx="4887913" cy="311531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Presenter Name(s)</a:t>
            </a:r>
          </a:p>
        </p:txBody>
      </p:sp>
      <p:sp>
        <p:nvSpPr>
          <p:cNvPr id="30" name="Numeral Date">
            <a:extLst>
              <a:ext uri="{FF2B5EF4-FFF2-40B4-BE49-F238E27FC236}">
                <a16:creationId xmlns:a16="http://schemas.microsoft.com/office/drawing/2014/main" id="{80B0E6A2-D15A-844C-BC00-3E06BA55C9F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208087" y="4512640"/>
            <a:ext cx="1811481" cy="311531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Date</a:t>
            </a:r>
          </a:p>
        </p:txBody>
      </p:sp>
      <p:sp>
        <p:nvSpPr>
          <p:cNvPr id="25" name="Picture Placeholder 2">
            <a:extLst>
              <a:ext uri="{FF2B5EF4-FFF2-40B4-BE49-F238E27FC236}">
                <a16:creationId xmlns:a16="http://schemas.microsoft.com/office/drawing/2014/main" id="{7E67ABFC-699A-5442-B333-C5B9BFC1B626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259041" y="2830679"/>
            <a:ext cx="3121683" cy="4027321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56360202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07 –  Call Out Box - 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op Nav">
            <a:extLst>
              <a:ext uri="{FF2B5EF4-FFF2-40B4-BE49-F238E27FC236}">
                <a16:creationId xmlns:a16="http://schemas.microsoft.com/office/drawing/2014/main" id="{FC231581-4C30-CC44-97C7-AF37930886B5}"/>
              </a:ext>
            </a:extLst>
          </p:cNvPr>
          <p:cNvSpPr/>
          <p:nvPr userDrawn="1"/>
        </p:nvSpPr>
        <p:spPr>
          <a:xfrm>
            <a:off x="8105548" y="728663"/>
            <a:ext cx="4086452" cy="4068295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5D441DD-A5DD-674E-B805-796E0DCE87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3" name="Chapter Title">
            <a:extLst>
              <a:ext uri="{FF2B5EF4-FFF2-40B4-BE49-F238E27FC236}">
                <a16:creationId xmlns:a16="http://schemas.microsoft.com/office/drawing/2014/main" id="{84900E18-72F0-D846-B39B-92BEB7B4C2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5" name="Pg">
            <a:extLst>
              <a:ext uri="{FF2B5EF4-FFF2-40B4-BE49-F238E27FC236}">
                <a16:creationId xmlns:a16="http://schemas.microsoft.com/office/drawing/2014/main" id="{E25EA957-D2E1-084E-8256-651E3AD57681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C6AF6692-F0B1-984D-AAE3-766630556B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004" y="1681524"/>
            <a:ext cx="3406871" cy="88741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0" name="Subtitle">
            <a:extLst>
              <a:ext uri="{FF2B5EF4-FFF2-40B4-BE49-F238E27FC236}">
                <a16:creationId xmlns:a16="http://schemas.microsoft.com/office/drawing/2014/main" id="{1AA82C71-2310-B94F-83E7-85F9DDAE2F9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0184" y="2471301"/>
            <a:ext cx="5415816" cy="3353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lang="en-US" sz="1800" b="1" i="0" smtClean="0"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en-US"/>
              <a:t>Small caption below</a:t>
            </a:r>
          </a:p>
        </p:txBody>
      </p:sp>
      <p:sp>
        <p:nvSpPr>
          <p:cNvPr id="16" name="Body Text">
            <a:extLst>
              <a:ext uri="{FF2B5EF4-FFF2-40B4-BE49-F238E27FC236}">
                <a16:creationId xmlns:a16="http://schemas.microsoft.com/office/drawing/2014/main" id="{F8CA0EEE-48D2-E543-8BF2-48FA2307D36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00458" y="3088679"/>
            <a:ext cx="6464300" cy="3423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800" b="0" i="0" smtClean="0"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 </a:t>
            </a: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 </a:t>
            </a:r>
            <a:br>
              <a:rPr lang="en-US"/>
            </a:br>
            <a:br>
              <a:rPr lang="en-US"/>
            </a:b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 </a:t>
            </a: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</a:t>
            </a:r>
          </a:p>
        </p:txBody>
      </p:sp>
      <p:sp>
        <p:nvSpPr>
          <p:cNvPr id="11" name="Call out box">
            <a:extLst>
              <a:ext uri="{FF2B5EF4-FFF2-40B4-BE49-F238E27FC236}">
                <a16:creationId xmlns:a16="http://schemas.microsoft.com/office/drawing/2014/main" id="{77BBF566-40CB-864A-B2E3-96B94E6B17C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21937" y="1791343"/>
            <a:ext cx="2067391" cy="195093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2400" b="1" i="0" smtClean="0"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en-US"/>
              <a:t>Call Out Box —</a:t>
            </a:r>
          </a:p>
          <a:p>
            <a:pPr lvl="0"/>
            <a:r>
              <a:rPr lang="en-US"/>
              <a:t>24pt Bold limited to 50 characters </a:t>
            </a:r>
          </a:p>
          <a:p>
            <a:pPr lvl="0"/>
            <a:endParaRPr lang="en-US"/>
          </a:p>
        </p:txBody>
      </p:sp>
      <p:sp>
        <p:nvSpPr>
          <p:cNvPr id="12" name="Pg">
            <a:extLst>
              <a:ext uri="{FF2B5EF4-FFF2-40B4-BE49-F238E27FC236}">
                <a16:creationId xmlns:a16="http://schemas.microsoft.com/office/drawing/2014/main" id="{AECED608-F065-4D58-B7C8-0C1C936EBB3A}"/>
              </a:ext>
            </a:extLst>
          </p:cNvPr>
          <p:cNvSpPr txBox="1"/>
          <p:nvPr userDrawn="1"/>
        </p:nvSpPr>
        <p:spPr>
          <a:xfrm>
            <a:off x="10405038" y="65020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28735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70">
          <p15:clr>
            <a:srgbClr val="FBAE40"/>
          </p15:clr>
        </p15:guide>
        <p15:guide id="4" orient="horz" pos="459">
          <p15:clr>
            <a:srgbClr val="FBAE40"/>
          </p15:clr>
        </p15:guide>
        <p15:guide id="6" orient="horz" pos="3022">
          <p15:clr>
            <a:srgbClr val="FBAE40"/>
          </p15:clr>
        </p15:guide>
        <p15:guide id="7" pos="5110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07 –  Call Out Box - 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op Nav">
            <a:extLst>
              <a:ext uri="{FF2B5EF4-FFF2-40B4-BE49-F238E27FC236}">
                <a16:creationId xmlns:a16="http://schemas.microsoft.com/office/drawing/2014/main" id="{5632E63E-8B1B-134B-9EA1-CD9ACBB67160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88798B9-84E2-EE4D-837A-4C3149D62E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105549" y="728662"/>
            <a:ext cx="4086451" cy="406829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5077483-4A49-AA4B-8B2E-9115C1ECC2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3" name="Chapter Title">
            <a:extLst>
              <a:ext uri="{FF2B5EF4-FFF2-40B4-BE49-F238E27FC236}">
                <a16:creationId xmlns:a16="http://schemas.microsoft.com/office/drawing/2014/main" id="{84900E18-72F0-D846-B39B-92BEB7B4C2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5" name="Pg">
            <a:extLst>
              <a:ext uri="{FF2B5EF4-FFF2-40B4-BE49-F238E27FC236}">
                <a16:creationId xmlns:a16="http://schemas.microsoft.com/office/drawing/2014/main" id="{E25EA957-D2E1-084E-8256-651E3AD57681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DB93D016-9E70-8F45-AA00-97F5080F2D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004" y="1681524"/>
            <a:ext cx="3413448" cy="88741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0" name="Subtitle">
            <a:extLst>
              <a:ext uri="{FF2B5EF4-FFF2-40B4-BE49-F238E27FC236}">
                <a16:creationId xmlns:a16="http://schemas.microsoft.com/office/drawing/2014/main" id="{1AA82C71-2310-B94F-83E7-85F9DDAE2F9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0184" y="2471301"/>
            <a:ext cx="5415816" cy="3353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lang="en-US" sz="1800" b="1" i="0" smtClean="0"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en-US"/>
              <a:t>Small caption below</a:t>
            </a:r>
          </a:p>
        </p:txBody>
      </p:sp>
      <p:sp>
        <p:nvSpPr>
          <p:cNvPr id="16" name="Body Text">
            <a:extLst>
              <a:ext uri="{FF2B5EF4-FFF2-40B4-BE49-F238E27FC236}">
                <a16:creationId xmlns:a16="http://schemas.microsoft.com/office/drawing/2014/main" id="{F8CA0EEE-48D2-E543-8BF2-48FA2307D36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00458" y="3088679"/>
            <a:ext cx="6464300" cy="3423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800" b="0" i="0" smtClean="0"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 </a:t>
            </a: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 </a:t>
            </a:r>
            <a:br>
              <a:rPr lang="en-US"/>
            </a:br>
            <a:br>
              <a:rPr lang="en-US"/>
            </a:b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 </a:t>
            </a: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</a:t>
            </a:r>
          </a:p>
        </p:txBody>
      </p:sp>
      <p:sp>
        <p:nvSpPr>
          <p:cNvPr id="14" name="Call out box">
            <a:extLst>
              <a:ext uri="{FF2B5EF4-FFF2-40B4-BE49-F238E27FC236}">
                <a16:creationId xmlns:a16="http://schemas.microsoft.com/office/drawing/2014/main" id="{AE11AB8B-B566-2644-B60E-0DB3F72ACC8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21937" y="1791343"/>
            <a:ext cx="2067391" cy="195093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2400" b="1" i="0" smtClean="0"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en-US" dirty="0"/>
              <a:t>Call Out Box —</a:t>
            </a:r>
          </a:p>
          <a:p>
            <a:pPr lvl="0"/>
            <a:r>
              <a:rPr lang="en-US" dirty="0"/>
              <a:t>24pt Bold limited to 50 characters 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54737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70">
          <p15:clr>
            <a:srgbClr val="FBAE40"/>
          </p15:clr>
        </p15:guide>
        <p15:guide id="4" orient="horz" pos="459">
          <p15:clr>
            <a:srgbClr val="FBAE40"/>
          </p15:clr>
        </p15:guide>
        <p15:guide id="6" orient="horz" pos="3022">
          <p15:clr>
            <a:srgbClr val="FBAE40"/>
          </p15:clr>
        </p15:guide>
        <p15:guide id="7" pos="5110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8 –  Full Bleed Photo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3B1A09C3-C221-5247-95D0-510AEE25B7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105549" y="2765287"/>
            <a:ext cx="4086451" cy="408645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445B405-5520-D342-BFF1-B356801142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8" name="Chapter Title">
            <a:extLst>
              <a:ext uri="{FF2B5EF4-FFF2-40B4-BE49-F238E27FC236}">
                <a16:creationId xmlns:a16="http://schemas.microsoft.com/office/drawing/2014/main" id="{84EF5F22-40A4-F34C-9AAE-3BE16DC4D8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0" name="Pg">
            <a:extLst>
              <a:ext uri="{FF2B5EF4-FFF2-40B4-BE49-F238E27FC236}">
                <a16:creationId xmlns:a16="http://schemas.microsoft.com/office/drawing/2014/main" id="{9E56A7A9-2EA7-8342-A088-17D4FCB6BD74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2280C8E3-777D-544D-80D5-B7791BC58B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15079" y="3827004"/>
            <a:ext cx="2067391" cy="195093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F17A9CB7-967C-C743-9745-5972400AEAA9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0" y="728663"/>
            <a:ext cx="12192000" cy="6122987"/>
          </a:xfrm>
          <a:custGeom>
            <a:avLst/>
            <a:gdLst>
              <a:gd name="connsiteX0" fmla="*/ 0 w 12192000"/>
              <a:gd name="connsiteY0" fmla="*/ 0 h 6122987"/>
              <a:gd name="connsiteX1" fmla="*/ 12192000 w 12192000"/>
              <a:gd name="connsiteY1" fmla="*/ 0 h 6122987"/>
              <a:gd name="connsiteX2" fmla="*/ 12192000 w 12192000"/>
              <a:gd name="connsiteY2" fmla="*/ 2042886 h 6122987"/>
              <a:gd name="connsiteX3" fmla="*/ 8142436 w 12192000"/>
              <a:gd name="connsiteY3" fmla="*/ 2042886 h 6122987"/>
              <a:gd name="connsiteX4" fmla="*/ 8142436 w 12192000"/>
              <a:gd name="connsiteY4" fmla="*/ 6122987 h 6122987"/>
              <a:gd name="connsiteX5" fmla="*/ 0 w 12192000"/>
              <a:gd name="connsiteY5" fmla="*/ 6122987 h 6122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0" h="6122987">
                <a:moveTo>
                  <a:pt x="0" y="0"/>
                </a:moveTo>
                <a:lnTo>
                  <a:pt x="12192000" y="0"/>
                </a:lnTo>
                <a:lnTo>
                  <a:pt x="12192000" y="2042886"/>
                </a:lnTo>
                <a:lnTo>
                  <a:pt x="8142436" y="2042886"/>
                </a:lnTo>
                <a:lnTo>
                  <a:pt x="8142436" y="6122987"/>
                </a:lnTo>
                <a:lnTo>
                  <a:pt x="0" y="612298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7012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5110">
          <p15:clr>
            <a:srgbClr val="FBAE40"/>
          </p15:clr>
        </p15:guide>
        <p15:guide id="12" orient="horz" pos="1729">
          <p15:clr>
            <a:srgbClr val="FBAE40"/>
          </p15:clr>
        </p15:guide>
        <p15:guide id="13" pos="483">
          <p15:clr>
            <a:srgbClr val="FBAE40"/>
          </p15:clr>
        </p15:guide>
        <p15:guide id="14" pos="7197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8 –  Full Bleed Photo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C0B215F-CC30-5D4D-8CBD-8143A5F9B7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105549" y="2765287"/>
            <a:ext cx="4086451" cy="4086451"/>
          </a:xfrm>
          <a:prstGeom prst="rect">
            <a:avLst/>
          </a:prstGeom>
          <a:solidFill>
            <a:srgbClr val="0623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7217A81-5A2C-1C46-B732-6D8F752FE7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9" name="Chapter Title">
            <a:extLst>
              <a:ext uri="{FF2B5EF4-FFF2-40B4-BE49-F238E27FC236}">
                <a16:creationId xmlns:a16="http://schemas.microsoft.com/office/drawing/2014/main" id="{C868D27C-4A66-3D40-B6D9-DA3C3E77BF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Chapter Title</a:t>
            </a:r>
          </a:p>
        </p:txBody>
      </p:sp>
      <p:sp>
        <p:nvSpPr>
          <p:cNvPr id="11" name="Pg">
            <a:extLst>
              <a:ext uri="{FF2B5EF4-FFF2-40B4-BE49-F238E27FC236}">
                <a16:creationId xmlns:a16="http://schemas.microsoft.com/office/drawing/2014/main" id="{6307E64D-ABD6-964C-A9ED-0F2BC5F5DFCC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174E7FBC-DBF4-A843-BCC8-3AABD2752B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15079" y="3827004"/>
            <a:ext cx="2067391" cy="195093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D3932ECF-C481-0042-9C4B-69AC0151F6CE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0" y="728663"/>
            <a:ext cx="12192000" cy="6122987"/>
          </a:xfrm>
          <a:custGeom>
            <a:avLst/>
            <a:gdLst>
              <a:gd name="connsiteX0" fmla="*/ 0 w 12192000"/>
              <a:gd name="connsiteY0" fmla="*/ 0 h 6122987"/>
              <a:gd name="connsiteX1" fmla="*/ 12192000 w 12192000"/>
              <a:gd name="connsiteY1" fmla="*/ 0 h 6122987"/>
              <a:gd name="connsiteX2" fmla="*/ 12192000 w 12192000"/>
              <a:gd name="connsiteY2" fmla="*/ 2042886 h 6122987"/>
              <a:gd name="connsiteX3" fmla="*/ 8142436 w 12192000"/>
              <a:gd name="connsiteY3" fmla="*/ 2042886 h 6122987"/>
              <a:gd name="connsiteX4" fmla="*/ 8142436 w 12192000"/>
              <a:gd name="connsiteY4" fmla="*/ 6122987 h 6122987"/>
              <a:gd name="connsiteX5" fmla="*/ 0 w 12192000"/>
              <a:gd name="connsiteY5" fmla="*/ 6122987 h 6122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0" h="6122987">
                <a:moveTo>
                  <a:pt x="0" y="0"/>
                </a:moveTo>
                <a:lnTo>
                  <a:pt x="12192000" y="0"/>
                </a:lnTo>
                <a:lnTo>
                  <a:pt x="12192000" y="2042886"/>
                </a:lnTo>
                <a:lnTo>
                  <a:pt x="8142436" y="2042886"/>
                </a:lnTo>
                <a:lnTo>
                  <a:pt x="8142436" y="6122987"/>
                </a:lnTo>
                <a:lnTo>
                  <a:pt x="0" y="612298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9261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5110">
          <p15:clr>
            <a:srgbClr val="FBAE40"/>
          </p15:clr>
        </p15:guide>
        <p15:guide id="12" orient="horz" pos="1729">
          <p15:clr>
            <a:srgbClr val="FBAE40"/>
          </p15:clr>
        </p15:guide>
        <p15:guide id="13" pos="483">
          <p15:clr>
            <a:srgbClr val="FBAE40"/>
          </p15:clr>
        </p15:guide>
        <p15:guide id="14" pos="7197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8 –  Full Bleed Photo - 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1327E40-7AE9-D645-B4A9-1806BB82E5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105549" y="2765287"/>
            <a:ext cx="4086451" cy="4086451"/>
          </a:xfrm>
          <a:prstGeom prst="rect">
            <a:avLst/>
          </a:prstGeom>
          <a:solidFill>
            <a:srgbClr val="440B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E624E95-DAF4-C047-A8A8-63805777AB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2" name="Chapter Title">
            <a:extLst>
              <a:ext uri="{FF2B5EF4-FFF2-40B4-BE49-F238E27FC236}">
                <a16:creationId xmlns:a16="http://schemas.microsoft.com/office/drawing/2014/main" id="{C4517ED0-C392-6B42-8C16-10ABCE9124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1" name="Pg">
            <a:extLst>
              <a:ext uri="{FF2B5EF4-FFF2-40B4-BE49-F238E27FC236}">
                <a16:creationId xmlns:a16="http://schemas.microsoft.com/office/drawing/2014/main" id="{1E2BD2C9-3898-8F41-A4FA-41AA87FB2AAE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09A2B021-614E-CC4D-9416-F375CF1D86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15079" y="3827004"/>
            <a:ext cx="2067391" cy="195093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72918D5D-8AA4-3844-A0DB-F33D1F9E6380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0" y="728663"/>
            <a:ext cx="12192000" cy="6122987"/>
          </a:xfrm>
          <a:custGeom>
            <a:avLst/>
            <a:gdLst>
              <a:gd name="connsiteX0" fmla="*/ 0 w 12192000"/>
              <a:gd name="connsiteY0" fmla="*/ 0 h 6122987"/>
              <a:gd name="connsiteX1" fmla="*/ 12192000 w 12192000"/>
              <a:gd name="connsiteY1" fmla="*/ 0 h 6122987"/>
              <a:gd name="connsiteX2" fmla="*/ 12192000 w 12192000"/>
              <a:gd name="connsiteY2" fmla="*/ 2042886 h 6122987"/>
              <a:gd name="connsiteX3" fmla="*/ 8142436 w 12192000"/>
              <a:gd name="connsiteY3" fmla="*/ 2042886 h 6122987"/>
              <a:gd name="connsiteX4" fmla="*/ 8142436 w 12192000"/>
              <a:gd name="connsiteY4" fmla="*/ 6122987 h 6122987"/>
              <a:gd name="connsiteX5" fmla="*/ 0 w 12192000"/>
              <a:gd name="connsiteY5" fmla="*/ 6122987 h 6122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0" h="6122987">
                <a:moveTo>
                  <a:pt x="0" y="0"/>
                </a:moveTo>
                <a:lnTo>
                  <a:pt x="12192000" y="0"/>
                </a:lnTo>
                <a:lnTo>
                  <a:pt x="12192000" y="2042886"/>
                </a:lnTo>
                <a:lnTo>
                  <a:pt x="8142436" y="2042886"/>
                </a:lnTo>
                <a:lnTo>
                  <a:pt x="8142436" y="6122987"/>
                </a:lnTo>
                <a:lnTo>
                  <a:pt x="0" y="612298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2414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5110">
          <p15:clr>
            <a:srgbClr val="FBAE40"/>
          </p15:clr>
        </p15:guide>
        <p15:guide id="12" orient="horz" pos="1729">
          <p15:clr>
            <a:srgbClr val="FBAE40"/>
          </p15:clr>
        </p15:guide>
        <p15:guide id="13" pos="483">
          <p15:clr>
            <a:srgbClr val="FBAE40"/>
          </p15:clr>
        </p15:guide>
        <p15:guide id="14" pos="7197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08 –  Full Bleed Photo - 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op Nav">
            <a:extLst>
              <a:ext uri="{FF2B5EF4-FFF2-40B4-BE49-F238E27FC236}">
                <a16:creationId xmlns:a16="http://schemas.microsoft.com/office/drawing/2014/main" id="{9A50EBF1-7D5E-3747-8077-326AF31A95C4}"/>
              </a:ext>
            </a:extLst>
          </p:cNvPr>
          <p:cNvSpPr/>
          <p:nvPr userDrawn="1"/>
        </p:nvSpPr>
        <p:spPr>
          <a:xfrm>
            <a:off x="8112124" y="2744788"/>
            <a:ext cx="4079875" cy="4113211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2A26EE-2250-A34C-87BB-A0544E465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2" name="Chapter Title">
            <a:extLst>
              <a:ext uri="{FF2B5EF4-FFF2-40B4-BE49-F238E27FC236}">
                <a16:creationId xmlns:a16="http://schemas.microsoft.com/office/drawing/2014/main" id="{C4517ED0-C392-6B42-8C16-10ABCE9124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1" name="Pg">
            <a:extLst>
              <a:ext uri="{FF2B5EF4-FFF2-40B4-BE49-F238E27FC236}">
                <a16:creationId xmlns:a16="http://schemas.microsoft.com/office/drawing/2014/main" id="{1E2BD2C9-3898-8F41-A4FA-41AA87FB2AAE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024A7980-45D8-784D-8E4F-0D0053671D0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15079" y="3827004"/>
            <a:ext cx="2067391" cy="195093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388F2E5B-FAE3-7C4A-9B56-8232512481C3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0" y="728663"/>
            <a:ext cx="12192000" cy="6122987"/>
          </a:xfrm>
          <a:custGeom>
            <a:avLst/>
            <a:gdLst>
              <a:gd name="connsiteX0" fmla="*/ 0 w 12192000"/>
              <a:gd name="connsiteY0" fmla="*/ 0 h 6122987"/>
              <a:gd name="connsiteX1" fmla="*/ 12192000 w 12192000"/>
              <a:gd name="connsiteY1" fmla="*/ 0 h 6122987"/>
              <a:gd name="connsiteX2" fmla="*/ 12192000 w 12192000"/>
              <a:gd name="connsiteY2" fmla="*/ 2042886 h 6122987"/>
              <a:gd name="connsiteX3" fmla="*/ 8142436 w 12192000"/>
              <a:gd name="connsiteY3" fmla="*/ 2042886 h 6122987"/>
              <a:gd name="connsiteX4" fmla="*/ 8142436 w 12192000"/>
              <a:gd name="connsiteY4" fmla="*/ 6122987 h 6122987"/>
              <a:gd name="connsiteX5" fmla="*/ 0 w 12192000"/>
              <a:gd name="connsiteY5" fmla="*/ 6122987 h 6122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0" h="6122987">
                <a:moveTo>
                  <a:pt x="0" y="0"/>
                </a:moveTo>
                <a:lnTo>
                  <a:pt x="12192000" y="0"/>
                </a:lnTo>
                <a:lnTo>
                  <a:pt x="12192000" y="2042886"/>
                </a:lnTo>
                <a:lnTo>
                  <a:pt x="8142436" y="2042886"/>
                </a:lnTo>
                <a:lnTo>
                  <a:pt x="8142436" y="6122987"/>
                </a:lnTo>
                <a:lnTo>
                  <a:pt x="0" y="612298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1604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5110">
          <p15:clr>
            <a:srgbClr val="FBAE40"/>
          </p15:clr>
        </p15:guide>
        <p15:guide id="12" orient="horz" pos="1729">
          <p15:clr>
            <a:srgbClr val="FBAE40"/>
          </p15:clr>
        </p15:guide>
        <p15:guide id="13" pos="483">
          <p15:clr>
            <a:srgbClr val="FBAE40"/>
          </p15:clr>
        </p15:guide>
        <p15:guide id="14" pos="7197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9_ 5-column Text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op Nav">
            <a:extLst>
              <a:ext uri="{FF2B5EF4-FFF2-40B4-BE49-F238E27FC236}">
                <a16:creationId xmlns:a16="http://schemas.microsoft.com/office/drawing/2014/main" id="{1490707B-6C6C-5E44-87D8-521DBCC7E21C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762E6F4-ACEF-4946-9F8B-3E94398BCD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8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23" name="Chapter Title">
            <a:extLst>
              <a:ext uri="{FF2B5EF4-FFF2-40B4-BE49-F238E27FC236}">
                <a16:creationId xmlns:a16="http://schemas.microsoft.com/office/drawing/2014/main" id="{F9E60D72-3177-4045-A466-D4B05B19B0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30" name="Pg">
            <a:extLst>
              <a:ext uri="{FF2B5EF4-FFF2-40B4-BE49-F238E27FC236}">
                <a16:creationId xmlns:a16="http://schemas.microsoft.com/office/drawing/2014/main" id="{E1F1980C-9889-C848-8872-29975F666E04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1544E1B1-08F2-4C4E-92C9-F500EEA5918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873" y="1020117"/>
            <a:ext cx="10750091" cy="99166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40" name="01">
            <a:extLst>
              <a:ext uri="{FF2B5EF4-FFF2-40B4-BE49-F238E27FC236}">
                <a16:creationId xmlns:a16="http://schemas.microsoft.com/office/drawing/2014/main" id="{6F3CD7EC-291A-CB41-AC04-9DA32ED4912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048137" y="2158500"/>
            <a:ext cx="649287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01</a:t>
            </a:r>
          </a:p>
        </p:txBody>
      </p:sp>
      <p:sp>
        <p:nvSpPr>
          <p:cNvPr id="58" name="Caption 1">
            <a:extLst>
              <a:ext uri="{FF2B5EF4-FFF2-40B4-BE49-F238E27FC236}">
                <a16:creationId xmlns:a16="http://schemas.microsoft.com/office/drawing/2014/main" id="{C49CF928-74D9-7D4A-9C22-E2E436B914D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66763" y="3420255"/>
            <a:ext cx="2050525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/>
            </a:lvl1pPr>
          </a:lstStyle>
          <a:p>
            <a:pPr lvl="0"/>
            <a:r>
              <a:rPr lang="en-US"/>
              <a:t>Lorem Ipsum </a:t>
            </a:r>
            <a:r>
              <a:rPr lang="en-US" err="1"/>
              <a:t>Dolo</a:t>
            </a:r>
            <a:r>
              <a:rPr lang="en-US"/>
              <a:t> Sit </a:t>
            </a:r>
            <a:r>
              <a:rPr lang="en-US" err="1"/>
              <a:t>Amet</a:t>
            </a:r>
            <a:endParaRPr lang="en-US"/>
          </a:p>
        </p:txBody>
      </p:sp>
      <p:sp>
        <p:nvSpPr>
          <p:cNvPr id="63" name="Column 1">
            <a:extLst>
              <a:ext uri="{FF2B5EF4-FFF2-40B4-BE49-F238E27FC236}">
                <a16:creationId xmlns:a16="http://schemas.microsoft.com/office/drawing/2014/main" id="{6587622A-E7E2-6B44-B626-9CC87A6C6DC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18255" y="4203375"/>
            <a:ext cx="2156484" cy="2146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1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Curabitur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Vestibulum ac diam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sed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dui.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Sed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3" name="02">
            <a:extLst>
              <a:ext uri="{FF2B5EF4-FFF2-40B4-BE49-F238E27FC236}">
                <a16:creationId xmlns:a16="http://schemas.microsoft.com/office/drawing/2014/main" id="{DDE4B5E5-63E4-6D4D-B63F-A8AE99EB850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247170" y="2158738"/>
            <a:ext cx="649287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02</a:t>
            </a:r>
          </a:p>
        </p:txBody>
      </p:sp>
      <p:sp>
        <p:nvSpPr>
          <p:cNvPr id="59" name="Caption 2">
            <a:extLst>
              <a:ext uri="{FF2B5EF4-FFF2-40B4-BE49-F238E27FC236}">
                <a16:creationId xmlns:a16="http://schemas.microsoft.com/office/drawing/2014/main" id="{D6639B44-DFB3-1048-9F98-610715182EE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2963378" y="3420255"/>
            <a:ext cx="2050525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/>
            </a:lvl1pPr>
          </a:lstStyle>
          <a:p>
            <a:pPr lvl="0"/>
            <a:r>
              <a:rPr lang="en-US"/>
              <a:t>Lorem Ipsum </a:t>
            </a:r>
            <a:r>
              <a:rPr lang="en-US" err="1"/>
              <a:t>Dolo</a:t>
            </a:r>
            <a:r>
              <a:rPr lang="en-US"/>
              <a:t> Sit </a:t>
            </a:r>
            <a:r>
              <a:rPr lang="en-US" err="1"/>
              <a:t>Amet</a:t>
            </a:r>
            <a:endParaRPr lang="en-US"/>
          </a:p>
        </p:txBody>
      </p:sp>
      <p:sp>
        <p:nvSpPr>
          <p:cNvPr id="64" name="Column 2">
            <a:extLst>
              <a:ext uri="{FF2B5EF4-FFF2-40B4-BE49-F238E27FC236}">
                <a16:creationId xmlns:a16="http://schemas.microsoft.com/office/drawing/2014/main" id="{055A89E4-9DE0-AE4F-8C40-E086AFB8D51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817288" y="4203613"/>
            <a:ext cx="2156484" cy="2146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1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Curabitur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Vestibulum ac diam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sed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dui.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Sed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6" name="03">
            <a:extLst>
              <a:ext uri="{FF2B5EF4-FFF2-40B4-BE49-F238E27FC236}">
                <a16:creationId xmlns:a16="http://schemas.microsoft.com/office/drawing/2014/main" id="{C62E8335-4BFD-FA41-B11F-1D2EEEB0491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443785" y="2152732"/>
            <a:ext cx="649287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03</a:t>
            </a:r>
          </a:p>
        </p:txBody>
      </p:sp>
      <p:sp>
        <p:nvSpPr>
          <p:cNvPr id="60" name="Caption 3">
            <a:extLst>
              <a:ext uri="{FF2B5EF4-FFF2-40B4-BE49-F238E27FC236}">
                <a16:creationId xmlns:a16="http://schemas.microsoft.com/office/drawing/2014/main" id="{B0534917-CDE1-0641-BA42-A95A1C4C355C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153703" y="3420255"/>
            <a:ext cx="2050525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/>
            </a:lvl1pPr>
          </a:lstStyle>
          <a:p>
            <a:pPr lvl="0"/>
            <a:r>
              <a:rPr lang="en-US"/>
              <a:t>Lorem Ipsum </a:t>
            </a:r>
            <a:r>
              <a:rPr lang="en-US" err="1"/>
              <a:t>Dolo</a:t>
            </a:r>
            <a:r>
              <a:rPr lang="en-US"/>
              <a:t> Sit </a:t>
            </a:r>
            <a:r>
              <a:rPr lang="en-US" err="1"/>
              <a:t>Amet</a:t>
            </a:r>
            <a:endParaRPr lang="en-US"/>
          </a:p>
        </p:txBody>
      </p:sp>
      <p:sp>
        <p:nvSpPr>
          <p:cNvPr id="65" name="Column 3">
            <a:extLst>
              <a:ext uri="{FF2B5EF4-FFF2-40B4-BE49-F238E27FC236}">
                <a16:creationId xmlns:a16="http://schemas.microsoft.com/office/drawing/2014/main" id="{D357D3AF-CA84-204B-A109-31A760A1C43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013903" y="4197607"/>
            <a:ext cx="2156484" cy="2146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1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Curabitur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Vestibulum ac diam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sed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dui.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Sed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9" name="04">
            <a:extLst>
              <a:ext uri="{FF2B5EF4-FFF2-40B4-BE49-F238E27FC236}">
                <a16:creationId xmlns:a16="http://schemas.microsoft.com/office/drawing/2014/main" id="{06027FA5-B9A8-984E-B10A-886620508A66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639673" y="2152732"/>
            <a:ext cx="649287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04</a:t>
            </a:r>
          </a:p>
        </p:txBody>
      </p:sp>
      <p:sp>
        <p:nvSpPr>
          <p:cNvPr id="61" name="Caption 4">
            <a:extLst>
              <a:ext uri="{FF2B5EF4-FFF2-40B4-BE49-F238E27FC236}">
                <a16:creationId xmlns:a16="http://schemas.microsoft.com/office/drawing/2014/main" id="{66947F2B-8897-954A-9AD2-8FCD3367A578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7344521" y="3420255"/>
            <a:ext cx="2050525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/>
            </a:lvl1pPr>
          </a:lstStyle>
          <a:p>
            <a:pPr lvl="0"/>
            <a:r>
              <a:rPr lang="en-US"/>
              <a:t>Lorem Ipsum </a:t>
            </a:r>
            <a:r>
              <a:rPr lang="en-US" err="1"/>
              <a:t>Dolo</a:t>
            </a:r>
            <a:r>
              <a:rPr lang="en-US"/>
              <a:t> Sit </a:t>
            </a:r>
            <a:r>
              <a:rPr lang="en-US" err="1"/>
              <a:t>Amet</a:t>
            </a:r>
            <a:endParaRPr lang="en-US"/>
          </a:p>
        </p:txBody>
      </p:sp>
      <p:sp>
        <p:nvSpPr>
          <p:cNvPr id="66" name="Column 4">
            <a:extLst>
              <a:ext uri="{FF2B5EF4-FFF2-40B4-BE49-F238E27FC236}">
                <a16:creationId xmlns:a16="http://schemas.microsoft.com/office/drawing/2014/main" id="{08B9E6CA-F2C9-0E4B-AD40-C7C2B61346B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9791" y="4197607"/>
            <a:ext cx="2156484" cy="2146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1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Curabitur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Vestibulum ac diam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sed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dui.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Sed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52" name="05">
            <a:extLst>
              <a:ext uri="{FF2B5EF4-FFF2-40B4-BE49-F238E27FC236}">
                <a16:creationId xmlns:a16="http://schemas.microsoft.com/office/drawing/2014/main" id="{D9009439-37E9-A14D-8A5B-6031C0EB0874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0835561" y="2152732"/>
            <a:ext cx="649287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05</a:t>
            </a:r>
          </a:p>
        </p:txBody>
      </p:sp>
      <p:sp>
        <p:nvSpPr>
          <p:cNvPr id="62" name="Caption 5">
            <a:extLst>
              <a:ext uri="{FF2B5EF4-FFF2-40B4-BE49-F238E27FC236}">
                <a16:creationId xmlns:a16="http://schemas.microsoft.com/office/drawing/2014/main" id="{D7AC52E8-4D8C-8D4B-AB02-9A2C26B23E50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9543467" y="3420255"/>
            <a:ext cx="2050525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/>
            </a:lvl1pPr>
          </a:lstStyle>
          <a:p>
            <a:pPr lvl="0"/>
            <a:r>
              <a:rPr lang="en-US"/>
              <a:t>Lorem Ipsum </a:t>
            </a:r>
            <a:r>
              <a:rPr lang="en-US" err="1"/>
              <a:t>Dolo</a:t>
            </a:r>
            <a:r>
              <a:rPr lang="en-US"/>
              <a:t> Sit </a:t>
            </a:r>
            <a:r>
              <a:rPr lang="en-US" err="1"/>
              <a:t>Amet</a:t>
            </a:r>
            <a:endParaRPr lang="en-US"/>
          </a:p>
        </p:txBody>
      </p:sp>
      <p:sp>
        <p:nvSpPr>
          <p:cNvPr id="67" name="Column 5">
            <a:extLst>
              <a:ext uri="{FF2B5EF4-FFF2-40B4-BE49-F238E27FC236}">
                <a16:creationId xmlns:a16="http://schemas.microsoft.com/office/drawing/2014/main" id="{3602C7B6-9754-724B-B0BB-AE3CB5B565CC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405679" y="4197607"/>
            <a:ext cx="2156484" cy="2146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1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Curabitur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Vestibulum ac diam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sed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dui.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Sed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865184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9_ 5-column Tex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op Nav">
            <a:extLst>
              <a:ext uri="{FF2B5EF4-FFF2-40B4-BE49-F238E27FC236}">
                <a16:creationId xmlns:a16="http://schemas.microsoft.com/office/drawing/2014/main" id="{1490707B-6C6C-5E44-87D8-521DBCC7E21C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rgbClr val="0623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0D2407-3AEE-1846-8778-AE4EE683A8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8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33" name="Chapter Title">
            <a:extLst>
              <a:ext uri="{FF2B5EF4-FFF2-40B4-BE49-F238E27FC236}">
                <a16:creationId xmlns:a16="http://schemas.microsoft.com/office/drawing/2014/main" id="{7D24EF4D-8CFF-2241-8291-933EFE6292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38" name="Pg">
            <a:extLst>
              <a:ext uri="{FF2B5EF4-FFF2-40B4-BE49-F238E27FC236}">
                <a16:creationId xmlns:a16="http://schemas.microsoft.com/office/drawing/2014/main" id="{2D9A1D09-DB20-6D4D-83FD-330BCF62809D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EE40A5D0-FCE3-9442-99D4-4FFF20BCBC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873" y="1020117"/>
            <a:ext cx="10750091" cy="99166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4" name="01">
            <a:extLst>
              <a:ext uri="{FF2B5EF4-FFF2-40B4-BE49-F238E27FC236}">
                <a16:creationId xmlns:a16="http://schemas.microsoft.com/office/drawing/2014/main" id="{BAD73B57-8C4A-D743-AACF-484F43CC0BA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048137" y="2158500"/>
            <a:ext cx="649287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01</a:t>
            </a:r>
          </a:p>
        </p:txBody>
      </p:sp>
      <p:sp>
        <p:nvSpPr>
          <p:cNvPr id="28" name="Caption 1">
            <a:extLst>
              <a:ext uri="{FF2B5EF4-FFF2-40B4-BE49-F238E27FC236}">
                <a16:creationId xmlns:a16="http://schemas.microsoft.com/office/drawing/2014/main" id="{2B469334-6E72-5D40-AA8E-B737B44651BE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66763" y="3420255"/>
            <a:ext cx="2050525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/>
            </a:lvl1pPr>
          </a:lstStyle>
          <a:p>
            <a:pPr lvl="0"/>
            <a:r>
              <a:rPr lang="en-US"/>
              <a:t>Lorem Ipsum </a:t>
            </a:r>
            <a:r>
              <a:rPr lang="en-US" err="1"/>
              <a:t>Dolo</a:t>
            </a:r>
            <a:r>
              <a:rPr lang="en-US"/>
              <a:t> Sit </a:t>
            </a:r>
            <a:r>
              <a:rPr lang="en-US" err="1"/>
              <a:t>Amet</a:t>
            </a:r>
            <a:endParaRPr lang="en-US"/>
          </a:p>
        </p:txBody>
      </p:sp>
      <p:sp>
        <p:nvSpPr>
          <p:cNvPr id="13" name="Column 1">
            <a:extLst>
              <a:ext uri="{FF2B5EF4-FFF2-40B4-BE49-F238E27FC236}">
                <a16:creationId xmlns:a16="http://schemas.microsoft.com/office/drawing/2014/main" id="{42B229DB-D4B9-544F-8266-3342343568F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18255" y="4203375"/>
            <a:ext cx="2156484" cy="2146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1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Curabitur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Vestibulum ac diam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sed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dui.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Sed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7" name="02">
            <a:extLst>
              <a:ext uri="{FF2B5EF4-FFF2-40B4-BE49-F238E27FC236}">
                <a16:creationId xmlns:a16="http://schemas.microsoft.com/office/drawing/2014/main" id="{F469656D-C96E-9A47-B8C1-D64C8FCF777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247170" y="2158738"/>
            <a:ext cx="649287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02</a:t>
            </a:r>
          </a:p>
        </p:txBody>
      </p:sp>
      <p:sp>
        <p:nvSpPr>
          <p:cNvPr id="29" name="Caption 2">
            <a:extLst>
              <a:ext uri="{FF2B5EF4-FFF2-40B4-BE49-F238E27FC236}">
                <a16:creationId xmlns:a16="http://schemas.microsoft.com/office/drawing/2014/main" id="{28383D3C-9789-A842-828F-3B5C13382A9B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2963378" y="3420255"/>
            <a:ext cx="2050525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/>
            </a:lvl1pPr>
          </a:lstStyle>
          <a:p>
            <a:pPr lvl="0"/>
            <a:r>
              <a:rPr lang="en-US"/>
              <a:t>Lorem Ipsum </a:t>
            </a:r>
            <a:r>
              <a:rPr lang="en-US" err="1"/>
              <a:t>Dolo</a:t>
            </a:r>
            <a:r>
              <a:rPr lang="en-US"/>
              <a:t> Sit </a:t>
            </a:r>
            <a:r>
              <a:rPr lang="en-US" err="1"/>
              <a:t>Amet</a:t>
            </a:r>
            <a:endParaRPr lang="en-US"/>
          </a:p>
        </p:txBody>
      </p:sp>
      <p:sp>
        <p:nvSpPr>
          <p:cNvPr id="16" name="Column 2">
            <a:extLst>
              <a:ext uri="{FF2B5EF4-FFF2-40B4-BE49-F238E27FC236}">
                <a16:creationId xmlns:a16="http://schemas.microsoft.com/office/drawing/2014/main" id="{DFE1817B-BA1F-C949-8EA0-6C100525960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817288" y="4203613"/>
            <a:ext cx="2156484" cy="2146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1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Curabitur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Vestibulum ac diam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sed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dui.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Sed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0" name="03">
            <a:extLst>
              <a:ext uri="{FF2B5EF4-FFF2-40B4-BE49-F238E27FC236}">
                <a16:creationId xmlns:a16="http://schemas.microsoft.com/office/drawing/2014/main" id="{FA4866C5-96CB-A844-A442-C93A18B11AE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443785" y="2152732"/>
            <a:ext cx="649287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03</a:t>
            </a:r>
          </a:p>
        </p:txBody>
      </p:sp>
      <p:sp>
        <p:nvSpPr>
          <p:cNvPr id="30" name="Caption 3">
            <a:extLst>
              <a:ext uri="{FF2B5EF4-FFF2-40B4-BE49-F238E27FC236}">
                <a16:creationId xmlns:a16="http://schemas.microsoft.com/office/drawing/2014/main" id="{7BA46A7F-694F-8447-AAD3-ED50BF4275AA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153703" y="3420255"/>
            <a:ext cx="2050525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/>
            </a:lvl1pPr>
          </a:lstStyle>
          <a:p>
            <a:pPr lvl="0"/>
            <a:r>
              <a:rPr lang="en-US"/>
              <a:t>Lorem Ipsum </a:t>
            </a:r>
            <a:r>
              <a:rPr lang="en-US" err="1"/>
              <a:t>Dolo</a:t>
            </a:r>
            <a:r>
              <a:rPr lang="en-US"/>
              <a:t> Sit </a:t>
            </a:r>
            <a:r>
              <a:rPr lang="en-US" err="1"/>
              <a:t>Amet</a:t>
            </a:r>
            <a:endParaRPr lang="en-US"/>
          </a:p>
        </p:txBody>
      </p:sp>
      <p:sp>
        <p:nvSpPr>
          <p:cNvPr id="19" name="Column 3">
            <a:extLst>
              <a:ext uri="{FF2B5EF4-FFF2-40B4-BE49-F238E27FC236}">
                <a16:creationId xmlns:a16="http://schemas.microsoft.com/office/drawing/2014/main" id="{A2E9B9FF-BCCB-2247-9494-04E868F5AF0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013903" y="4197607"/>
            <a:ext cx="2156484" cy="2146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1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Curabitur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Vestibulum ac diam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sed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dui.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Sed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3" name="04">
            <a:extLst>
              <a:ext uri="{FF2B5EF4-FFF2-40B4-BE49-F238E27FC236}">
                <a16:creationId xmlns:a16="http://schemas.microsoft.com/office/drawing/2014/main" id="{FFA14467-DA2F-1347-A181-87C0FDFC0477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639673" y="2152732"/>
            <a:ext cx="649287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04</a:t>
            </a:r>
          </a:p>
        </p:txBody>
      </p:sp>
      <p:sp>
        <p:nvSpPr>
          <p:cNvPr id="31" name="Caption 4">
            <a:extLst>
              <a:ext uri="{FF2B5EF4-FFF2-40B4-BE49-F238E27FC236}">
                <a16:creationId xmlns:a16="http://schemas.microsoft.com/office/drawing/2014/main" id="{CD36F8F1-96E3-E648-926C-EFEE29F6CFA4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7344521" y="3420255"/>
            <a:ext cx="2050525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/>
            </a:lvl1pPr>
          </a:lstStyle>
          <a:p>
            <a:pPr lvl="0"/>
            <a:r>
              <a:rPr lang="en-US"/>
              <a:t>Lorem Ipsum </a:t>
            </a:r>
            <a:r>
              <a:rPr lang="en-US" err="1"/>
              <a:t>Dolo</a:t>
            </a:r>
            <a:r>
              <a:rPr lang="en-US"/>
              <a:t> Sit </a:t>
            </a:r>
            <a:r>
              <a:rPr lang="en-US" err="1"/>
              <a:t>Amet</a:t>
            </a:r>
            <a:endParaRPr lang="en-US"/>
          </a:p>
        </p:txBody>
      </p:sp>
      <p:sp>
        <p:nvSpPr>
          <p:cNvPr id="22" name="Column 4">
            <a:extLst>
              <a:ext uri="{FF2B5EF4-FFF2-40B4-BE49-F238E27FC236}">
                <a16:creationId xmlns:a16="http://schemas.microsoft.com/office/drawing/2014/main" id="{B161DB36-BA0A-6E48-A4BC-33D1C6F0B3E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9791" y="4197607"/>
            <a:ext cx="2156484" cy="2146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1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Curabitur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Vestibulum ac diam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sed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dui.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Sed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6" name="05">
            <a:extLst>
              <a:ext uri="{FF2B5EF4-FFF2-40B4-BE49-F238E27FC236}">
                <a16:creationId xmlns:a16="http://schemas.microsoft.com/office/drawing/2014/main" id="{4F8FF71C-BC5B-B24A-944F-6C70373088E8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0835561" y="2152732"/>
            <a:ext cx="649287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05</a:t>
            </a:r>
          </a:p>
        </p:txBody>
      </p:sp>
      <p:sp>
        <p:nvSpPr>
          <p:cNvPr id="32" name="Caption 5">
            <a:extLst>
              <a:ext uri="{FF2B5EF4-FFF2-40B4-BE49-F238E27FC236}">
                <a16:creationId xmlns:a16="http://schemas.microsoft.com/office/drawing/2014/main" id="{8389548D-A6FA-B449-8592-28D45618BBAD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9543467" y="3420255"/>
            <a:ext cx="2050525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/>
            </a:lvl1pPr>
          </a:lstStyle>
          <a:p>
            <a:pPr lvl="0"/>
            <a:r>
              <a:rPr lang="en-US"/>
              <a:t>Lorem Ipsum </a:t>
            </a:r>
            <a:r>
              <a:rPr lang="en-US" err="1"/>
              <a:t>Dolo</a:t>
            </a:r>
            <a:r>
              <a:rPr lang="en-US"/>
              <a:t> Sit </a:t>
            </a:r>
            <a:r>
              <a:rPr lang="en-US" err="1"/>
              <a:t>Amet</a:t>
            </a:r>
            <a:endParaRPr lang="en-US"/>
          </a:p>
        </p:txBody>
      </p:sp>
      <p:sp>
        <p:nvSpPr>
          <p:cNvPr id="25" name="Column 5">
            <a:extLst>
              <a:ext uri="{FF2B5EF4-FFF2-40B4-BE49-F238E27FC236}">
                <a16:creationId xmlns:a16="http://schemas.microsoft.com/office/drawing/2014/main" id="{BBFD7C98-2BE7-7E44-BCED-09D82235061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405679" y="4197607"/>
            <a:ext cx="2156484" cy="2146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1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Curabitur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Vestibulum ac diam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sed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dui.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Sed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95237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 userDrawn="1">
          <p15:clr>
            <a:srgbClr val="FBAE40"/>
          </p15:clr>
        </p15:guide>
        <p15:guide id="9" pos="7310" userDrawn="1">
          <p15:clr>
            <a:srgbClr val="FBAE40"/>
          </p15:clr>
        </p15:guide>
        <p15:guide id="10" pos="347" userDrawn="1">
          <p15:clr>
            <a:srgbClr val="FBAE40"/>
          </p15:clr>
        </p15:guide>
        <p15:guide id="11" pos="483" userDrawn="1">
          <p15:clr>
            <a:srgbClr val="FBAE40"/>
          </p15:clr>
        </p15:guide>
        <p15:guide id="12" pos="7197" userDrawn="1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9_ 5-column Text 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op Nav">
            <a:extLst>
              <a:ext uri="{FF2B5EF4-FFF2-40B4-BE49-F238E27FC236}">
                <a16:creationId xmlns:a16="http://schemas.microsoft.com/office/drawing/2014/main" id="{63C8FBF6-E07B-8749-9CE6-AF0D6291DEB0}"/>
              </a:ext>
            </a:extLst>
          </p:cNvPr>
          <p:cNvSpPr/>
          <p:nvPr userDrawn="1"/>
        </p:nvSpPr>
        <p:spPr>
          <a:xfrm>
            <a:off x="0" y="728664"/>
            <a:ext cx="12191999" cy="6129336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60BAF2-64CC-3A4E-B752-82EE147FA7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8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27" name="Chapter Title">
            <a:extLst>
              <a:ext uri="{FF2B5EF4-FFF2-40B4-BE49-F238E27FC236}">
                <a16:creationId xmlns:a16="http://schemas.microsoft.com/office/drawing/2014/main" id="{01EF1194-E7BA-8641-B7C3-306A8956FD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35" name="Pg">
            <a:extLst>
              <a:ext uri="{FF2B5EF4-FFF2-40B4-BE49-F238E27FC236}">
                <a16:creationId xmlns:a16="http://schemas.microsoft.com/office/drawing/2014/main" id="{844B4F85-BEB9-7D42-92C7-7EC215876681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itle 1">
            <a:extLst>
              <a:ext uri="{FF2B5EF4-FFF2-40B4-BE49-F238E27FC236}">
                <a16:creationId xmlns:a16="http://schemas.microsoft.com/office/drawing/2014/main" id="{BEE164E9-B94E-9149-9694-5422386548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873" y="1020117"/>
            <a:ext cx="10750091" cy="99166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4" name="01">
            <a:extLst>
              <a:ext uri="{FF2B5EF4-FFF2-40B4-BE49-F238E27FC236}">
                <a16:creationId xmlns:a16="http://schemas.microsoft.com/office/drawing/2014/main" id="{95B3BA13-C080-9848-9EE1-B9E9CA19F93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048137" y="2158500"/>
            <a:ext cx="649287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01</a:t>
            </a:r>
          </a:p>
        </p:txBody>
      </p:sp>
      <p:sp>
        <p:nvSpPr>
          <p:cNvPr id="28" name="Caption 1">
            <a:extLst>
              <a:ext uri="{FF2B5EF4-FFF2-40B4-BE49-F238E27FC236}">
                <a16:creationId xmlns:a16="http://schemas.microsoft.com/office/drawing/2014/main" id="{AF070C41-6C94-3A4A-978A-F440F161765B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66763" y="3420255"/>
            <a:ext cx="2050525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Lorem Ipsum </a:t>
            </a:r>
            <a:r>
              <a:rPr lang="en-US" err="1"/>
              <a:t>Dolo</a:t>
            </a:r>
            <a:r>
              <a:rPr lang="en-US"/>
              <a:t> Sit </a:t>
            </a:r>
            <a:r>
              <a:rPr lang="en-US" err="1"/>
              <a:t>Amet</a:t>
            </a:r>
            <a:endParaRPr lang="en-US"/>
          </a:p>
        </p:txBody>
      </p:sp>
      <p:sp>
        <p:nvSpPr>
          <p:cNvPr id="13" name="Column 1">
            <a:extLst>
              <a:ext uri="{FF2B5EF4-FFF2-40B4-BE49-F238E27FC236}">
                <a16:creationId xmlns:a16="http://schemas.microsoft.com/office/drawing/2014/main" id="{03D79C4C-8F32-6B4B-9FFB-9C9CFDBBDF2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18255" y="4203375"/>
            <a:ext cx="2156484" cy="2146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</a:defRPr>
            </a:lvl1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Curabitur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Vestibulum ac diam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sed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dui.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Sed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7" name="02">
            <a:extLst>
              <a:ext uri="{FF2B5EF4-FFF2-40B4-BE49-F238E27FC236}">
                <a16:creationId xmlns:a16="http://schemas.microsoft.com/office/drawing/2014/main" id="{CA6ABE95-681E-C34A-B8B6-569502D902E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247170" y="2158738"/>
            <a:ext cx="649287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02</a:t>
            </a:r>
          </a:p>
        </p:txBody>
      </p:sp>
      <p:sp>
        <p:nvSpPr>
          <p:cNvPr id="29" name="Caption 2">
            <a:extLst>
              <a:ext uri="{FF2B5EF4-FFF2-40B4-BE49-F238E27FC236}">
                <a16:creationId xmlns:a16="http://schemas.microsoft.com/office/drawing/2014/main" id="{23600F69-272F-C24D-B914-C33E87064853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2963378" y="3420255"/>
            <a:ext cx="2050525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Lorem Ipsum </a:t>
            </a:r>
            <a:r>
              <a:rPr lang="en-US" err="1"/>
              <a:t>Dolo</a:t>
            </a:r>
            <a:r>
              <a:rPr lang="en-US"/>
              <a:t> Sit </a:t>
            </a:r>
            <a:r>
              <a:rPr lang="en-US" err="1"/>
              <a:t>Amet</a:t>
            </a:r>
            <a:endParaRPr lang="en-US"/>
          </a:p>
        </p:txBody>
      </p:sp>
      <p:sp>
        <p:nvSpPr>
          <p:cNvPr id="16" name="Column 2">
            <a:extLst>
              <a:ext uri="{FF2B5EF4-FFF2-40B4-BE49-F238E27FC236}">
                <a16:creationId xmlns:a16="http://schemas.microsoft.com/office/drawing/2014/main" id="{88C5C30B-1103-594F-A8AA-BF1A6908C9D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817288" y="4203613"/>
            <a:ext cx="2156484" cy="2146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</a:defRPr>
            </a:lvl1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Curabitur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Vestibulum ac diam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sed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dui.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Sed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0" name="03">
            <a:extLst>
              <a:ext uri="{FF2B5EF4-FFF2-40B4-BE49-F238E27FC236}">
                <a16:creationId xmlns:a16="http://schemas.microsoft.com/office/drawing/2014/main" id="{E3A9735A-C485-864B-B59D-5F45DEADA83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443785" y="2152732"/>
            <a:ext cx="649287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03</a:t>
            </a:r>
          </a:p>
        </p:txBody>
      </p:sp>
      <p:sp>
        <p:nvSpPr>
          <p:cNvPr id="30" name="Caption 3">
            <a:extLst>
              <a:ext uri="{FF2B5EF4-FFF2-40B4-BE49-F238E27FC236}">
                <a16:creationId xmlns:a16="http://schemas.microsoft.com/office/drawing/2014/main" id="{373489FE-C2DA-EF46-949E-CA23CB51A547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153703" y="3420255"/>
            <a:ext cx="2050525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Lorem Ipsum </a:t>
            </a:r>
            <a:r>
              <a:rPr lang="en-US" err="1"/>
              <a:t>Dolo</a:t>
            </a:r>
            <a:r>
              <a:rPr lang="en-US"/>
              <a:t> Sit </a:t>
            </a:r>
            <a:r>
              <a:rPr lang="en-US" err="1"/>
              <a:t>Amet</a:t>
            </a:r>
            <a:endParaRPr lang="en-US"/>
          </a:p>
        </p:txBody>
      </p:sp>
      <p:sp>
        <p:nvSpPr>
          <p:cNvPr id="19" name="Column 3">
            <a:extLst>
              <a:ext uri="{FF2B5EF4-FFF2-40B4-BE49-F238E27FC236}">
                <a16:creationId xmlns:a16="http://schemas.microsoft.com/office/drawing/2014/main" id="{4FF6A20C-BEDE-1547-803D-D2BD830DE10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013903" y="4197607"/>
            <a:ext cx="2156484" cy="2146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</a:defRPr>
            </a:lvl1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Curabitur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Vestibulum ac diam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sed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dui.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Sed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3" name="04">
            <a:extLst>
              <a:ext uri="{FF2B5EF4-FFF2-40B4-BE49-F238E27FC236}">
                <a16:creationId xmlns:a16="http://schemas.microsoft.com/office/drawing/2014/main" id="{ADC59BD8-C0C2-684A-8085-EBDE4B767D95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639673" y="2152732"/>
            <a:ext cx="649287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04</a:t>
            </a:r>
          </a:p>
        </p:txBody>
      </p:sp>
      <p:sp>
        <p:nvSpPr>
          <p:cNvPr id="31" name="Caption 4">
            <a:extLst>
              <a:ext uri="{FF2B5EF4-FFF2-40B4-BE49-F238E27FC236}">
                <a16:creationId xmlns:a16="http://schemas.microsoft.com/office/drawing/2014/main" id="{7C02D760-3953-CF49-A639-E32179CD6569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7344521" y="3420255"/>
            <a:ext cx="2050525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Lorem Ipsum </a:t>
            </a:r>
            <a:r>
              <a:rPr lang="en-US" err="1"/>
              <a:t>Dolo</a:t>
            </a:r>
            <a:r>
              <a:rPr lang="en-US"/>
              <a:t> Sit </a:t>
            </a:r>
            <a:r>
              <a:rPr lang="en-US" err="1"/>
              <a:t>Amet</a:t>
            </a:r>
            <a:endParaRPr lang="en-US"/>
          </a:p>
        </p:txBody>
      </p:sp>
      <p:sp>
        <p:nvSpPr>
          <p:cNvPr id="22" name="Column 4">
            <a:extLst>
              <a:ext uri="{FF2B5EF4-FFF2-40B4-BE49-F238E27FC236}">
                <a16:creationId xmlns:a16="http://schemas.microsoft.com/office/drawing/2014/main" id="{F4EA188A-7D90-7B4B-A837-4262F19D75D5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9791" y="4197607"/>
            <a:ext cx="2156484" cy="2146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</a:defRPr>
            </a:lvl1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Curabitur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Vestibulum ac diam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sed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dui.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Sed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6" name="05">
            <a:extLst>
              <a:ext uri="{FF2B5EF4-FFF2-40B4-BE49-F238E27FC236}">
                <a16:creationId xmlns:a16="http://schemas.microsoft.com/office/drawing/2014/main" id="{2EFF1D36-CE17-1949-929C-138DF5605834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0835561" y="2152732"/>
            <a:ext cx="649287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05</a:t>
            </a:r>
          </a:p>
        </p:txBody>
      </p:sp>
      <p:sp>
        <p:nvSpPr>
          <p:cNvPr id="32" name="Caption 5">
            <a:extLst>
              <a:ext uri="{FF2B5EF4-FFF2-40B4-BE49-F238E27FC236}">
                <a16:creationId xmlns:a16="http://schemas.microsoft.com/office/drawing/2014/main" id="{A0B65ACF-BEB4-5149-816B-A56877ED8C63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9543467" y="3420255"/>
            <a:ext cx="2050525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Lorem Ipsum </a:t>
            </a:r>
            <a:r>
              <a:rPr lang="en-US" err="1"/>
              <a:t>Dolo</a:t>
            </a:r>
            <a:r>
              <a:rPr lang="en-US"/>
              <a:t> Sit </a:t>
            </a:r>
            <a:r>
              <a:rPr lang="en-US" err="1"/>
              <a:t>Amet</a:t>
            </a:r>
            <a:endParaRPr lang="en-US"/>
          </a:p>
        </p:txBody>
      </p:sp>
      <p:sp>
        <p:nvSpPr>
          <p:cNvPr id="25" name="Column 5">
            <a:extLst>
              <a:ext uri="{FF2B5EF4-FFF2-40B4-BE49-F238E27FC236}">
                <a16:creationId xmlns:a16="http://schemas.microsoft.com/office/drawing/2014/main" id="{D17CA303-7361-2D47-BB94-C5EFD44B71B9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405679" y="4197607"/>
            <a:ext cx="2156484" cy="2146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</a:defRPr>
            </a:lvl1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Curabitur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Vestibulum ac diam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sed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dui.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Sed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36745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 –  4 Column Content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A2699079-097B-CA44-BDE4-664F85187F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740954"/>
            <a:ext cx="12192000" cy="99577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EA4367-3689-7945-B203-0D5FD9A1E7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41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22" name="Chapter Title">
            <a:extLst>
              <a:ext uri="{FF2B5EF4-FFF2-40B4-BE49-F238E27FC236}">
                <a16:creationId xmlns:a16="http://schemas.microsoft.com/office/drawing/2014/main" id="{50B2CB3F-B6DB-5040-BDF4-7D5177457F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9" name="Pg">
            <a:extLst>
              <a:ext uri="{FF2B5EF4-FFF2-40B4-BE49-F238E27FC236}">
                <a16:creationId xmlns:a16="http://schemas.microsoft.com/office/drawing/2014/main" id="{3FA4234B-1496-4443-A1CD-3B9779E171F4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35B9C971-A59C-E24F-9F13-F9E4BED6779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873" y="1020117"/>
            <a:ext cx="10750091" cy="36537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5" name="Title Line 1">
            <a:extLst>
              <a:ext uri="{FF2B5EF4-FFF2-40B4-BE49-F238E27FC236}">
                <a16:creationId xmlns:a16="http://schemas.microsoft.com/office/drawing/2014/main" id="{460B94BE-2F57-214D-AA8B-96BF52A1AB14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1985924" y="1995932"/>
            <a:ext cx="1892300" cy="312737"/>
          </a:xfrm>
        </p:spPr>
        <p:txBody>
          <a:bodyPr>
            <a:noAutofit/>
          </a:bodyPr>
          <a:lstStyle>
            <a:lvl1pPr algn="ctr"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One Line Title</a:t>
            </a:r>
          </a:p>
        </p:txBody>
      </p:sp>
      <p:sp>
        <p:nvSpPr>
          <p:cNvPr id="7" name="Column 1">
            <a:extLst>
              <a:ext uri="{FF2B5EF4-FFF2-40B4-BE49-F238E27FC236}">
                <a16:creationId xmlns:a16="http://schemas.microsoft.com/office/drawing/2014/main" id="{93049BCE-22FC-114B-8D98-3B5794B6075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771091" y="2673159"/>
            <a:ext cx="2319787" cy="3177252"/>
          </a:xfrm>
          <a:prstGeom prst="rect">
            <a:avLst/>
          </a:prstGeo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lvl="0"/>
            <a:endParaRPr lang="en-US"/>
          </a:p>
        </p:txBody>
      </p:sp>
      <p:sp>
        <p:nvSpPr>
          <p:cNvPr id="16" name="Title Line 2">
            <a:extLst>
              <a:ext uri="{FF2B5EF4-FFF2-40B4-BE49-F238E27FC236}">
                <a16:creationId xmlns:a16="http://schemas.microsoft.com/office/drawing/2014/main" id="{E31E5F7E-95A4-D243-9357-C2B9239A6524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5149850" y="1993226"/>
            <a:ext cx="1892300" cy="312737"/>
          </a:xfrm>
        </p:spPr>
        <p:txBody>
          <a:bodyPr>
            <a:noAutofit/>
          </a:bodyPr>
          <a:lstStyle>
            <a:lvl1pPr algn="ctr"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One Line Title</a:t>
            </a:r>
          </a:p>
        </p:txBody>
      </p:sp>
      <p:sp>
        <p:nvSpPr>
          <p:cNvPr id="23" name="Column 2">
            <a:extLst>
              <a:ext uri="{FF2B5EF4-FFF2-40B4-BE49-F238E27FC236}">
                <a16:creationId xmlns:a16="http://schemas.microsoft.com/office/drawing/2014/main" id="{CFA1A9FC-B5F4-4B4F-87A1-973B4BF19A4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36106" y="2673159"/>
            <a:ext cx="2319787" cy="3177252"/>
          </a:xfrm>
          <a:prstGeom prst="rect">
            <a:avLst/>
          </a:prstGeo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lvl="0"/>
            <a:endParaRPr lang="en-US"/>
          </a:p>
        </p:txBody>
      </p:sp>
      <p:sp>
        <p:nvSpPr>
          <p:cNvPr id="17" name="Title Line 3">
            <a:extLst>
              <a:ext uri="{FF2B5EF4-FFF2-40B4-BE49-F238E27FC236}">
                <a16:creationId xmlns:a16="http://schemas.microsoft.com/office/drawing/2014/main" id="{CEBEEFA7-BA38-3640-8D05-BA35D9C9FA5D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8313775" y="2006927"/>
            <a:ext cx="1892300" cy="312737"/>
          </a:xfrm>
        </p:spPr>
        <p:txBody>
          <a:bodyPr>
            <a:noAutofit/>
          </a:bodyPr>
          <a:lstStyle>
            <a:lvl1pPr algn="ctr"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One Line Title</a:t>
            </a:r>
          </a:p>
        </p:txBody>
      </p:sp>
      <p:sp>
        <p:nvSpPr>
          <p:cNvPr id="25" name="Column 3">
            <a:extLst>
              <a:ext uri="{FF2B5EF4-FFF2-40B4-BE49-F238E27FC236}">
                <a16:creationId xmlns:a16="http://schemas.microsoft.com/office/drawing/2014/main" id="{42638CEB-FE41-3149-B18E-D43AD55BB2E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01121" y="2681936"/>
            <a:ext cx="2319787" cy="3177252"/>
          </a:xfrm>
          <a:prstGeom prst="rect">
            <a:avLst/>
          </a:prstGeo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1466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6" userDrawn="1">
          <p15:clr>
            <a:srgbClr val="FBAE40"/>
          </p15:clr>
        </p15:guide>
        <p15:guide id="6" pos="347">
          <p15:clr>
            <a:srgbClr val="FBAE40"/>
          </p15:clr>
        </p15:guide>
        <p15:guide id="7" pos="483">
          <p15:clr>
            <a:srgbClr val="FBAE40"/>
          </p15:clr>
        </p15:guide>
        <p15:guide id="8" pos="7197">
          <p15:clr>
            <a:srgbClr val="FBAE40"/>
          </p15:clr>
        </p15:guide>
        <p15:guide id="10" pos="3636">
          <p15:clr>
            <a:srgbClr val="FBAE40"/>
          </p15:clr>
        </p15:guide>
        <p15:guide id="11" pos="3999">
          <p15:clr>
            <a:srgbClr val="FBAE40"/>
          </p15:clr>
        </p15:guide>
        <p15:guide id="13" orient="horz" pos="1094">
          <p15:clr>
            <a:srgbClr val="FBAE40"/>
          </p15:clr>
        </p15:guide>
        <p15:guide id="14" orient="horz" pos="845">
          <p15:clr>
            <a:srgbClr val="FBAE40"/>
          </p15:clr>
        </p15:guide>
        <p15:guide id="15" pos="731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 - Cover Slide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9F3E537-3F47-CF42-9252-F6DE9E8EFAA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5B3A0F1F-6CC0-9C4A-B3F4-21446A21E2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14169" y="507347"/>
            <a:ext cx="11851251" cy="5142543"/>
            <a:chOff x="-14169" y="507347"/>
            <a:chExt cx="11851251" cy="5142543"/>
          </a:xfrm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0D9449F4-DDDA-2940-AC8E-5A8EB963E028}"/>
                </a:ext>
              </a:extLst>
            </p:cNvPr>
            <p:cNvSpPr/>
            <p:nvPr/>
          </p:nvSpPr>
          <p:spPr>
            <a:xfrm>
              <a:off x="-14169" y="5425748"/>
              <a:ext cx="11151988" cy="224141"/>
            </a:xfrm>
            <a:prstGeom prst="rect">
              <a:avLst/>
            </a:prstGeom>
            <a:solidFill>
              <a:srgbClr val="E21A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39977B72-DEEB-B642-B055-A1FC830C6F22}"/>
                </a:ext>
              </a:extLst>
            </p:cNvPr>
            <p:cNvSpPr/>
            <p:nvPr userDrawn="1"/>
          </p:nvSpPr>
          <p:spPr>
            <a:xfrm rot="16200000">
              <a:off x="8840690" y="3352762"/>
              <a:ext cx="4364259" cy="229998"/>
            </a:xfrm>
            <a:prstGeom prst="rect">
              <a:avLst/>
            </a:prstGeom>
            <a:solidFill>
              <a:srgbClr val="E21A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DA3E8350-CB13-2444-ACBA-9CB24416579D}"/>
                </a:ext>
              </a:extLst>
            </p:cNvPr>
            <p:cNvGrpSpPr/>
            <p:nvPr userDrawn="1"/>
          </p:nvGrpSpPr>
          <p:grpSpPr>
            <a:xfrm>
              <a:off x="10907820" y="507347"/>
              <a:ext cx="929262" cy="929262"/>
              <a:chOff x="10912844" y="507347"/>
              <a:chExt cx="929262" cy="929262"/>
            </a:xfrm>
            <a:solidFill>
              <a:srgbClr val="E21A23"/>
            </a:solidFill>
          </p:grpSpPr>
          <p:sp>
            <p:nvSpPr>
              <p:cNvPr id="35" name="Parallelogram 34">
                <a:extLst>
                  <a:ext uri="{FF2B5EF4-FFF2-40B4-BE49-F238E27FC236}">
                    <a16:creationId xmlns:a16="http://schemas.microsoft.com/office/drawing/2014/main" id="{54F2EC11-B068-3749-B697-AB996FFEBDD7}"/>
                  </a:ext>
                </a:extLst>
              </p:cNvPr>
              <p:cNvSpPr/>
              <p:nvPr userDrawn="1"/>
            </p:nvSpPr>
            <p:spPr>
              <a:xfrm>
                <a:off x="10912844" y="508806"/>
                <a:ext cx="929262" cy="225591"/>
              </a:xfrm>
              <a:prstGeom prst="parallelogram">
                <a:avLst>
                  <a:gd name="adj" fmla="val 9634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Parallelogram 35">
                <a:extLst>
                  <a:ext uri="{FF2B5EF4-FFF2-40B4-BE49-F238E27FC236}">
                    <a16:creationId xmlns:a16="http://schemas.microsoft.com/office/drawing/2014/main" id="{6D7DAAF6-5C60-8E42-8F56-8A59D01DAFF5}"/>
                  </a:ext>
                </a:extLst>
              </p:cNvPr>
              <p:cNvSpPr/>
              <p:nvPr userDrawn="1"/>
            </p:nvSpPr>
            <p:spPr>
              <a:xfrm rot="5400000" flipH="1">
                <a:off x="11261504" y="859182"/>
                <a:ext cx="929262" cy="225591"/>
              </a:xfrm>
              <a:prstGeom prst="parallelogram">
                <a:avLst>
                  <a:gd name="adj" fmla="val 9634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A3A0D68A-64DE-034D-A0D9-7DBB1C30BD44}"/>
                </a:ext>
              </a:extLst>
            </p:cNvPr>
            <p:cNvSpPr/>
            <p:nvPr/>
          </p:nvSpPr>
          <p:spPr>
            <a:xfrm rot="8100000">
              <a:off x="10845762" y="910161"/>
              <a:ext cx="960307" cy="224141"/>
            </a:xfrm>
            <a:prstGeom prst="rect">
              <a:avLst/>
            </a:prstGeom>
            <a:solidFill>
              <a:srgbClr val="E21A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1" name="Picture 30" descr="McGraw Hill red cube Logo">
            <a:extLst>
              <a:ext uri="{FF2B5EF4-FFF2-40B4-BE49-F238E27FC236}">
                <a16:creationId xmlns:a16="http://schemas.microsoft.com/office/drawing/2014/main" id="{EFEC87DA-795E-124E-97B1-9468E0ABCD0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0297" y="733856"/>
            <a:ext cx="701068" cy="701068"/>
          </a:xfrm>
          <a:prstGeom prst="rect">
            <a:avLst/>
          </a:prstGeom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B842EDC8-9FFB-2849-A229-4E95F1FA8F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70296" y="4023448"/>
            <a:ext cx="5144874" cy="923533"/>
          </a:xfrm>
          <a:prstGeom prst="rect">
            <a:avLst/>
          </a:prstGeom>
          <a:solidFill>
            <a:schemeClr val="bg1"/>
          </a:solidFill>
          <a:ln w="9525">
            <a:solidFill>
              <a:srgbClr val="DBDB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D4F1E58E-5201-7248-9458-9D353017EE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70296" y="1436453"/>
            <a:ext cx="5144874" cy="2580258"/>
          </a:xfrm>
          <a:prstGeom prst="rect">
            <a:avLst/>
          </a:prstGeom>
          <a:solidFill>
            <a:schemeClr val="bg1"/>
          </a:solidFill>
          <a:ln w="9525">
            <a:solidFill>
              <a:srgbClr val="DBDB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Title 2">
            <a:extLst>
              <a:ext uri="{FF2B5EF4-FFF2-40B4-BE49-F238E27FC236}">
                <a16:creationId xmlns:a16="http://schemas.microsoft.com/office/drawing/2014/main" id="{4BE9A612-EC57-864B-AADF-3B43A50F46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92983" y="1605014"/>
            <a:ext cx="4831300" cy="142057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41" name="Subtitle">
            <a:extLst>
              <a:ext uri="{FF2B5EF4-FFF2-40B4-BE49-F238E27FC236}">
                <a16:creationId xmlns:a16="http://schemas.microsoft.com/office/drawing/2014/main" id="{89FF4802-A4D3-434E-9424-1B51794D3F9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08087" y="3139278"/>
            <a:ext cx="4533631" cy="723986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Presentation Subtitle Sample 2 Lines Lorem Ipsum Dolore</a:t>
            </a:r>
          </a:p>
        </p:txBody>
      </p:sp>
      <p:sp>
        <p:nvSpPr>
          <p:cNvPr id="25" name="Name &amp; Surname">
            <a:extLst>
              <a:ext uri="{FF2B5EF4-FFF2-40B4-BE49-F238E27FC236}">
                <a16:creationId xmlns:a16="http://schemas.microsoft.com/office/drawing/2014/main" id="{1BE2989A-80FF-6748-9A18-6CF1DD0939C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08087" y="4122407"/>
            <a:ext cx="3479011" cy="311531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Presenter Name(s)</a:t>
            </a:r>
          </a:p>
        </p:txBody>
      </p:sp>
      <p:sp>
        <p:nvSpPr>
          <p:cNvPr id="24" name="Numeral Date">
            <a:extLst>
              <a:ext uri="{FF2B5EF4-FFF2-40B4-BE49-F238E27FC236}">
                <a16:creationId xmlns:a16="http://schemas.microsoft.com/office/drawing/2014/main" id="{EAEF7B50-2449-3847-A9B3-BC55E2EFB2D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208087" y="4512640"/>
            <a:ext cx="1811481" cy="311531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Date</a:t>
            </a:r>
          </a:p>
        </p:txBody>
      </p:sp>
      <p:sp>
        <p:nvSpPr>
          <p:cNvPr id="23" name="Picture Placeholder 2">
            <a:extLst>
              <a:ext uri="{FF2B5EF4-FFF2-40B4-BE49-F238E27FC236}">
                <a16:creationId xmlns:a16="http://schemas.microsoft.com/office/drawing/2014/main" id="{BCEB94A7-64EA-3C44-B1A7-F2BF742D98D8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7233204" y="2830679"/>
            <a:ext cx="3121683" cy="4027321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53724310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 –  4 Column Content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A2699079-097B-CA44-BDE4-664F85187F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740954"/>
            <a:ext cx="12192000" cy="99577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73CD589-820C-E34C-BB24-CFC41AFBF4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41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6" name="Chapter Title">
            <a:extLst>
              <a:ext uri="{FF2B5EF4-FFF2-40B4-BE49-F238E27FC236}">
                <a16:creationId xmlns:a16="http://schemas.microsoft.com/office/drawing/2014/main" id="{922674B1-49AA-9341-8C46-794E759907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BD0B7D5-0192-F646-9D3E-35CC8C2AFEB9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EF3A6DBF-0DEF-DB4B-A0B6-95184738436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873" y="1020117"/>
            <a:ext cx="10750091" cy="36537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4" name="Title line 1">
            <a:extLst>
              <a:ext uri="{FF2B5EF4-FFF2-40B4-BE49-F238E27FC236}">
                <a16:creationId xmlns:a16="http://schemas.microsoft.com/office/drawing/2014/main" id="{6E0352A1-1A9E-4B4D-AC82-71F39E86DC61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1026892" y="1995932"/>
            <a:ext cx="1892300" cy="312737"/>
          </a:xfrm>
        </p:spPr>
        <p:txBody>
          <a:bodyPr>
            <a:noAutofit/>
          </a:bodyPr>
          <a:lstStyle>
            <a:lvl1pPr algn="ctr"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One Line Title</a:t>
            </a:r>
          </a:p>
        </p:txBody>
      </p:sp>
      <p:sp>
        <p:nvSpPr>
          <p:cNvPr id="7" name="Column 1">
            <a:extLst>
              <a:ext uri="{FF2B5EF4-FFF2-40B4-BE49-F238E27FC236}">
                <a16:creationId xmlns:a16="http://schemas.microsoft.com/office/drawing/2014/main" id="{93049BCE-22FC-114B-8D98-3B5794B6075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12059" y="2673159"/>
            <a:ext cx="2319787" cy="3177252"/>
          </a:xfrm>
          <a:prstGeom prst="rect">
            <a:avLst/>
          </a:prstGeo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lvl="0"/>
            <a:endParaRPr lang="en-US"/>
          </a:p>
        </p:txBody>
      </p:sp>
      <p:sp>
        <p:nvSpPr>
          <p:cNvPr id="17" name="Title line 2">
            <a:extLst>
              <a:ext uri="{FF2B5EF4-FFF2-40B4-BE49-F238E27FC236}">
                <a16:creationId xmlns:a16="http://schemas.microsoft.com/office/drawing/2014/main" id="{16F4E1AB-6264-DF41-8025-CF302045B0D2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3775168" y="1993226"/>
            <a:ext cx="1892300" cy="312737"/>
          </a:xfrm>
        </p:spPr>
        <p:txBody>
          <a:bodyPr>
            <a:noAutofit/>
          </a:bodyPr>
          <a:lstStyle>
            <a:lvl1pPr algn="ctr"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One Line Title</a:t>
            </a:r>
          </a:p>
        </p:txBody>
      </p:sp>
      <p:sp>
        <p:nvSpPr>
          <p:cNvPr id="23" name="Column 2">
            <a:extLst>
              <a:ext uri="{FF2B5EF4-FFF2-40B4-BE49-F238E27FC236}">
                <a16:creationId xmlns:a16="http://schemas.microsoft.com/office/drawing/2014/main" id="{CFA1A9FC-B5F4-4B4F-87A1-973B4BF19A4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561424" y="2673159"/>
            <a:ext cx="2319787" cy="3177252"/>
          </a:xfrm>
          <a:prstGeom prst="rect">
            <a:avLst/>
          </a:prstGeo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lvl="0"/>
            <a:endParaRPr lang="en-US"/>
          </a:p>
        </p:txBody>
      </p:sp>
      <p:sp>
        <p:nvSpPr>
          <p:cNvPr id="18" name="Title line 3">
            <a:extLst>
              <a:ext uri="{FF2B5EF4-FFF2-40B4-BE49-F238E27FC236}">
                <a16:creationId xmlns:a16="http://schemas.microsoft.com/office/drawing/2014/main" id="{4005FD16-CA36-F449-BFD1-723D089159FA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6523443" y="2006927"/>
            <a:ext cx="1892300" cy="312737"/>
          </a:xfrm>
        </p:spPr>
        <p:txBody>
          <a:bodyPr>
            <a:noAutofit/>
          </a:bodyPr>
          <a:lstStyle>
            <a:lvl1pPr algn="ctr"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One Line Title</a:t>
            </a:r>
          </a:p>
        </p:txBody>
      </p:sp>
      <p:sp>
        <p:nvSpPr>
          <p:cNvPr id="25" name="Column 3">
            <a:extLst>
              <a:ext uri="{FF2B5EF4-FFF2-40B4-BE49-F238E27FC236}">
                <a16:creationId xmlns:a16="http://schemas.microsoft.com/office/drawing/2014/main" id="{42638CEB-FE41-3149-B18E-D43AD55BB2E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310789" y="2681936"/>
            <a:ext cx="2319787" cy="3177252"/>
          </a:xfrm>
          <a:prstGeom prst="rect">
            <a:avLst/>
          </a:prstGeo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lvl="0"/>
            <a:endParaRPr lang="en-US"/>
          </a:p>
        </p:txBody>
      </p:sp>
      <p:sp>
        <p:nvSpPr>
          <p:cNvPr id="21" name="Title line 4">
            <a:extLst>
              <a:ext uri="{FF2B5EF4-FFF2-40B4-BE49-F238E27FC236}">
                <a16:creationId xmlns:a16="http://schemas.microsoft.com/office/drawing/2014/main" id="{85D83742-7B64-2842-9FD7-C3DB4A118D59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9271718" y="1998724"/>
            <a:ext cx="1892300" cy="312737"/>
          </a:xfrm>
        </p:spPr>
        <p:txBody>
          <a:bodyPr>
            <a:noAutofit/>
          </a:bodyPr>
          <a:lstStyle>
            <a:lvl1pPr algn="ctr"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One Line Title</a:t>
            </a:r>
          </a:p>
        </p:txBody>
      </p:sp>
      <p:sp>
        <p:nvSpPr>
          <p:cNvPr id="27" name="Column 4">
            <a:extLst>
              <a:ext uri="{FF2B5EF4-FFF2-40B4-BE49-F238E27FC236}">
                <a16:creationId xmlns:a16="http://schemas.microsoft.com/office/drawing/2014/main" id="{EB2FCF4E-2315-A74B-9A73-3DEC8F3B2CB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60154" y="2673159"/>
            <a:ext cx="2319787" cy="3177252"/>
          </a:xfrm>
          <a:prstGeom prst="rect">
            <a:avLst/>
          </a:prstGeo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3051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6" pos="347">
          <p15:clr>
            <a:srgbClr val="FBAE40"/>
          </p15:clr>
        </p15:guide>
        <p15:guide id="7" pos="483">
          <p15:clr>
            <a:srgbClr val="FBAE40"/>
          </p15:clr>
        </p15:guide>
        <p15:guide id="8" pos="7200" userDrawn="1">
          <p15:clr>
            <a:srgbClr val="FBAE40"/>
          </p15:clr>
        </p15:guide>
        <p15:guide id="10" pos="3636">
          <p15:clr>
            <a:srgbClr val="FBAE40"/>
          </p15:clr>
        </p15:guide>
        <p15:guide id="11" pos="3999">
          <p15:clr>
            <a:srgbClr val="FBAE40"/>
          </p15:clr>
        </p15:guide>
        <p15:guide id="13" orient="horz" pos="1080" userDrawn="1">
          <p15:clr>
            <a:srgbClr val="FBAE40"/>
          </p15:clr>
        </p15:guide>
        <p15:guide id="14" orient="horz" pos="845">
          <p15:clr>
            <a:srgbClr val="FBAE40"/>
          </p15:clr>
        </p15:guide>
        <p15:guide id="15" pos="7310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 – 4 Column Content BOX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A2699079-097B-CA44-BDE4-664F85187F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740954"/>
            <a:ext cx="12192000" cy="339568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423BF18-190B-0B45-86C7-8E7FD8D5BA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46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24" name="Chapter Title">
            <a:extLst>
              <a:ext uri="{FF2B5EF4-FFF2-40B4-BE49-F238E27FC236}">
                <a16:creationId xmlns:a16="http://schemas.microsoft.com/office/drawing/2014/main" id="{4C3A16F4-5E80-954F-9F5D-C17AAF09B8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25" name="Pg">
            <a:extLst>
              <a:ext uri="{FF2B5EF4-FFF2-40B4-BE49-F238E27FC236}">
                <a16:creationId xmlns:a16="http://schemas.microsoft.com/office/drawing/2014/main" id="{26155597-F0AF-764C-8816-67A652B266AC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68B34E99-AE30-4C49-ABBE-F3D759A4539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873" y="1020117"/>
            <a:ext cx="10750091" cy="36537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53" name="01">
            <a:extLst>
              <a:ext uri="{FF2B5EF4-FFF2-40B4-BE49-F238E27FC236}">
                <a16:creationId xmlns:a16="http://schemas.microsoft.com/office/drawing/2014/main" id="{656B9FAF-84C0-7E43-8B08-53730DCF7EF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379440" y="1946465"/>
            <a:ext cx="649287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24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01</a:t>
            </a:r>
          </a:p>
        </p:txBody>
      </p:sp>
      <p:sp>
        <p:nvSpPr>
          <p:cNvPr id="59" name="Caption 1">
            <a:extLst>
              <a:ext uri="{FF2B5EF4-FFF2-40B4-BE49-F238E27FC236}">
                <a16:creationId xmlns:a16="http://schemas.microsoft.com/office/drawing/2014/main" id="{9CF9316A-A272-CB44-96B8-3E066822DFC6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66763" y="3420255"/>
            <a:ext cx="2050525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Lorem Ipsum </a:t>
            </a:r>
            <a:r>
              <a:rPr lang="en-US" err="1"/>
              <a:t>Dolo</a:t>
            </a:r>
            <a:r>
              <a:rPr lang="en-US"/>
              <a:t> Sit </a:t>
            </a:r>
            <a:r>
              <a:rPr lang="en-US" err="1"/>
              <a:t>Amet</a:t>
            </a:r>
            <a:endParaRPr lang="en-US"/>
          </a:p>
        </p:txBody>
      </p:sp>
      <p:sp>
        <p:nvSpPr>
          <p:cNvPr id="5" name="Subtitle 1">
            <a:extLst>
              <a:ext uri="{FF2B5EF4-FFF2-40B4-BE49-F238E27FC236}">
                <a16:creationId xmlns:a16="http://schemas.microsoft.com/office/drawing/2014/main" id="{36FF7C71-04B0-1B44-BAC9-283FE6509B04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684532" y="4388629"/>
            <a:ext cx="1858962" cy="37941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 b="1"/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4" name="Column 1">
            <a:extLst>
              <a:ext uri="{FF2B5EF4-FFF2-40B4-BE49-F238E27FC236}">
                <a16:creationId xmlns:a16="http://schemas.microsoft.com/office/drawing/2014/main" id="{D95B1A93-7377-6B4F-AB4C-85A0ADE14562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716113" y="4957614"/>
            <a:ext cx="2277952" cy="1666875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buFont typeface="Arial" panose="020B0604020202020204" pitchFamily="34" charset="0"/>
              <a:buChar char="•"/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dolore.</a:t>
            </a:r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netrat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  <p:sp>
        <p:nvSpPr>
          <p:cNvPr id="54" name="02">
            <a:extLst>
              <a:ext uri="{FF2B5EF4-FFF2-40B4-BE49-F238E27FC236}">
                <a16:creationId xmlns:a16="http://schemas.microsoft.com/office/drawing/2014/main" id="{42B5B42B-7BA8-8749-A68B-767FDE1DBED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146882" y="1946703"/>
            <a:ext cx="649287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24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02</a:t>
            </a:r>
          </a:p>
        </p:txBody>
      </p:sp>
      <p:sp>
        <p:nvSpPr>
          <p:cNvPr id="61" name="Caption 2">
            <a:extLst>
              <a:ext uri="{FF2B5EF4-FFF2-40B4-BE49-F238E27FC236}">
                <a16:creationId xmlns:a16="http://schemas.microsoft.com/office/drawing/2014/main" id="{AB11E701-A589-1142-AAC4-7F98249E39B1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3673065" y="3420255"/>
            <a:ext cx="2050525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Lorem Ipsum </a:t>
            </a:r>
            <a:r>
              <a:rPr lang="en-US" err="1"/>
              <a:t>Dolo</a:t>
            </a:r>
            <a:r>
              <a:rPr lang="en-US"/>
              <a:t> Sit </a:t>
            </a:r>
            <a:r>
              <a:rPr lang="en-US" err="1"/>
              <a:t>Amet</a:t>
            </a:r>
            <a:endParaRPr lang="en-US"/>
          </a:p>
        </p:txBody>
      </p:sp>
      <p:sp>
        <p:nvSpPr>
          <p:cNvPr id="30" name="Subtitle 2">
            <a:extLst>
              <a:ext uri="{FF2B5EF4-FFF2-40B4-BE49-F238E27FC236}">
                <a16:creationId xmlns:a16="http://schemas.microsoft.com/office/drawing/2014/main" id="{AC7180CB-D6CC-884D-A1D6-4238C52B1D17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3507143" y="4388629"/>
            <a:ext cx="1858962" cy="37941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 b="1"/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31" name="Column 2">
            <a:extLst>
              <a:ext uri="{FF2B5EF4-FFF2-40B4-BE49-F238E27FC236}">
                <a16:creationId xmlns:a16="http://schemas.microsoft.com/office/drawing/2014/main" id="{DED1FE80-97ED-A44A-AAC7-23445FA9373D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3538724" y="4957614"/>
            <a:ext cx="2277952" cy="1666875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buFont typeface="Arial" panose="020B0604020202020204" pitchFamily="34" charset="0"/>
              <a:buChar char="•"/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dolore.</a:t>
            </a:r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netrat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  <p:sp>
        <p:nvSpPr>
          <p:cNvPr id="55" name="03">
            <a:extLst>
              <a:ext uri="{FF2B5EF4-FFF2-40B4-BE49-F238E27FC236}">
                <a16:creationId xmlns:a16="http://schemas.microsoft.com/office/drawing/2014/main" id="{8192EB0B-9651-B544-BDAC-EE091C49C6F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993566" y="1940697"/>
            <a:ext cx="649287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24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03</a:t>
            </a:r>
          </a:p>
        </p:txBody>
      </p:sp>
      <p:sp>
        <p:nvSpPr>
          <p:cNvPr id="62" name="Caption 3">
            <a:extLst>
              <a:ext uri="{FF2B5EF4-FFF2-40B4-BE49-F238E27FC236}">
                <a16:creationId xmlns:a16="http://schemas.microsoft.com/office/drawing/2014/main" id="{284AA87E-52EF-2045-830C-F4AAFF5F87A3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462044" y="3420255"/>
            <a:ext cx="2050525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Lorem Ipsum </a:t>
            </a:r>
            <a:r>
              <a:rPr lang="en-US" err="1"/>
              <a:t>Dolo</a:t>
            </a:r>
            <a:r>
              <a:rPr lang="en-US"/>
              <a:t> Sit </a:t>
            </a:r>
            <a:r>
              <a:rPr lang="en-US" err="1"/>
              <a:t>Amet</a:t>
            </a:r>
            <a:endParaRPr lang="en-US"/>
          </a:p>
        </p:txBody>
      </p:sp>
      <p:sp>
        <p:nvSpPr>
          <p:cNvPr id="32" name="Subtitle 3">
            <a:extLst>
              <a:ext uri="{FF2B5EF4-FFF2-40B4-BE49-F238E27FC236}">
                <a16:creationId xmlns:a16="http://schemas.microsoft.com/office/drawing/2014/main" id="{94D3E8CD-91A0-F547-BA17-B7867B89A681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305088" y="4391924"/>
            <a:ext cx="1858962" cy="37941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 b="1"/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33" name="Column 3">
            <a:extLst>
              <a:ext uri="{FF2B5EF4-FFF2-40B4-BE49-F238E27FC236}">
                <a16:creationId xmlns:a16="http://schemas.microsoft.com/office/drawing/2014/main" id="{39B3353B-2777-5447-89A8-8604255C061C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6336669" y="4960909"/>
            <a:ext cx="2277952" cy="1666875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buFont typeface="Arial" panose="020B0604020202020204" pitchFamily="34" charset="0"/>
              <a:buChar char="•"/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Lorem ipsum dolor sit amet, </a:t>
            </a:r>
            <a:r>
              <a:rPr lang="en-US" err="1"/>
              <a:t>consectetuer</a:t>
            </a:r>
            <a:r>
              <a:rPr lang="en-US"/>
              <a:t> adipiscing dolore.</a:t>
            </a:r>
          </a:p>
          <a:p>
            <a:pPr lvl="0"/>
            <a:r>
              <a:rPr lang="en-US"/>
              <a:t>Lorem ipsum dolor sit amet, </a:t>
            </a:r>
            <a:r>
              <a:rPr lang="en-US" err="1"/>
              <a:t>consectetuer</a:t>
            </a:r>
            <a:r>
              <a:rPr lang="en-US"/>
              <a:t> adipiscing </a:t>
            </a:r>
            <a:r>
              <a:rPr lang="en-US" err="1"/>
              <a:t>netrat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  <p:sp>
        <p:nvSpPr>
          <p:cNvPr id="56" name="04">
            <a:extLst>
              <a:ext uri="{FF2B5EF4-FFF2-40B4-BE49-F238E27FC236}">
                <a16:creationId xmlns:a16="http://schemas.microsoft.com/office/drawing/2014/main" id="{6CFC2436-7424-CA43-969D-9AB5100DA38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0822026" y="1940697"/>
            <a:ext cx="649287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24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04</a:t>
            </a:r>
          </a:p>
        </p:txBody>
      </p:sp>
      <p:sp>
        <p:nvSpPr>
          <p:cNvPr id="63" name="Caption 4">
            <a:extLst>
              <a:ext uri="{FF2B5EF4-FFF2-40B4-BE49-F238E27FC236}">
                <a16:creationId xmlns:a16="http://schemas.microsoft.com/office/drawing/2014/main" id="{C758B12F-C44F-274A-A913-BCB1409A8DD4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9257741" y="3420255"/>
            <a:ext cx="2050525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Lorem Ipsum </a:t>
            </a:r>
            <a:r>
              <a:rPr lang="en-US" err="1"/>
              <a:t>Dolo</a:t>
            </a:r>
            <a:r>
              <a:rPr lang="en-US"/>
              <a:t> Sit </a:t>
            </a:r>
            <a:r>
              <a:rPr lang="en-US" err="1"/>
              <a:t>Amet</a:t>
            </a:r>
            <a:endParaRPr lang="en-US"/>
          </a:p>
        </p:txBody>
      </p:sp>
      <p:sp>
        <p:nvSpPr>
          <p:cNvPr id="37" name="Subtitle 4">
            <a:extLst>
              <a:ext uri="{FF2B5EF4-FFF2-40B4-BE49-F238E27FC236}">
                <a16:creationId xmlns:a16="http://schemas.microsoft.com/office/drawing/2014/main" id="{54CCEB4F-7779-5E4B-B18D-AA167974CF58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9153963" y="4388597"/>
            <a:ext cx="2044858" cy="37941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 b="1"/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38" name="Column 4">
            <a:extLst>
              <a:ext uri="{FF2B5EF4-FFF2-40B4-BE49-F238E27FC236}">
                <a16:creationId xmlns:a16="http://schemas.microsoft.com/office/drawing/2014/main" id="{DDA404CD-C496-1F4F-B260-2970B74DBAD4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9156413" y="4957582"/>
            <a:ext cx="2277952" cy="1666875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buFont typeface="Arial" panose="020B0604020202020204" pitchFamily="34" charset="0"/>
              <a:buChar char="•"/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Lorem ipsum dolor sit amet, </a:t>
            </a:r>
            <a:r>
              <a:rPr lang="en-US" err="1"/>
              <a:t>consectetuer</a:t>
            </a:r>
            <a:r>
              <a:rPr lang="en-US"/>
              <a:t> adipiscing dolore.</a:t>
            </a:r>
          </a:p>
          <a:p>
            <a:pPr lvl="0"/>
            <a:r>
              <a:rPr lang="en-US"/>
              <a:t>Lorem ipsum dolor sit amet, </a:t>
            </a:r>
            <a:r>
              <a:rPr lang="en-US" err="1"/>
              <a:t>consectetuer</a:t>
            </a:r>
            <a:r>
              <a:rPr lang="en-US"/>
              <a:t> adipiscing </a:t>
            </a:r>
            <a:r>
              <a:rPr lang="en-US" err="1"/>
              <a:t>netrat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0345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6" pos="347">
          <p15:clr>
            <a:srgbClr val="FBAE40"/>
          </p15:clr>
        </p15:guide>
        <p15:guide id="7" pos="483">
          <p15:clr>
            <a:srgbClr val="FBAE40"/>
          </p15:clr>
        </p15:guide>
        <p15:guide id="8" pos="7197">
          <p15:clr>
            <a:srgbClr val="FBAE40"/>
          </p15:clr>
        </p15:guide>
        <p15:guide id="10" pos="3636">
          <p15:clr>
            <a:srgbClr val="FBAE40"/>
          </p15:clr>
        </p15:guide>
        <p15:guide id="11" pos="3999">
          <p15:clr>
            <a:srgbClr val="FBAE40"/>
          </p15:clr>
        </p15:guide>
        <p15:guide id="13" orient="horz" pos="1094">
          <p15:clr>
            <a:srgbClr val="FBAE40"/>
          </p15:clr>
        </p15:guide>
        <p15:guide id="14" orient="horz" pos="845">
          <p15:clr>
            <a:srgbClr val="FBAE40"/>
          </p15:clr>
        </p15:guide>
        <p15:guide id="15" pos="7310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 – Call Out Box / Image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op Nav">
            <a:extLst>
              <a:ext uri="{FF2B5EF4-FFF2-40B4-BE49-F238E27FC236}">
                <a16:creationId xmlns:a16="http://schemas.microsoft.com/office/drawing/2014/main" id="{10D7455A-EE1C-6647-9E82-6D3257DC72EB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2B83497-AC17-AA4D-A408-BC1541DD9E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750105"/>
            <a:ext cx="4086451" cy="40864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BF5C9CE-D32E-5541-B85A-FA6797185C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3" name="Chapter Title">
            <a:extLst>
              <a:ext uri="{FF2B5EF4-FFF2-40B4-BE49-F238E27FC236}">
                <a16:creationId xmlns:a16="http://schemas.microsoft.com/office/drawing/2014/main" id="{74D7288D-C250-DA4D-944D-CBA7BA3285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6" name="Pg">
            <a:extLst>
              <a:ext uri="{FF2B5EF4-FFF2-40B4-BE49-F238E27FC236}">
                <a16:creationId xmlns:a16="http://schemas.microsoft.com/office/drawing/2014/main" id="{13171B07-0311-7047-85E4-7F1892F0E926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D9ECAC6B-55DF-3941-B806-4599F63175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8357" y="2980309"/>
            <a:ext cx="2308129" cy="194890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8" name="Body Text">
            <a:extLst>
              <a:ext uri="{FF2B5EF4-FFF2-40B4-BE49-F238E27FC236}">
                <a16:creationId xmlns:a16="http://schemas.microsoft.com/office/drawing/2014/main" id="{56B22538-7C5A-A647-910D-69804A260BD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05800" y="1736725"/>
            <a:ext cx="3312648" cy="408645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</a:t>
            </a:r>
            <a:r>
              <a:rPr lang="en-US"/>
              <a:t> </a:t>
            </a:r>
            <a:r>
              <a:rPr lang="en-US" err="1"/>
              <a:t>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non </a:t>
            </a:r>
            <a:r>
              <a:rPr lang="en-US" err="1"/>
              <a:t>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 </a:t>
            </a:r>
            <a:r>
              <a:rPr lang="en-US" err="1"/>
              <a:t>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elit</a:t>
            </a:r>
            <a:r>
              <a:rPr lang="en-US"/>
              <a:t> sed.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dolore </a:t>
            </a:r>
            <a:r>
              <a:rPr lang="en-US" err="1"/>
              <a:t>magn</a:t>
            </a:r>
            <a:r>
              <a:rPr lang="en-US"/>
              <a:t>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/>
          </a:p>
        </p:txBody>
      </p:sp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21545BC8-C647-F044-8E45-C6217831E34E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4079875" y="1749425"/>
            <a:ext cx="3924300" cy="409257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5817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7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orient="horz" pos="1094">
          <p15:clr>
            <a:srgbClr val="FBAE40"/>
          </p15:clr>
        </p15:guide>
        <p15:guide id="6" orient="horz" pos="3680">
          <p15:clr>
            <a:srgbClr val="FBAE40"/>
          </p15:clr>
        </p15:guide>
        <p15:guide id="7" pos="5042">
          <p15:clr>
            <a:srgbClr val="FBAE40"/>
          </p15:clr>
        </p15:guide>
        <p15:guide id="8" pos="5292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 – Call Out Box / Image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op Nav">
            <a:extLst>
              <a:ext uri="{FF2B5EF4-FFF2-40B4-BE49-F238E27FC236}">
                <a16:creationId xmlns:a16="http://schemas.microsoft.com/office/drawing/2014/main" id="{7D2DC8A1-421B-D94B-8FDF-9154C2780425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426FD28-B719-1F4E-8B2C-2180713E8E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750105"/>
            <a:ext cx="4086451" cy="408645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89FB6B-4E4C-9945-8D76-D4163E41BB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1" name="Chapter Title">
            <a:extLst>
              <a:ext uri="{FF2B5EF4-FFF2-40B4-BE49-F238E27FC236}">
                <a16:creationId xmlns:a16="http://schemas.microsoft.com/office/drawing/2014/main" id="{82355C5D-BD51-6E43-B9BF-49F809DD49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5" name="Pg">
            <a:extLst>
              <a:ext uri="{FF2B5EF4-FFF2-40B4-BE49-F238E27FC236}">
                <a16:creationId xmlns:a16="http://schemas.microsoft.com/office/drawing/2014/main" id="{23F56041-7362-CC41-84C6-DF9F558C0E7E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BED6375A-D484-F047-8EE7-94EE16B17B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8357" y="2980309"/>
            <a:ext cx="2308129" cy="194890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3" name="Body Text">
            <a:extLst>
              <a:ext uri="{FF2B5EF4-FFF2-40B4-BE49-F238E27FC236}">
                <a16:creationId xmlns:a16="http://schemas.microsoft.com/office/drawing/2014/main" id="{FA312E64-CA61-0C49-AFA7-E9AED0BB748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05800" y="1736725"/>
            <a:ext cx="3312648" cy="4086450"/>
          </a:xfrm>
          <a:prstGeom prst="rect">
            <a:avLst/>
          </a:prstGeo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</a:t>
            </a:r>
            <a:r>
              <a:rPr lang="en-US"/>
              <a:t> </a:t>
            </a:r>
            <a:r>
              <a:rPr lang="en-US" err="1"/>
              <a:t>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non </a:t>
            </a:r>
            <a:r>
              <a:rPr lang="en-US" err="1"/>
              <a:t>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 </a:t>
            </a:r>
            <a:r>
              <a:rPr lang="en-US" err="1"/>
              <a:t>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elit</a:t>
            </a:r>
            <a:r>
              <a:rPr lang="en-US"/>
              <a:t> sed.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dolore </a:t>
            </a:r>
            <a:r>
              <a:rPr lang="en-US" err="1"/>
              <a:t>magn</a:t>
            </a:r>
            <a:r>
              <a:rPr lang="en-US"/>
              <a:t>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5D579BCA-890F-CE47-97E0-5990F85F808A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4079875" y="1749425"/>
            <a:ext cx="3924300" cy="409257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5545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7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orient="horz" pos="1094">
          <p15:clr>
            <a:srgbClr val="FBAE40"/>
          </p15:clr>
        </p15:guide>
        <p15:guide id="6" orient="horz" pos="3680">
          <p15:clr>
            <a:srgbClr val="FBAE40"/>
          </p15:clr>
        </p15:guide>
        <p15:guide id="7" pos="5042">
          <p15:clr>
            <a:srgbClr val="FBAE40"/>
          </p15:clr>
        </p15:guide>
        <p15:guide id="8" pos="5292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 – Call Out Box / Image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op Nav">
            <a:extLst>
              <a:ext uri="{FF2B5EF4-FFF2-40B4-BE49-F238E27FC236}">
                <a16:creationId xmlns:a16="http://schemas.microsoft.com/office/drawing/2014/main" id="{306C5015-F6E7-A54A-A976-675FA58E34B4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927DD19-AE7D-BE43-848C-DAC24AEB68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750105"/>
            <a:ext cx="4086451" cy="4086451"/>
          </a:xfrm>
          <a:prstGeom prst="rect">
            <a:avLst/>
          </a:prstGeom>
          <a:solidFill>
            <a:srgbClr val="0623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F53538-1E06-AD4F-B660-530EE363B8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4" name="Chapter Title">
            <a:extLst>
              <a:ext uri="{FF2B5EF4-FFF2-40B4-BE49-F238E27FC236}">
                <a16:creationId xmlns:a16="http://schemas.microsoft.com/office/drawing/2014/main" id="{DFE8DBA8-3886-D840-99D3-91E700FD03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5" name="Pg">
            <a:extLst>
              <a:ext uri="{FF2B5EF4-FFF2-40B4-BE49-F238E27FC236}">
                <a16:creationId xmlns:a16="http://schemas.microsoft.com/office/drawing/2014/main" id="{E942A5A9-5D2B-874B-85C2-0FB2FF903948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290803EF-B185-1A4B-AEB0-EB63A68BFA3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8357" y="2980309"/>
            <a:ext cx="2308129" cy="194890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3" name="Body Text">
            <a:extLst>
              <a:ext uri="{FF2B5EF4-FFF2-40B4-BE49-F238E27FC236}">
                <a16:creationId xmlns:a16="http://schemas.microsoft.com/office/drawing/2014/main" id="{0E12685E-9A34-D043-B3F4-B6002C815ED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05800" y="1736725"/>
            <a:ext cx="3312648" cy="4086450"/>
          </a:xfrm>
          <a:prstGeom prst="rect">
            <a:avLst/>
          </a:prstGeo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</a:t>
            </a:r>
            <a:r>
              <a:rPr lang="en-US"/>
              <a:t> </a:t>
            </a:r>
            <a:r>
              <a:rPr lang="en-US" err="1"/>
              <a:t>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non </a:t>
            </a:r>
            <a:r>
              <a:rPr lang="en-US" err="1"/>
              <a:t>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 </a:t>
            </a:r>
            <a:r>
              <a:rPr lang="en-US" err="1"/>
              <a:t>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elit</a:t>
            </a:r>
            <a:r>
              <a:rPr lang="en-US"/>
              <a:t> sed.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dolore </a:t>
            </a:r>
            <a:r>
              <a:rPr lang="en-US" err="1"/>
              <a:t>magn</a:t>
            </a:r>
            <a:r>
              <a:rPr lang="en-US"/>
              <a:t>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/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21F6CFC0-4321-7D4C-8CA0-F170D87ABDF2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4079875" y="1749425"/>
            <a:ext cx="3924300" cy="409257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698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7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orient="horz" pos="1094">
          <p15:clr>
            <a:srgbClr val="FBAE40"/>
          </p15:clr>
        </p15:guide>
        <p15:guide id="6" orient="horz" pos="3680">
          <p15:clr>
            <a:srgbClr val="FBAE40"/>
          </p15:clr>
        </p15:guide>
        <p15:guide id="7" pos="5042">
          <p15:clr>
            <a:srgbClr val="FBAE40"/>
          </p15:clr>
        </p15:guide>
        <p15:guide id="8" pos="5292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 – Call Out Box / Image /- 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op Nav">
            <a:extLst>
              <a:ext uri="{FF2B5EF4-FFF2-40B4-BE49-F238E27FC236}">
                <a16:creationId xmlns:a16="http://schemas.microsoft.com/office/drawing/2014/main" id="{961F419D-113E-EA4A-A5C8-2382F62B95B0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rgbClr val="440B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396FB7D-BC9F-1346-A5B7-84DCD85FCD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750105"/>
            <a:ext cx="4086451" cy="4086451"/>
          </a:xfrm>
          <a:prstGeom prst="rect">
            <a:avLst/>
          </a:prstGeom>
          <a:solidFill>
            <a:srgbClr val="E3B9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6D857EF-54C6-E245-8DC5-BB2E357508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5" name="Chapter Title">
            <a:extLst>
              <a:ext uri="{FF2B5EF4-FFF2-40B4-BE49-F238E27FC236}">
                <a16:creationId xmlns:a16="http://schemas.microsoft.com/office/drawing/2014/main" id="{D467B54B-9FE7-4E4F-98D9-60E36D1BC2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4" name="Pg">
            <a:extLst>
              <a:ext uri="{FF2B5EF4-FFF2-40B4-BE49-F238E27FC236}">
                <a16:creationId xmlns:a16="http://schemas.microsoft.com/office/drawing/2014/main" id="{3390C15C-09AA-6441-8E32-6860B2A5815E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1F03ADE6-71A7-C548-9F6E-82FDBBD6C81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8357" y="2980309"/>
            <a:ext cx="2308129" cy="1948908"/>
          </a:xfrm>
        </p:spPr>
        <p:txBody>
          <a:bodyPr/>
          <a:lstStyle>
            <a:lvl1pPr>
              <a:defRPr>
                <a:solidFill>
                  <a:schemeClr val="accent4">
                    <a:lumMod val="25000"/>
                  </a:schemeClr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1" name="Body text">
            <a:extLst>
              <a:ext uri="{FF2B5EF4-FFF2-40B4-BE49-F238E27FC236}">
                <a16:creationId xmlns:a16="http://schemas.microsoft.com/office/drawing/2014/main" id="{64F83AE8-A8B8-434F-AA98-B36F5C5B982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05800" y="1736725"/>
            <a:ext cx="3312648" cy="4086450"/>
          </a:xfrm>
          <a:prstGeom prst="rect">
            <a:avLst/>
          </a:prstGeo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ts val="2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285750" indent="-285750">
              <a:lnSpc>
                <a:spcPts val="2000"/>
              </a:lnSpc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dolor sit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consect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etuer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sed diam non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ummy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euismod</a:t>
            </a:r>
            <a:endParaRPr lang="en-US" sz="1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ts val="2000"/>
              </a:lnSpc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Tincidunt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oreet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dolore magna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aliquam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erat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volutpat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285750" indent="-285750">
              <a:lnSpc>
                <a:spcPts val="2000"/>
              </a:lnSpc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wisi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enim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ad minim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veniam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nostrud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exerci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tation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285750" indent="-285750">
              <a:lnSpc>
                <a:spcPts val="2000"/>
              </a:lnSpc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Ullamcorper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suscipit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lobortis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lorem ipsum dolor sit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sed. Diam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nonummy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euismod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dolore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magn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>
              <a:lnSpc>
                <a:spcPts val="2000"/>
              </a:lnSpc>
              <a:spcBef>
                <a:spcPts val="2400"/>
              </a:spcBef>
              <a:buFont typeface="Arial" panose="020B0604020202020204" pitchFamily="34" charset="0"/>
              <a:buChar char="•"/>
            </a:pPr>
            <a:endParaRPr lang="en-US" sz="1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65A01FB2-D53F-9144-9E6D-230FE757F094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4079875" y="1749425"/>
            <a:ext cx="3924300" cy="409257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3756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44" userDrawn="1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orient="horz" pos="1094">
          <p15:clr>
            <a:srgbClr val="FBAE40"/>
          </p15:clr>
        </p15:guide>
        <p15:guide id="6" orient="horz" pos="3680">
          <p15:clr>
            <a:srgbClr val="FBAE40"/>
          </p15:clr>
        </p15:guide>
        <p15:guide id="7" pos="5042">
          <p15:clr>
            <a:srgbClr val="FBAE40"/>
          </p15:clr>
        </p15:guide>
        <p15:guide id="8" pos="5292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11 – Call Out Box / Image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op Nav">
            <a:extLst>
              <a:ext uri="{FF2B5EF4-FFF2-40B4-BE49-F238E27FC236}">
                <a16:creationId xmlns:a16="http://schemas.microsoft.com/office/drawing/2014/main" id="{10D7455A-EE1C-6647-9E82-6D3257DC72EB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2B83497-AC17-AA4D-A408-BC1541DD9E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750105"/>
            <a:ext cx="4086451" cy="40864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BBEFBCB-AB08-7140-8567-4FD4D04CAD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3" name="Chapter Title">
            <a:extLst>
              <a:ext uri="{FF2B5EF4-FFF2-40B4-BE49-F238E27FC236}">
                <a16:creationId xmlns:a16="http://schemas.microsoft.com/office/drawing/2014/main" id="{74D7288D-C250-DA4D-944D-CBA7BA3285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6" name="Pg">
            <a:extLst>
              <a:ext uri="{FF2B5EF4-FFF2-40B4-BE49-F238E27FC236}">
                <a16:creationId xmlns:a16="http://schemas.microsoft.com/office/drawing/2014/main" id="{13171B07-0311-7047-85E4-7F1892F0E926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0C06EC2B-3880-F14F-AE7E-34F53ED22B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8357" y="2980309"/>
            <a:ext cx="2308129" cy="194890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8" name="Body Text">
            <a:extLst>
              <a:ext uri="{FF2B5EF4-FFF2-40B4-BE49-F238E27FC236}">
                <a16:creationId xmlns:a16="http://schemas.microsoft.com/office/drawing/2014/main" id="{56B22538-7C5A-A647-910D-69804A260BD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92027" y="1736725"/>
            <a:ext cx="3807947" cy="408645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</a:t>
            </a:r>
            <a:r>
              <a:rPr lang="en-US"/>
              <a:t> </a:t>
            </a:r>
            <a:r>
              <a:rPr lang="en-US" err="1"/>
              <a:t>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non </a:t>
            </a:r>
            <a:r>
              <a:rPr lang="en-US" err="1"/>
              <a:t>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 </a:t>
            </a:r>
            <a:r>
              <a:rPr lang="en-US" err="1"/>
              <a:t>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elit</a:t>
            </a:r>
            <a:r>
              <a:rPr lang="en-US"/>
              <a:t> sed.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dolore </a:t>
            </a:r>
            <a:r>
              <a:rPr lang="en-US" err="1"/>
              <a:t>magn</a:t>
            </a:r>
            <a:r>
              <a:rPr lang="en-US"/>
              <a:t>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/>
          </a:p>
        </p:txBody>
      </p:sp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21545BC8-C647-F044-8E45-C6217831E34E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7999974" y="1749425"/>
            <a:ext cx="4192026" cy="409257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7857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7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orient="horz" pos="1094">
          <p15:clr>
            <a:srgbClr val="FBAE40"/>
          </p15:clr>
        </p15:guide>
        <p15:guide id="6" orient="horz" pos="3680">
          <p15:clr>
            <a:srgbClr val="FBAE40"/>
          </p15:clr>
        </p15:guide>
        <p15:guide id="7" pos="5042">
          <p15:clr>
            <a:srgbClr val="FBAE40"/>
          </p15:clr>
        </p15:guide>
        <p15:guide id="8" pos="5292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11 – Call Out Box / Image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op Nav">
            <a:extLst>
              <a:ext uri="{FF2B5EF4-FFF2-40B4-BE49-F238E27FC236}">
                <a16:creationId xmlns:a16="http://schemas.microsoft.com/office/drawing/2014/main" id="{7D2DC8A1-421B-D94B-8FDF-9154C2780425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426FD28-B719-1F4E-8B2C-2180713E8E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750105"/>
            <a:ext cx="4086451" cy="408645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FB85C7-7209-144C-8D24-339DFB0EC3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1" name="Chapter Title">
            <a:extLst>
              <a:ext uri="{FF2B5EF4-FFF2-40B4-BE49-F238E27FC236}">
                <a16:creationId xmlns:a16="http://schemas.microsoft.com/office/drawing/2014/main" id="{82355C5D-BD51-6E43-B9BF-49F809DD49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5" name="Pg">
            <a:extLst>
              <a:ext uri="{FF2B5EF4-FFF2-40B4-BE49-F238E27FC236}">
                <a16:creationId xmlns:a16="http://schemas.microsoft.com/office/drawing/2014/main" id="{23F56041-7362-CC41-84C6-DF9F558C0E7E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EAEF899C-3DCF-8C49-9396-92C59D4A49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8357" y="2980309"/>
            <a:ext cx="2308129" cy="194890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3" name="Body Text">
            <a:extLst>
              <a:ext uri="{FF2B5EF4-FFF2-40B4-BE49-F238E27FC236}">
                <a16:creationId xmlns:a16="http://schemas.microsoft.com/office/drawing/2014/main" id="{FA312E64-CA61-0C49-AFA7-E9AED0BB748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86451" y="1736725"/>
            <a:ext cx="3919783" cy="4086450"/>
          </a:xfrm>
          <a:prstGeom prst="rect">
            <a:avLst/>
          </a:prstGeo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</a:t>
            </a:r>
            <a:r>
              <a:rPr lang="en-US"/>
              <a:t> </a:t>
            </a:r>
            <a:r>
              <a:rPr lang="en-US" err="1"/>
              <a:t>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non </a:t>
            </a:r>
            <a:r>
              <a:rPr lang="en-US" err="1"/>
              <a:t>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 </a:t>
            </a:r>
            <a:r>
              <a:rPr lang="en-US" err="1"/>
              <a:t>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elit</a:t>
            </a:r>
            <a:r>
              <a:rPr lang="en-US"/>
              <a:t> sed.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dolore </a:t>
            </a:r>
            <a:r>
              <a:rPr lang="en-US" err="1"/>
              <a:t>magn</a:t>
            </a:r>
            <a:r>
              <a:rPr lang="en-US"/>
              <a:t>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5D579BCA-890F-CE47-97E0-5990F85F808A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8006234" y="1749425"/>
            <a:ext cx="4185766" cy="409257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5524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7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orient="horz" pos="1094">
          <p15:clr>
            <a:srgbClr val="FBAE40"/>
          </p15:clr>
        </p15:guide>
        <p15:guide id="6" orient="horz" pos="3680">
          <p15:clr>
            <a:srgbClr val="FBAE40"/>
          </p15:clr>
        </p15:guide>
        <p15:guide id="7" pos="5042">
          <p15:clr>
            <a:srgbClr val="FBAE40"/>
          </p15:clr>
        </p15:guide>
        <p15:guide id="8" pos="5292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11 – Call Out Box / Image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op Nav">
            <a:extLst>
              <a:ext uri="{FF2B5EF4-FFF2-40B4-BE49-F238E27FC236}">
                <a16:creationId xmlns:a16="http://schemas.microsoft.com/office/drawing/2014/main" id="{306C5015-F6E7-A54A-A976-675FA58E34B4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927DD19-AE7D-BE43-848C-DAC24AEB68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750105"/>
            <a:ext cx="4086451" cy="4086451"/>
          </a:xfrm>
          <a:prstGeom prst="rect">
            <a:avLst/>
          </a:prstGeom>
          <a:solidFill>
            <a:srgbClr val="0623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F642D6-3553-324F-921E-A1CD808FEC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4" name="Chapter Title">
            <a:extLst>
              <a:ext uri="{FF2B5EF4-FFF2-40B4-BE49-F238E27FC236}">
                <a16:creationId xmlns:a16="http://schemas.microsoft.com/office/drawing/2014/main" id="{DFE8DBA8-3886-D840-99D3-91E700FD03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5" name="Pg">
            <a:extLst>
              <a:ext uri="{FF2B5EF4-FFF2-40B4-BE49-F238E27FC236}">
                <a16:creationId xmlns:a16="http://schemas.microsoft.com/office/drawing/2014/main" id="{E942A5A9-5D2B-874B-85C2-0FB2FF903948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CCC77AEF-848E-1B4D-806C-A42A975189D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8357" y="2980309"/>
            <a:ext cx="2308129" cy="194890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2" name="Body Text">
            <a:extLst>
              <a:ext uri="{FF2B5EF4-FFF2-40B4-BE49-F238E27FC236}">
                <a16:creationId xmlns:a16="http://schemas.microsoft.com/office/drawing/2014/main" id="{FE6FF244-ECCD-FB4B-888A-4E5725DEDCD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86451" y="1736725"/>
            <a:ext cx="3919783" cy="4086450"/>
          </a:xfrm>
          <a:prstGeom prst="rect">
            <a:avLst/>
          </a:prstGeo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</a:t>
            </a:r>
            <a:r>
              <a:rPr lang="en-US"/>
              <a:t> </a:t>
            </a:r>
            <a:r>
              <a:rPr lang="en-US" err="1"/>
              <a:t>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non </a:t>
            </a:r>
            <a:r>
              <a:rPr lang="en-US" err="1"/>
              <a:t>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 </a:t>
            </a:r>
            <a:r>
              <a:rPr lang="en-US" err="1"/>
              <a:t>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elit</a:t>
            </a:r>
            <a:r>
              <a:rPr lang="en-US"/>
              <a:t> sed.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dolore </a:t>
            </a:r>
            <a:r>
              <a:rPr lang="en-US" err="1"/>
              <a:t>magn</a:t>
            </a:r>
            <a:r>
              <a:rPr lang="en-US"/>
              <a:t>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/>
          </a:p>
        </p:txBody>
      </p:sp>
      <p:sp>
        <p:nvSpPr>
          <p:cNvPr id="17" name="Picture Placeholder 3">
            <a:extLst>
              <a:ext uri="{FF2B5EF4-FFF2-40B4-BE49-F238E27FC236}">
                <a16:creationId xmlns:a16="http://schemas.microsoft.com/office/drawing/2014/main" id="{EE8CE71D-FD18-3C4F-A0F0-3D4D2F934A3B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8006234" y="1749425"/>
            <a:ext cx="4185766" cy="409257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2510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7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orient="horz" pos="1094">
          <p15:clr>
            <a:srgbClr val="FBAE40"/>
          </p15:clr>
        </p15:guide>
        <p15:guide id="6" orient="horz" pos="3680">
          <p15:clr>
            <a:srgbClr val="FBAE40"/>
          </p15:clr>
        </p15:guide>
        <p15:guide id="7" pos="5042">
          <p15:clr>
            <a:srgbClr val="FBAE40"/>
          </p15:clr>
        </p15:guide>
        <p15:guide id="8" pos="5292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11 – Call Out Box / Image /- 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op Nav">
            <a:extLst>
              <a:ext uri="{FF2B5EF4-FFF2-40B4-BE49-F238E27FC236}">
                <a16:creationId xmlns:a16="http://schemas.microsoft.com/office/drawing/2014/main" id="{961F419D-113E-EA4A-A5C8-2382F62B95B0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rgbClr val="440B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396FB7D-BC9F-1346-A5B7-84DCD85FCD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750105"/>
            <a:ext cx="4086451" cy="4086451"/>
          </a:xfrm>
          <a:prstGeom prst="rect">
            <a:avLst/>
          </a:prstGeom>
          <a:solidFill>
            <a:srgbClr val="E3B9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4054558-A0FC-FC46-96A0-9A37F9394E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5" name="Chapter Title">
            <a:extLst>
              <a:ext uri="{FF2B5EF4-FFF2-40B4-BE49-F238E27FC236}">
                <a16:creationId xmlns:a16="http://schemas.microsoft.com/office/drawing/2014/main" id="{D467B54B-9FE7-4E4F-98D9-60E36D1BC2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4" name="Pg">
            <a:extLst>
              <a:ext uri="{FF2B5EF4-FFF2-40B4-BE49-F238E27FC236}">
                <a16:creationId xmlns:a16="http://schemas.microsoft.com/office/drawing/2014/main" id="{3390C15C-09AA-6441-8E32-6860B2A5815E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160E6BF1-B230-CB4C-B6A7-A95B734E385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8357" y="2980309"/>
            <a:ext cx="2308129" cy="1948908"/>
          </a:xfrm>
        </p:spPr>
        <p:txBody>
          <a:bodyPr/>
          <a:lstStyle>
            <a:lvl1pPr>
              <a:defRPr>
                <a:solidFill>
                  <a:schemeClr val="accent4">
                    <a:lumMod val="25000"/>
                  </a:schemeClr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2" name="Body Text">
            <a:extLst>
              <a:ext uri="{FF2B5EF4-FFF2-40B4-BE49-F238E27FC236}">
                <a16:creationId xmlns:a16="http://schemas.microsoft.com/office/drawing/2014/main" id="{F4B5C00F-71F0-3640-9AFC-102C62C6B89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92027" y="1736725"/>
            <a:ext cx="3807947" cy="408645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</a:t>
            </a:r>
            <a:r>
              <a:rPr lang="en-US"/>
              <a:t> </a:t>
            </a:r>
            <a:r>
              <a:rPr lang="en-US" err="1"/>
              <a:t>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non </a:t>
            </a:r>
            <a:r>
              <a:rPr lang="en-US" err="1"/>
              <a:t>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 </a:t>
            </a:r>
            <a:r>
              <a:rPr lang="en-US" err="1"/>
              <a:t>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elit</a:t>
            </a:r>
            <a:r>
              <a:rPr lang="en-US"/>
              <a:t> sed.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dolore </a:t>
            </a:r>
            <a:r>
              <a:rPr lang="en-US" err="1"/>
              <a:t>magn</a:t>
            </a:r>
            <a:r>
              <a:rPr lang="en-US"/>
              <a:t>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/>
          </a:p>
        </p:txBody>
      </p:sp>
      <p:sp>
        <p:nvSpPr>
          <p:cNvPr id="13" name="Picture Placeholder 3">
            <a:extLst>
              <a:ext uri="{FF2B5EF4-FFF2-40B4-BE49-F238E27FC236}">
                <a16:creationId xmlns:a16="http://schemas.microsoft.com/office/drawing/2014/main" id="{8EE49D24-539A-734A-9997-3D71268C4F3D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7999974" y="1749425"/>
            <a:ext cx="4192026" cy="409257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2410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44" userDrawn="1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orient="horz" pos="1094">
          <p15:clr>
            <a:srgbClr val="FBAE40"/>
          </p15:clr>
        </p15:guide>
        <p15:guide id="6" orient="horz" pos="3680">
          <p15:clr>
            <a:srgbClr val="FBAE40"/>
          </p15:clr>
        </p15:guide>
        <p15:guide id="7" pos="5042">
          <p15:clr>
            <a:srgbClr val="FBAE40"/>
          </p15:clr>
        </p15:guide>
        <p15:guide id="8" pos="5292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_2 –  Full Bleed Photo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3 children sit cross-legged on a library's floor as a book is read to them. Their faces show they are engaged with each other and the story.&#10;">
            <a:extLst>
              <a:ext uri="{FF2B5EF4-FFF2-40B4-BE49-F238E27FC236}">
                <a16:creationId xmlns:a16="http://schemas.microsoft.com/office/drawing/2014/main" id="{E7890813-9A2C-C445-8885-75DF0271E80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1738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3B1A09C3-C221-5247-95D0-510AEE25B7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105549" y="2765287"/>
            <a:ext cx="4086451" cy="4086451"/>
          </a:xfrm>
          <a:prstGeom prst="rect">
            <a:avLst/>
          </a:prstGeom>
          <a:solidFill>
            <a:srgbClr val="E21A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2">
            <a:extLst>
              <a:ext uri="{FF2B5EF4-FFF2-40B4-BE49-F238E27FC236}">
                <a16:creationId xmlns:a16="http://schemas.microsoft.com/office/drawing/2014/main" id="{8F299F7E-7821-614A-83A4-8369943FC2D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79316" y="3395900"/>
            <a:ext cx="2745922" cy="94038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1" name="Subtitle">
            <a:extLst>
              <a:ext uri="{FF2B5EF4-FFF2-40B4-BE49-F238E27FC236}">
                <a16:creationId xmlns:a16="http://schemas.microsoft.com/office/drawing/2014/main" id="{473FF405-19A5-2B49-9177-D4AA4433026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664802" y="4486707"/>
            <a:ext cx="2760436" cy="354013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Presentation Subtitle</a:t>
            </a:r>
          </a:p>
        </p:txBody>
      </p:sp>
      <p:sp>
        <p:nvSpPr>
          <p:cNvPr id="16" name="Name &amp; Surname">
            <a:extLst>
              <a:ext uri="{FF2B5EF4-FFF2-40B4-BE49-F238E27FC236}">
                <a16:creationId xmlns:a16="http://schemas.microsoft.com/office/drawing/2014/main" id="{E00230D1-031F-1540-AAE8-BEEEB0C2CCA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664802" y="5508815"/>
            <a:ext cx="2954336" cy="311531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Presenter Name(s)</a:t>
            </a:r>
          </a:p>
        </p:txBody>
      </p:sp>
      <p:sp>
        <p:nvSpPr>
          <p:cNvPr id="22" name="Display Date">
            <a:extLst>
              <a:ext uri="{FF2B5EF4-FFF2-40B4-BE49-F238E27FC236}">
                <a16:creationId xmlns:a16="http://schemas.microsoft.com/office/drawing/2014/main" id="{AB73912B-6039-1040-8EEA-A96C8859833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664802" y="5893085"/>
            <a:ext cx="1811481" cy="311531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Date</a:t>
            </a:r>
          </a:p>
        </p:txBody>
      </p:sp>
      <p:pic>
        <p:nvPicPr>
          <p:cNvPr id="9" name="Picture 8" descr="McGraw Hill red cube logo ">
            <a:extLst>
              <a:ext uri="{FF2B5EF4-FFF2-40B4-BE49-F238E27FC236}">
                <a16:creationId xmlns:a16="http://schemas.microsoft.com/office/drawing/2014/main" id="{91FA0969-9821-8F42-A427-8BF01C4751A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3750" y="185576"/>
            <a:ext cx="701068" cy="701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4312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5110">
          <p15:clr>
            <a:srgbClr val="FBAE40"/>
          </p15:clr>
        </p15:guide>
        <p15:guide id="12" orient="horz" pos="1729">
          <p15:clr>
            <a:srgbClr val="FBAE40"/>
          </p15:clr>
        </p15:guide>
        <p15:guide id="13" pos="483">
          <p15:clr>
            <a:srgbClr val="FBAE40"/>
          </p15:clr>
        </p15:guide>
        <p15:guide id="14" pos="7197">
          <p15:clr>
            <a:srgbClr val="FBAE40"/>
          </p15:clr>
        </p15:guide>
      </p15:sldGuideLst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1 – Call Out Box / Image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op Nav">
            <a:extLst>
              <a:ext uri="{FF2B5EF4-FFF2-40B4-BE49-F238E27FC236}">
                <a16:creationId xmlns:a16="http://schemas.microsoft.com/office/drawing/2014/main" id="{10D7455A-EE1C-6647-9E82-6D3257DC72EB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2B83497-AC17-AA4D-A408-BC1541DD9E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079875" y="1750105"/>
            <a:ext cx="4086451" cy="40864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14B6D6C-C29B-A548-A31E-1599E90232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3" name="Chapter Title">
            <a:extLst>
              <a:ext uri="{FF2B5EF4-FFF2-40B4-BE49-F238E27FC236}">
                <a16:creationId xmlns:a16="http://schemas.microsoft.com/office/drawing/2014/main" id="{74D7288D-C250-DA4D-944D-CBA7BA3285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6" name="Pg">
            <a:extLst>
              <a:ext uri="{FF2B5EF4-FFF2-40B4-BE49-F238E27FC236}">
                <a16:creationId xmlns:a16="http://schemas.microsoft.com/office/drawing/2014/main" id="{13171B07-0311-7047-85E4-7F1892F0E926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6B65A249-F039-1443-8CC7-E8D46EA69B1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38647" y="2980309"/>
            <a:ext cx="2308129" cy="194890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8" name="Body Text">
            <a:extLst>
              <a:ext uri="{FF2B5EF4-FFF2-40B4-BE49-F238E27FC236}">
                <a16:creationId xmlns:a16="http://schemas.microsoft.com/office/drawing/2014/main" id="{56B22538-7C5A-A647-910D-69804A260BD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05800" y="1736725"/>
            <a:ext cx="3312648" cy="408645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</a:t>
            </a:r>
            <a:r>
              <a:rPr lang="en-US"/>
              <a:t> </a:t>
            </a:r>
            <a:r>
              <a:rPr lang="en-US" err="1"/>
              <a:t>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non </a:t>
            </a:r>
            <a:r>
              <a:rPr lang="en-US" err="1"/>
              <a:t>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 </a:t>
            </a:r>
            <a:r>
              <a:rPr lang="en-US" err="1"/>
              <a:t>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elit</a:t>
            </a:r>
            <a:r>
              <a:rPr lang="en-US"/>
              <a:t> sed.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dolore </a:t>
            </a:r>
            <a:r>
              <a:rPr lang="en-US" err="1"/>
              <a:t>magn</a:t>
            </a:r>
            <a:r>
              <a:rPr lang="en-US"/>
              <a:t>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/>
          </a:p>
        </p:txBody>
      </p:sp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21545BC8-C647-F044-8E45-C6217831E34E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0" y="1749425"/>
            <a:ext cx="4079875" cy="409257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873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7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orient="horz" pos="1094">
          <p15:clr>
            <a:srgbClr val="FBAE40"/>
          </p15:clr>
        </p15:guide>
        <p15:guide id="6" orient="horz" pos="3680">
          <p15:clr>
            <a:srgbClr val="FBAE40"/>
          </p15:clr>
        </p15:guide>
        <p15:guide id="7" pos="5042">
          <p15:clr>
            <a:srgbClr val="FBAE40"/>
          </p15:clr>
        </p15:guide>
        <p15:guide id="8" pos="5292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1 – Call Out Box / Image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op Nav">
            <a:extLst>
              <a:ext uri="{FF2B5EF4-FFF2-40B4-BE49-F238E27FC236}">
                <a16:creationId xmlns:a16="http://schemas.microsoft.com/office/drawing/2014/main" id="{7D2DC8A1-421B-D94B-8FDF-9154C2780425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426FD28-B719-1F4E-8B2C-2180713E8E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079875" y="1750105"/>
            <a:ext cx="4086451" cy="408645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E0ACFF1-F760-9646-978E-A45F7A2F22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1" name="Chapter Title">
            <a:extLst>
              <a:ext uri="{FF2B5EF4-FFF2-40B4-BE49-F238E27FC236}">
                <a16:creationId xmlns:a16="http://schemas.microsoft.com/office/drawing/2014/main" id="{82355C5D-BD51-6E43-B9BF-49F809DD49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5" name="Pg">
            <a:extLst>
              <a:ext uri="{FF2B5EF4-FFF2-40B4-BE49-F238E27FC236}">
                <a16:creationId xmlns:a16="http://schemas.microsoft.com/office/drawing/2014/main" id="{23F56041-7362-CC41-84C6-DF9F558C0E7E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BF07E239-B479-4B49-A66C-67B5E5D8E5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69036" y="2980309"/>
            <a:ext cx="2308129" cy="194890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3" name="Body Text">
            <a:extLst>
              <a:ext uri="{FF2B5EF4-FFF2-40B4-BE49-F238E27FC236}">
                <a16:creationId xmlns:a16="http://schemas.microsoft.com/office/drawing/2014/main" id="{FA312E64-CA61-0C49-AFA7-E9AED0BB748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05800" y="1736725"/>
            <a:ext cx="3312648" cy="4086450"/>
          </a:xfrm>
          <a:prstGeom prst="rect">
            <a:avLst/>
          </a:prstGeo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</a:t>
            </a:r>
            <a:r>
              <a:rPr lang="en-US"/>
              <a:t> </a:t>
            </a:r>
            <a:r>
              <a:rPr lang="en-US" err="1"/>
              <a:t>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non </a:t>
            </a:r>
            <a:r>
              <a:rPr lang="en-US" err="1"/>
              <a:t>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 </a:t>
            </a:r>
            <a:r>
              <a:rPr lang="en-US" err="1"/>
              <a:t>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elit</a:t>
            </a:r>
            <a:r>
              <a:rPr lang="en-US"/>
              <a:t> sed.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dolore </a:t>
            </a:r>
            <a:r>
              <a:rPr lang="en-US" err="1"/>
              <a:t>magn</a:t>
            </a:r>
            <a:r>
              <a:rPr lang="en-US"/>
              <a:t>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5D579BCA-890F-CE47-97E0-5990F85F808A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-6576" y="1749425"/>
            <a:ext cx="4086451" cy="409257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0346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7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orient="horz" pos="1094">
          <p15:clr>
            <a:srgbClr val="FBAE40"/>
          </p15:clr>
        </p15:guide>
        <p15:guide id="6" orient="horz" pos="3680">
          <p15:clr>
            <a:srgbClr val="FBAE40"/>
          </p15:clr>
        </p15:guide>
        <p15:guide id="7" pos="5042">
          <p15:clr>
            <a:srgbClr val="FBAE40"/>
          </p15:clr>
        </p15:guide>
        <p15:guide id="8" pos="5292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1 – Call Out Box / Image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op Nav">
            <a:extLst>
              <a:ext uri="{FF2B5EF4-FFF2-40B4-BE49-F238E27FC236}">
                <a16:creationId xmlns:a16="http://schemas.microsoft.com/office/drawing/2014/main" id="{306C5015-F6E7-A54A-A976-675FA58E34B4}"/>
              </a:ext>
            </a:extLst>
          </p:cNvPr>
          <p:cNvSpPr/>
          <p:nvPr userDrawn="1"/>
        </p:nvSpPr>
        <p:spPr>
          <a:xfrm>
            <a:off x="0" y="747323"/>
            <a:ext cx="12192000" cy="6129337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927DD19-AE7D-BE43-848C-DAC24AEB68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079875" y="1750105"/>
            <a:ext cx="4086451" cy="4086451"/>
          </a:xfrm>
          <a:prstGeom prst="rect">
            <a:avLst/>
          </a:prstGeom>
          <a:solidFill>
            <a:srgbClr val="0623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F039C16-092F-A740-B960-ADDCD3D911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4" name="Chapter Title">
            <a:extLst>
              <a:ext uri="{FF2B5EF4-FFF2-40B4-BE49-F238E27FC236}">
                <a16:creationId xmlns:a16="http://schemas.microsoft.com/office/drawing/2014/main" id="{DFE8DBA8-3886-D840-99D3-91E700FD03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5" name="Pg">
            <a:extLst>
              <a:ext uri="{FF2B5EF4-FFF2-40B4-BE49-F238E27FC236}">
                <a16:creationId xmlns:a16="http://schemas.microsoft.com/office/drawing/2014/main" id="{E942A5A9-5D2B-874B-85C2-0FB2FF903948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6E21EE8B-6895-1B4A-9E48-4992928A95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41935" y="2980309"/>
            <a:ext cx="2308129" cy="194890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21F6CFC0-4321-7D4C-8CA0-F170D87ABDF2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0" y="1749425"/>
            <a:ext cx="4102551" cy="4092575"/>
          </a:xfrm>
        </p:spPr>
        <p:txBody>
          <a:bodyPr/>
          <a:lstStyle/>
          <a:p>
            <a:endParaRPr lang="en-US"/>
          </a:p>
        </p:txBody>
      </p:sp>
      <p:sp>
        <p:nvSpPr>
          <p:cNvPr id="13" name="Body Text">
            <a:extLst>
              <a:ext uri="{FF2B5EF4-FFF2-40B4-BE49-F238E27FC236}">
                <a16:creationId xmlns:a16="http://schemas.microsoft.com/office/drawing/2014/main" id="{0E12685E-9A34-D043-B3F4-B6002C815ED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05800" y="1736725"/>
            <a:ext cx="3312648" cy="4086450"/>
          </a:xfrm>
          <a:prstGeom prst="rect">
            <a:avLst/>
          </a:prstGeo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</a:t>
            </a:r>
            <a:r>
              <a:rPr lang="en-US"/>
              <a:t> </a:t>
            </a:r>
            <a:r>
              <a:rPr lang="en-US" err="1"/>
              <a:t>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non </a:t>
            </a:r>
            <a:r>
              <a:rPr lang="en-US" err="1"/>
              <a:t>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 </a:t>
            </a:r>
            <a:r>
              <a:rPr lang="en-US" err="1"/>
              <a:t>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elit</a:t>
            </a:r>
            <a:r>
              <a:rPr lang="en-US"/>
              <a:t> sed.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dolore </a:t>
            </a:r>
            <a:r>
              <a:rPr lang="en-US" err="1"/>
              <a:t>magn</a:t>
            </a:r>
            <a:r>
              <a:rPr lang="en-US"/>
              <a:t>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7531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7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orient="horz" pos="1094">
          <p15:clr>
            <a:srgbClr val="FBAE40"/>
          </p15:clr>
        </p15:guide>
        <p15:guide id="6" orient="horz" pos="3680">
          <p15:clr>
            <a:srgbClr val="FBAE40"/>
          </p15:clr>
        </p15:guide>
        <p15:guide id="7" pos="5042">
          <p15:clr>
            <a:srgbClr val="FBAE40"/>
          </p15:clr>
        </p15:guide>
        <p15:guide id="8" pos="5292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1 – Call Out Box / Image /- 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op Nav">
            <a:extLst>
              <a:ext uri="{FF2B5EF4-FFF2-40B4-BE49-F238E27FC236}">
                <a16:creationId xmlns:a16="http://schemas.microsoft.com/office/drawing/2014/main" id="{961F419D-113E-EA4A-A5C8-2382F62B95B0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rgbClr val="440B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396FB7D-BC9F-1346-A5B7-84DCD85FCD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038600" y="1750105"/>
            <a:ext cx="4086451" cy="4086451"/>
          </a:xfrm>
          <a:prstGeom prst="rect">
            <a:avLst/>
          </a:prstGeom>
          <a:solidFill>
            <a:srgbClr val="E3B9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5E0767D-8A25-6C4A-8364-3B7A3F82FA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5" name="Chapter Title">
            <a:extLst>
              <a:ext uri="{FF2B5EF4-FFF2-40B4-BE49-F238E27FC236}">
                <a16:creationId xmlns:a16="http://schemas.microsoft.com/office/drawing/2014/main" id="{D467B54B-9FE7-4E4F-98D9-60E36D1BC2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4" name="Pg">
            <a:extLst>
              <a:ext uri="{FF2B5EF4-FFF2-40B4-BE49-F238E27FC236}">
                <a16:creationId xmlns:a16="http://schemas.microsoft.com/office/drawing/2014/main" id="{3390C15C-09AA-6441-8E32-6860B2A5815E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B463D1A8-1111-114B-9890-0CE0E14B7D6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41935" y="2980309"/>
            <a:ext cx="2308129" cy="1948908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65A01FB2-D53F-9144-9E6D-230FE757F094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0" y="1749425"/>
            <a:ext cx="4038600" cy="4092575"/>
          </a:xfrm>
        </p:spPr>
        <p:txBody>
          <a:bodyPr/>
          <a:lstStyle/>
          <a:p>
            <a:endParaRPr lang="en-US"/>
          </a:p>
        </p:txBody>
      </p:sp>
      <p:sp>
        <p:nvSpPr>
          <p:cNvPr id="11" name="Body text">
            <a:extLst>
              <a:ext uri="{FF2B5EF4-FFF2-40B4-BE49-F238E27FC236}">
                <a16:creationId xmlns:a16="http://schemas.microsoft.com/office/drawing/2014/main" id="{64F83AE8-A8B8-434F-AA98-B36F5C5B982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05800" y="1736725"/>
            <a:ext cx="3312648" cy="4086450"/>
          </a:xfrm>
          <a:prstGeom prst="rect">
            <a:avLst/>
          </a:prstGeo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ts val="2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285750" indent="-285750">
              <a:lnSpc>
                <a:spcPts val="2000"/>
              </a:lnSpc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dolor sit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consect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etuer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sed diam non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ummy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euismod</a:t>
            </a:r>
            <a:endParaRPr lang="en-US" sz="1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ts val="2000"/>
              </a:lnSpc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Tincidunt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oreet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dolore magna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aliquam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erat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volutpat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285750" indent="-285750">
              <a:lnSpc>
                <a:spcPts val="2000"/>
              </a:lnSpc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wisi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enim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ad minim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veniam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nostrud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exerci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tation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285750" indent="-285750">
              <a:lnSpc>
                <a:spcPts val="2000"/>
              </a:lnSpc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Ullamcorper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suscipit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lobortis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lorem ipsum dolor sit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sed. Diam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nonummy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euismod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dolore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magn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>
              <a:lnSpc>
                <a:spcPts val="2000"/>
              </a:lnSpc>
              <a:spcBef>
                <a:spcPts val="2400"/>
              </a:spcBef>
              <a:buFont typeface="Arial" panose="020B0604020202020204" pitchFamily="34" charset="0"/>
              <a:buChar char="•"/>
            </a:pPr>
            <a:endParaRPr lang="en-US" sz="1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39581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44" userDrawn="1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orient="horz" pos="1094">
          <p15:clr>
            <a:srgbClr val="FBAE40"/>
          </p15:clr>
        </p15:guide>
        <p15:guide id="6" orient="horz" pos="3680">
          <p15:clr>
            <a:srgbClr val="FBAE40"/>
          </p15:clr>
        </p15:guide>
        <p15:guide id="7" pos="5042">
          <p15:clr>
            <a:srgbClr val="FBAE40"/>
          </p15:clr>
        </p15:guide>
        <p15:guide id="8" pos="5292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 – Call Out Box / Image / Copy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op Nav">
            <a:extLst>
              <a:ext uri="{FF2B5EF4-FFF2-40B4-BE49-F238E27FC236}">
                <a16:creationId xmlns:a16="http://schemas.microsoft.com/office/drawing/2014/main" id="{10D7455A-EE1C-6647-9E82-6D3257DC72EB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2B83497-AC17-AA4D-A408-BC1541DD9E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750105"/>
            <a:ext cx="4086451" cy="40864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8260F9E-07AF-6041-980F-7BA9115C09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2" name="Chapter Title">
            <a:extLst>
              <a:ext uri="{FF2B5EF4-FFF2-40B4-BE49-F238E27FC236}">
                <a16:creationId xmlns:a16="http://schemas.microsoft.com/office/drawing/2014/main" id="{5DC50E46-D1E3-BA46-B0BD-6C842CD589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6" name="Pg">
            <a:extLst>
              <a:ext uri="{FF2B5EF4-FFF2-40B4-BE49-F238E27FC236}">
                <a16:creationId xmlns:a16="http://schemas.microsoft.com/office/drawing/2014/main" id="{8B8F9C1D-0289-1A42-AF78-E70116C939D1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106F7C5-7A97-E444-BFB0-CF29BEA883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8357" y="2980309"/>
            <a:ext cx="2308129" cy="194890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5" name="Body Text">
            <a:extLst>
              <a:ext uri="{FF2B5EF4-FFF2-40B4-BE49-F238E27FC236}">
                <a16:creationId xmlns:a16="http://schemas.microsoft.com/office/drawing/2014/main" id="{3F162B5C-891C-0B44-A2E9-6A1FC9970C9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343400" y="1749425"/>
            <a:ext cx="7081838" cy="4087813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ts val="246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Lorem ipsum dolor sit amet </a:t>
            </a:r>
            <a:r>
              <a:rPr lang="en-US" err="1"/>
              <a:t>consect</a:t>
            </a:r>
            <a:r>
              <a:rPr lang="en-US"/>
              <a:t> </a:t>
            </a:r>
            <a:r>
              <a:rPr lang="en-US" err="1"/>
              <a:t>etuer</a:t>
            </a:r>
            <a:r>
              <a:rPr lang="en-US"/>
              <a:t> adipiscing elit, sed diam non </a:t>
            </a:r>
            <a:r>
              <a:rPr lang="en-US" err="1"/>
              <a:t>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endParaRPr lang="en-US"/>
          </a:p>
          <a:p>
            <a:pPr lvl="0"/>
            <a:r>
              <a:rPr lang="en-US" err="1"/>
              <a:t>Tincidunt</a:t>
            </a:r>
            <a:r>
              <a:rPr lang="en-US"/>
              <a:t> ut la </a:t>
            </a:r>
            <a:r>
              <a:rPr lang="en-US" err="1"/>
              <a:t>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lvl="0"/>
            <a:r>
              <a:rPr lang="en-US"/>
              <a:t>Ut </a:t>
            </a:r>
            <a:r>
              <a:rPr lang="en-US" err="1"/>
              <a:t>wisi</a:t>
            </a:r>
            <a:r>
              <a:rPr lang="en-US"/>
              <a:t> enim ad minim veniam, quis nostrud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. </a:t>
            </a:r>
          </a:p>
          <a:p>
            <a:pPr lvl="0"/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lorem ipsum dolor sit amet, elit sed.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dolore </a:t>
            </a:r>
            <a:r>
              <a:rPr lang="en-US" err="1"/>
              <a:t>magn</a:t>
            </a:r>
            <a:r>
              <a:rPr lang="en-US"/>
              <a:t>. </a:t>
            </a:r>
          </a:p>
          <a:p>
            <a:pPr lvl="0"/>
            <a:r>
              <a:rPr lang="en-US" err="1"/>
              <a:t>Tincidunt</a:t>
            </a:r>
            <a:r>
              <a:rPr lang="en-US"/>
              <a:t> ut la </a:t>
            </a:r>
            <a:r>
              <a:rPr lang="en-US" err="1"/>
              <a:t>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lvl="0"/>
            <a:r>
              <a:rPr lang="en-US"/>
              <a:t>Ut </a:t>
            </a:r>
            <a:r>
              <a:rPr lang="en-US" err="1"/>
              <a:t>wisi</a:t>
            </a:r>
            <a:r>
              <a:rPr lang="en-US"/>
              <a:t> enim ad minim veniam, quis nostrud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. </a:t>
            </a:r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1270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7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orient="horz" pos="1094">
          <p15:clr>
            <a:srgbClr val="FBAE40"/>
          </p15:clr>
        </p15:guide>
        <p15:guide id="6" orient="horz" pos="3680">
          <p15:clr>
            <a:srgbClr val="FBAE40"/>
          </p15:clr>
        </p15:guide>
        <p15:guide id="7" pos="5042">
          <p15:clr>
            <a:srgbClr val="FBAE40"/>
          </p15:clr>
        </p15:guide>
        <p15:guide id="8" pos="5292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 – Call Out Box / Image / Copy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op Nav">
            <a:extLst>
              <a:ext uri="{FF2B5EF4-FFF2-40B4-BE49-F238E27FC236}">
                <a16:creationId xmlns:a16="http://schemas.microsoft.com/office/drawing/2014/main" id="{7D2DC8A1-421B-D94B-8FDF-9154C2780425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426FD28-B719-1F4E-8B2C-2180713E8E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750105"/>
            <a:ext cx="4086451" cy="408645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096C25C-4E0B-8F45-A598-DEBA7C70A1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0" name="Chapter Title">
            <a:extLst>
              <a:ext uri="{FF2B5EF4-FFF2-40B4-BE49-F238E27FC236}">
                <a16:creationId xmlns:a16="http://schemas.microsoft.com/office/drawing/2014/main" id="{2695B54C-C4F8-924F-88E8-1F8C161808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5" name="Pg">
            <a:extLst>
              <a:ext uri="{FF2B5EF4-FFF2-40B4-BE49-F238E27FC236}">
                <a16:creationId xmlns:a16="http://schemas.microsoft.com/office/drawing/2014/main" id="{7A5D2E48-E60F-5D4A-A477-CBD140170ABB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346516CC-87F2-EF46-9DE4-E73DBE2F3B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8357" y="2980309"/>
            <a:ext cx="2308129" cy="194890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6" name="Body text">
            <a:extLst>
              <a:ext uri="{FF2B5EF4-FFF2-40B4-BE49-F238E27FC236}">
                <a16:creationId xmlns:a16="http://schemas.microsoft.com/office/drawing/2014/main" id="{7E84D754-ABE1-8845-ABAC-A3C9071350A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343400" y="1749425"/>
            <a:ext cx="7081838" cy="4087813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ts val="246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</a:t>
            </a:r>
            <a:r>
              <a:rPr lang="en-US"/>
              <a:t> </a:t>
            </a:r>
            <a:r>
              <a:rPr lang="en-US" err="1"/>
              <a:t>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non </a:t>
            </a:r>
            <a:r>
              <a:rPr lang="en-US" err="1"/>
              <a:t>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endParaRPr lang="en-US"/>
          </a:p>
          <a:p>
            <a:pPr lvl="0"/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 </a:t>
            </a:r>
            <a:r>
              <a:rPr lang="en-US" err="1"/>
              <a:t>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lvl="0"/>
            <a:r>
              <a:rPr lang="en-US"/>
              <a:t>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. </a:t>
            </a:r>
          </a:p>
          <a:p>
            <a:pPr lvl="0"/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elit</a:t>
            </a:r>
            <a:r>
              <a:rPr lang="en-US"/>
              <a:t> sed.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dolore </a:t>
            </a:r>
            <a:r>
              <a:rPr lang="en-US" err="1"/>
              <a:t>magn</a:t>
            </a:r>
            <a:r>
              <a:rPr lang="en-US"/>
              <a:t>. </a:t>
            </a:r>
          </a:p>
          <a:p>
            <a:pPr lvl="0"/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 </a:t>
            </a:r>
            <a:r>
              <a:rPr lang="en-US" err="1"/>
              <a:t>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lvl="0"/>
            <a:r>
              <a:rPr lang="en-US"/>
              <a:t>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. </a:t>
            </a:r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6841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7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orient="horz" pos="1094">
          <p15:clr>
            <a:srgbClr val="FBAE40"/>
          </p15:clr>
        </p15:guide>
        <p15:guide id="6" orient="horz" pos="3680">
          <p15:clr>
            <a:srgbClr val="FBAE40"/>
          </p15:clr>
        </p15:guide>
        <p15:guide id="7" pos="5042">
          <p15:clr>
            <a:srgbClr val="FBAE40"/>
          </p15:clr>
        </p15:guide>
        <p15:guide id="8" pos="5292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 – Call Out Box / Image / Copy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op Nav">
            <a:extLst>
              <a:ext uri="{FF2B5EF4-FFF2-40B4-BE49-F238E27FC236}">
                <a16:creationId xmlns:a16="http://schemas.microsoft.com/office/drawing/2014/main" id="{306C5015-F6E7-A54A-A976-675FA58E34B4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927DD19-AE7D-BE43-848C-DAC24AEB68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750105"/>
            <a:ext cx="4086451" cy="4086451"/>
          </a:xfrm>
          <a:prstGeom prst="rect">
            <a:avLst/>
          </a:prstGeom>
          <a:solidFill>
            <a:srgbClr val="0623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C7C5E04-8E76-B248-8774-9FFC64C5F1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2" name="Chapter Title">
            <a:extLst>
              <a:ext uri="{FF2B5EF4-FFF2-40B4-BE49-F238E27FC236}">
                <a16:creationId xmlns:a16="http://schemas.microsoft.com/office/drawing/2014/main" id="{C5BE4A64-884B-5841-B4CC-BBBF316FD7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5" name="pg">
            <a:extLst>
              <a:ext uri="{FF2B5EF4-FFF2-40B4-BE49-F238E27FC236}">
                <a16:creationId xmlns:a16="http://schemas.microsoft.com/office/drawing/2014/main" id="{11234F79-2BE8-2C4C-ADCD-CBDE0C61CBF7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8176B59D-8851-AB40-AB81-6FD2A69F4F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8357" y="2980309"/>
            <a:ext cx="2308129" cy="194890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6" name="Body Text">
            <a:extLst>
              <a:ext uri="{FF2B5EF4-FFF2-40B4-BE49-F238E27FC236}">
                <a16:creationId xmlns:a16="http://schemas.microsoft.com/office/drawing/2014/main" id="{11678EC7-A5CF-9448-B748-B101B6E7CCB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343400" y="1749425"/>
            <a:ext cx="7081838" cy="4087813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ts val="246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</a:t>
            </a:r>
            <a:r>
              <a:rPr lang="en-US"/>
              <a:t> </a:t>
            </a:r>
            <a:r>
              <a:rPr lang="en-US" err="1"/>
              <a:t>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non </a:t>
            </a:r>
            <a:r>
              <a:rPr lang="en-US" err="1"/>
              <a:t>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endParaRPr lang="en-US"/>
          </a:p>
          <a:p>
            <a:pPr lvl="0"/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 </a:t>
            </a:r>
            <a:r>
              <a:rPr lang="en-US" err="1"/>
              <a:t>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lvl="0"/>
            <a:r>
              <a:rPr lang="en-US"/>
              <a:t>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. </a:t>
            </a:r>
          </a:p>
          <a:p>
            <a:pPr lvl="0"/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elit</a:t>
            </a:r>
            <a:r>
              <a:rPr lang="en-US"/>
              <a:t> sed.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dolore </a:t>
            </a:r>
            <a:r>
              <a:rPr lang="en-US" err="1"/>
              <a:t>magn</a:t>
            </a:r>
            <a:r>
              <a:rPr lang="en-US"/>
              <a:t>. </a:t>
            </a:r>
          </a:p>
          <a:p>
            <a:pPr lvl="0"/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 </a:t>
            </a:r>
            <a:r>
              <a:rPr lang="en-US" err="1"/>
              <a:t>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lvl="0"/>
            <a:r>
              <a:rPr lang="en-US"/>
              <a:t>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. </a:t>
            </a:r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6102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7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orient="horz" pos="1094">
          <p15:clr>
            <a:srgbClr val="FBAE40"/>
          </p15:clr>
        </p15:guide>
        <p15:guide id="6" orient="horz" pos="3680">
          <p15:clr>
            <a:srgbClr val="FBAE40"/>
          </p15:clr>
        </p15:guide>
        <p15:guide id="7" pos="5042">
          <p15:clr>
            <a:srgbClr val="FBAE40"/>
          </p15:clr>
        </p15:guide>
        <p15:guide id="8" pos="5292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 – Call Out Box / Image - 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op Nav">
            <a:extLst>
              <a:ext uri="{FF2B5EF4-FFF2-40B4-BE49-F238E27FC236}">
                <a16:creationId xmlns:a16="http://schemas.microsoft.com/office/drawing/2014/main" id="{961F419D-113E-EA4A-A5C8-2382F62B95B0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rgbClr val="440B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396FB7D-BC9F-1346-A5B7-84DCD85FCD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750105"/>
            <a:ext cx="4086451" cy="4086451"/>
          </a:xfrm>
          <a:prstGeom prst="rect">
            <a:avLst/>
          </a:prstGeom>
          <a:solidFill>
            <a:srgbClr val="E3B9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B3ECB7-D9C5-7546-A06E-9CF6F67D23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3" name="Chapter Title">
            <a:extLst>
              <a:ext uri="{FF2B5EF4-FFF2-40B4-BE49-F238E27FC236}">
                <a16:creationId xmlns:a16="http://schemas.microsoft.com/office/drawing/2014/main" id="{20D7435D-F882-234A-BBC8-20C90114E1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4" name="Pg">
            <a:extLst>
              <a:ext uri="{FF2B5EF4-FFF2-40B4-BE49-F238E27FC236}">
                <a16:creationId xmlns:a16="http://schemas.microsoft.com/office/drawing/2014/main" id="{C5FA2283-2471-EA4B-8E96-CF81D742253E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4D95F659-D768-DA4C-A100-D623125B2DB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8357" y="2980309"/>
            <a:ext cx="2308129" cy="1948908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5" name="Body Text">
            <a:extLst>
              <a:ext uri="{FF2B5EF4-FFF2-40B4-BE49-F238E27FC236}">
                <a16:creationId xmlns:a16="http://schemas.microsoft.com/office/drawing/2014/main" id="{C3F0DC8F-100D-6D40-8AA6-0019D1E0246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343400" y="1749425"/>
            <a:ext cx="7081838" cy="4087813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ts val="246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</a:t>
            </a:r>
            <a:r>
              <a:rPr lang="en-US"/>
              <a:t> </a:t>
            </a:r>
            <a:r>
              <a:rPr lang="en-US" err="1"/>
              <a:t>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non </a:t>
            </a:r>
            <a:r>
              <a:rPr lang="en-US" err="1"/>
              <a:t>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endParaRPr lang="en-US"/>
          </a:p>
          <a:p>
            <a:pPr lvl="0"/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 </a:t>
            </a:r>
            <a:r>
              <a:rPr lang="en-US" err="1"/>
              <a:t>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lvl="0"/>
            <a:r>
              <a:rPr lang="en-US"/>
              <a:t>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. </a:t>
            </a:r>
          </a:p>
          <a:p>
            <a:pPr lvl="0"/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elit</a:t>
            </a:r>
            <a:r>
              <a:rPr lang="en-US"/>
              <a:t> sed.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dolore </a:t>
            </a:r>
            <a:r>
              <a:rPr lang="en-US" err="1"/>
              <a:t>magn</a:t>
            </a:r>
            <a:r>
              <a:rPr lang="en-US"/>
              <a:t>. </a:t>
            </a:r>
          </a:p>
          <a:p>
            <a:pPr lvl="0"/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 </a:t>
            </a:r>
            <a:r>
              <a:rPr lang="en-US" err="1"/>
              <a:t>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lvl="0"/>
            <a:r>
              <a:rPr lang="en-US"/>
              <a:t>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. </a:t>
            </a:r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6730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7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orient="horz" pos="1094">
          <p15:clr>
            <a:srgbClr val="FBAE40"/>
          </p15:clr>
        </p15:guide>
        <p15:guide id="6" orient="horz" pos="3680">
          <p15:clr>
            <a:srgbClr val="FBAE40"/>
          </p15:clr>
        </p15:guide>
        <p15:guide id="7" pos="5042">
          <p15:clr>
            <a:srgbClr val="FBAE40"/>
          </p15:clr>
        </p15:guide>
        <p15:guide id="8" pos="5292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1 – Call Out Box / Image / Copy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op Nav">
            <a:extLst>
              <a:ext uri="{FF2B5EF4-FFF2-40B4-BE49-F238E27FC236}">
                <a16:creationId xmlns:a16="http://schemas.microsoft.com/office/drawing/2014/main" id="{10D7455A-EE1C-6647-9E82-6D3257DC72EB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C6DC658-BECF-B54E-AC16-9CF646F90F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2" name="Chapter Title">
            <a:extLst>
              <a:ext uri="{FF2B5EF4-FFF2-40B4-BE49-F238E27FC236}">
                <a16:creationId xmlns:a16="http://schemas.microsoft.com/office/drawing/2014/main" id="{5DC50E46-D1E3-BA46-B0BD-6C842CD589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6" name="Pg">
            <a:extLst>
              <a:ext uri="{FF2B5EF4-FFF2-40B4-BE49-F238E27FC236}">
                <a16:creationId xmlns:a16="http://schemas.microsoft.com/office/drawing/2014/main" id="{8B8F9C1D-0289-1A42-AF78-E70116C939D1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ECBAEEB7-4D07-4E47-9AD6-1302A0606B4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43400" y="1755386"/>
            <a:ext cx="5729288" cy="599716"/>
          </a:xfrm>
        </p:spPr>
        <p:txBody>
          <a:bodyPr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854C5140-16E5-5B49-8707-20A9139FD7A6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-42375" y="1749425"/>
            <a:ext cx="4122250" cy="4092575"/>
          </a:xfrm>
        </p:spPr>
        <p:txBody>
          <a:bodyPr/>
          <a:lstStyle/>
          <a:p>
            <a:endParaRPr lang="en-US"/>
          </a:p>
        </p:txBody>
      </p:sp>
      <p:sp>
        <p:nvSpPr>
          <p:cNvPr id="5" name="Body Text">
            <a:extLst>
              <a:ext uri="{FF2B5EF4-FFF2-40B4-BE49-F238E27FC236}">
                <a16:creationId xmlns:a16="http://schemas.microsoft.com/office/drawing/2014/main" id="{3F162B5C-891C-0B44-A2E9-6A1FC9970C9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343400" y="2488891"/>
            <a:ext cx="7081838" cy="3348347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ts val="246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</a:t>
            </a:r>
            <a:r>
              <a:rPr lang="en-US"/>
              <a:t> </a:t>
            </a:r>
            <a:r>
              <a:rPr lang="en-US" err="1"/>
              <a:t>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non </a:t>
            </a:r>
            <a:r>
              <a:rPr lang="en-US" err="1"/>
              <a:t>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endParaRPr lang="en-US"/>
          </a:p>
          <a:p>
            <a:pPr lvl="0"/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 </a:t>
            </a:r>
            <a:r>
              <a:rPr lang="en-US" err="1"/>
              <a:t>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lvl="0"/>
            <a:r>
              <a:rPr lang="en-US"/>
              <a:t>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. </a:t>
            </a:r>
          </a:p>
          <a:p>
            <a:pPr lvl="0"/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elit</a:t>
            </a:r>
            <a:r>
              <a:rPr lang="en-US"/>
              <a:t> sed.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dolore </a:t>
            </a:r>
            <a:r>
              <a:rPr lang="en-US" err="1"/>
              <a:t>magn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4210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7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orient="horz" pos="1094">
          <p15:clr>
            <a:srgbClr val="FBAE40"/>
          </p15:clr>
        </p15:guide>
        <p15:guide id="6" orient="horz" pos="3680">
          <p15:clr>
            <a:srgbClr val="FBAE40"/>
          </p15:clr>
        </p15:guide>
        <p15:guide id="7" pos="5042">
          <p15:clr>
            <a:srgbClr val="FBAE40"/>
          </p15:clr>
        </p15:guide>
        <p15:guide id="8" pos="5292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1 – Call Out Box / Image / Copy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op Nav">
            <a:extLst>
              <a:ext uri="{FF2B5EF4-FFF2-40B4-BE49-F238E27FC236}">
                <a16:creationId xmlns:a16="http://schemas.microsoft.com/office/drawing/2014/main" id="{7D2DC8A1-421B-D94B-8FDF-9154C2780425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2D75399-CE4F-B348-BAB4-FC82DF0607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0" name="Chapter Title">
            <a:extLst>
              <a:ext uri="{FF2B5EF4-FFF2-40B4-BE49-F238E27FC236}">
                <a16:creationId xmlns:a16="http://schemas.microsoft.com/office/drawing/2014/main" id="{2695B54C-C4F8-924F-88E8-1F8C161808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5" name="Pg">
            <a:extLst>
              <a:ext uri="{FF2B5EF4-FFF2-40B4-BE49-F238E27FC236}">
                <a16:creationId xmlns:a16="http://schemas.microsoft.com/office/drawing/2014/main" id="{7A5D2E48-E60F-5D4A-A477-CBD140170ABB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5F10BB2-BD13-C546-AA6B-50B0925DB93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43400" y="1755386"/>
            <a:ext cx="5729288" cy="599716"/>
          </a:xfrm>
        </p:spPr>
        <p:txBody>
          <a:bodyPr>
            <a:noAutofit/>
          </a:bodyPr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6" name="Body text">
            <a:extLst>
              <a:ext uri="{FF2B5EF4-FFF2-40B4-BE49-F238E27FC236}">
                <a16:creationId xmlns:a16="http://schemas.microsoft.com/office/drawing/2014/main" id="{7E84D754-ABE1-8845-ABAC-A3C9071350A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343400" y="2508545"/>
            <a:ext cx="7081838" cy="3328693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ts val="246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</a:t>
            </a:r>
            <a:r>
              <a:rPr lang="en-US"/>
              <a:t> </a:t>
            </a:r>
            <a:r>
              <a:rPr lang="en-US" err="1"/>
              <a:t>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non </a:t>
            </a:r>
            <a:r>
              <a:rPr lang="en-US" err="1"/>
              <a:t>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endParaRPr lang="en-US"/>
          </a:p>
          <a:p>
            <a:pPr lvl="0"/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 </a:t>
            </a:r>
            <a:r>
              <a:rPr lang="en-US" err="1"/>
              <a:t>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lvl="0"/>
            <a:r>
              <a:rPr lang="en-US"/>
              <a:t>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. </a:t>
            </a:r>
          </a:p>
          <a:p>
            <a:pPr lvl="0"/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elit</a:t>
            </a:r>
            <a:r>
              <a:rPr lang="en-US"/>
              <a:t> sed.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dolore </a:t>
            </a:r>
            <a:r>
              <a:rPr lang="en-US" err="1"/>
              <a:t>magn</a:t>
            </a:r>
            <a:r>
              <a:rPr lang="en-US"/>
              <a:t>. </a:t>
            </a:r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37111FFF-42FA-CE45-BFD6-0F5263B7875A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-42375" y="1749425"/>
            <a:ext cx="4122250" cy="409257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5076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7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orient="horz" pos="1094">
          <p15:clr>
            <a:srgbClr val="FBAE40"/>
          </p15:clr>
        </p15:guide>
        <p15:guide id="6" orient="horz" pos="3680">
          <p15:clr>
            <a:srgbClr val="FBAE40"/>
          </p15:clr>
        </p15:guide>
        <p15:guide id="7" pos="5042">
          <p15:clr>
            <a:srgbClr val="FBAE40"/>
          </p15:clr>
        </p15:guide>
        <p15:guide id="8" pos="5292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_2 –  Full Bleed Photo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A girl with purple glasses purses her lips in concentration as she writes on a whiteboard with a large, black marker. Her classmate stands beside her.&#10;">
            <a:extLst>
              <a:ext uri="{FF2B5EF4-FFF2-40B4-BE49-F238E27FC236}">
                <a16:creationId xmlns:a16="http://schemas.microsoft.com/office/drawing/2014/main" id="{92362EEF-3BD7-9942-9F61-594A9380A71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33100"/>
            <a:ext cx="12192000" cy="68911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C0B215F-CC30-5D4D-8CBD-8143A5F9B7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105549" y="2765287"/>
            <a:ext cx="4086451" cy="4086451"/>
          </a:xfrm>
          <a:prstGeom prst="rect">
            <a:avLst/>
          </a:prstGeom>
          <a:solidFill>
            <a:srgbClr val="0623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813217E5-B63E-6E47-AB63-FCA8E438879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79316" y="3395900"/>
            <a:ext cx="2745922" cy="94038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0" name="Subtitle">
            <a:extLst>
              <a:ext uri="{FF2B5EF4-FFF2-40B4-BE49-F238E27FC236}">
                <a16:creationId xmlns:a16="http://schemas.microsoft.com/office/drawing/2014/main" id="{59209D60-98AC-A347-9518-252F7F6486C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664801" y="4486707"/>
            <a:ext cx="2760436" cy="354013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Presentation Subtitle</a:t>
            </a:r>
          </a:p>
        </p:txBody>
      </p:sp>
      <p:sp>
        <p:nvSpPr>
          <p:cNvPr id="11" name="Name &amp; Surname">
            <a:extLst>
              <a:ext uri="{FF2B5EF4-FFF2-40B4-BE49-F238E27FC236}">
                <a16:creationId xmlns:a16="http://schemas.microsoft.com/office/drawing/2014/main" id="{958D4D3F-3519-B04D-A7AB-B2717A8E5DA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664801" y="5508815"/>
            <a:ext cx="2939823" cy="311531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Presenter Name(s)</a:t>
            </a:r>
          </a:p>
        </p:txBody>
      </p:sp>
      <p:sp>
        <p:nvSpPr>
          <p:cNvPr id="12" name="Display Date">
            <a:extLst>
              <a:ext uri="{FF2B5EF4-FFF2-40B4-BE49-F238E27FC236}">
                <a16:creationId xmlns:a16="http://schemas.microsoft.com/office/drawing/2014/main" id="{7F129D7E-B24B-D243-8677-D2E88D580E8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664801" y="5893085"/>
            <a:ext cx="1811481" cy="311531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Date</a:t>
            </a:r>
          </a:p>
        </p:txBody>
      </p:sp>
      <p:pic>
        <p:nvPicPr>
          <p:cNvPr id="15" name="Picture 14" descr="McGraw Hill red cube logo ">
            <a:extLst>
              <a:ext uri="{FF2B5EF4-FFF2-40B4-BE49-F238E27FC236}">
                <a16:creationId xmlns:a16="http://schemas.microsoft.com/office/drawing/2014/main" id="{55C15131-0BCC-E64D-88F8-AA080E056CD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3750" y="185576"/>
            <a:ext cx="701068" cy="701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1381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5110">
          <p15:clr>
            <a:srgbClr val="FBAE40"/>
          </p15:clr>
        </p15:guide>
        <p15:guide id="12" orient="horz" pos="1728" userDrawn="1">
          <p15:clr>
            <a:srgbClr val="FBAE40"/>
          </p15:clr>
        </p15:guide>
        <p15:guide id="13" pos="483">
          <p15:clr>
            <a:srgbClr val="FBAE40"/>
          </p15:clr>
        </p15:guide>
        <p15:guide id="14" pos="7197">
          <p15:clr>
            <a:srgbClr val="FBAE40"/>
          </p15:clr>
        </p15:guide>
      </p15:sldGuideLst>
    </p:ext>
  </p:extLs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1 – Call Out Box / Image - 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op Nav">
            <a:extLst>
              <a:ext uri="{FF2B5EF4-FFF2-40B4-BE49-F238E27FC236}">
                <a16:creationId xmlns:a16="http://schemas.microsoft.com/office/drawing/2014/main" id="{961F419D-113E-EA4A-A5C8-2382F62B95B0}"/>
              </a:ext>
            </a:extLst>
          </p:cNvPr>
          <p:cNvSpPr/>
          <p:nvPr userDrawn="1"/>
        </p:nvSpPr>
        <p:spPr>
          <a:xfrm>
            <a:off x="0" y="728663"/>
            <a:ext cx="12192000" cy="6129337"/>
          </a:xfrm>
          <a:prstGeom prst="rect">
            <a:avLst/>
          </a:prstGeom>
          <a:solidFill>
            <a:srgbClr val="440B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2AEA48F-3B08-6D49-AAE9-9E6A4A5E47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3" name="Chapter Title">
            <a:extLst>
              <a:ext uri="{FF2B5EF4-FFF2-40B4-BE49-F238E27FC236}">
                <a16:creationId xmlns:a16="http://schemas.microsoft.com/office/drawing/2014/main" id="{1E73F80A-1813-DA4F-8DE2-64EB7F213B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4" name="Pg">
            <a:extLst>
              <a:ext uri="{FF2B5EF4-FFF2-40B4-BE49-F238E27FC236}">
                <a16:creationId xmlns:a16="http://schemas.microsoft.com/office/drawing/2014/main" id="{C5FA2283-2471-EA4B-8E96-CF81D742253E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A36B83B-6BD2-D144-A9FF-1152262C288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43400" y="1755386"/>
            <a:ext cx="5729288" cy="599716"/>
          </a:xfrm>
        </p:spPr>
        <p:txBody>
          <a:bodyPr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5" name="Body Text">
            <a:extLst>
              <a:ext uri="{FF2B5EF4-FFF2-40B4-BE49-F238E27FC236}">
                <a16:creationId xmlns:a16="http://schemas.microsoft.com/office/drawing/2014/main" id="{C3F0DC8F-100D-6D40-8AA6-0019D1E0246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343400" y="2508547"/>
            <a:ext cx="7081838" cy="3328692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ts val="246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</a:t>
            </a:r>
            <a:r>
              <a:rPr lang="en-US"/>
              <a:t> </a:t>
            </a:r>
            <a:r>
              <a:rPr lang="en-US" err="1"/>
              <a:t>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non </a:t>
            </a:r>
            <a:r>
              <a:rPr lang="en-US" err="1"/>
              <a:t>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endParaRPr lang="en-US"/>
          </a:p>
          <a:p>
            <a:pPr lvl="0"/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 </a:t>
            </a:r>
            <a:r>
              <a:rPr lang="en-US" err="1"/>
              <a:t>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lvl="0"/>
            <a:r>
              <a:rPr lang="en-US"/>
              <a:t>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. </a:t>
            </a:r>
          </a:p>
          <a:p>
            <a:pPr lvl="0"/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elit</a:t>
            </a:r>
            <a:r>
              <a:rPr lang="en-US"/>
              <a:t> sed.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dolore </a:t>
            </a:r>
            <a:r>
              <a:rPr lang="en-US" err="1"/>
              <a:t>magn</a:t>
            </a:r>
            <a:r>
              <a:rPr lang="en-US"/>
              <a:t>. </a:t>
            </a:r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7156F9C9-D4B2-4542-B1D5-6C51BC91E55A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-42375" y="1749425"/>
            <a:ext cx="4122250" cy="409257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2042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7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orient="horz" pos="1094">
          <p15:clr>
            <a:srgbClr val="FBAE40"/>
          </p15:clr>
        </p15:guide>
        <p15:guide id="6" orient="horz" pos="3680">
          <p15:clr>
            <a:srgbClr val="FBAE40"/>
          </p15:clr>
        </p15:guide>
        <p15:guide id="7" pos="5042">
          <p15:clr>
            <a:srgbClr val="FBAE40"/>
          </p15:clr>
        </p15:guide>
        <p15:guide id="8" pos="5292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– Text Heavy / Portrait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F13EAB6-5661-494B-97BE-877A284174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255815" y="739079"/>
            <a:ext cx="2936185" cy="6118921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 typeface="Arial" panose="020B0604020202020204" pitchFamily="34" charset="0"/>
              <a:buNone/>
            </a:pPr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0330DBB1-932C-514D-8370-049DD406AEC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601147" y="1366154"/>
            <a:ext cx="2133798" cy="4871033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1E28115-1F17-E042-B158-958DD79574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2" name="Chapter Title">
            <a:extLst>
              <a:ext uri="{FF2B5EF4-FFF2-40B4-BE49-F238E27FC236}">
                <a16:creationId xmlns:a16="http://schemas.microsoft.com/office/drawing/2014/main" id="{ED2A3636-75CE-1E42-9B3A-DAFCDFF373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3" name="Pg">
            <a:extLst>
              <a:ext uri="{FF2B5EF4-FFF2-40B4-BE49-F238E27FC236}">
                <a16:creationId xmlns:a16="http://schemas.microsoft.com/office/drawing/2014/main" id="{26B4EDE0-F23F-9C40-8DBC-AA1DE963BCBD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indent="0" algn="r">
              <a:buFont typeface="Arial" panose="020B0604020202020204" pitchFamily="34" charset="0"/>
              <a:buNone/>
            </a:pPr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0" indent="0" algn="r">
                <a:buFont typeface="Arial" panose="020B0604020202020204" pitchFamily="34" charset="0"/>
                <a:buNone/>
              </a:p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35DFC7AE-4EDA-5449-A40C-2DC74991B0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004" y="1347619"/>
            <a:ext cx="2942212" cy="748230"/>
          </a:xfrm>
        </p:spPr>
        <p:txBody>
          <a:bodyPr/>
          <a:lstStyle/>
          <a:p>
            <a:r>
              <a:rPr lang="en-US"/>
              <a:t>Click to edit </a:t>
            </a:r>
            <a:br>
              <a:rPr lang="en-US"/>
            </a:br>
            <a:r>
              <a:rPr lang="en-US"/>
              <a:t>Slide Title</a:t>
            </a:r>
          </a:p>
        </p:txBody>
      </p:sp>
      <p:sp>
        <p:nvSpPr>
          <p:cNvPr id="10" name="Body Text">
            <a:extLst>
              <a:ext uri="{FF2B5EF4-FFF2-40B4-BE49-F238E27FC236}">
                <a16:creationId xmlns:a16="http://schemas.microsoft.com/office/drawing/2014/main" id="{132F1372-CD64-C741-83C2-B72000439FE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94795" y="2242522"/>
            <a:ext cx="6888419" cy="15884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 </a:t>
            </a: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  <p:sp>
        <p:nvSpPr>
          <p:cNvPr id="14" name="Column 1">
            <a:extLst>
              <a:ext uri="{FF2B5EF4-FFF2-40B4-BE49-F238E27FC236}">
                <a16:creationId xmlns:a16="http://schemas.microsoft.com/office/drawing/2014/main" id="{733B5D7A-D46F-EE40-98CC-40E79D9F65C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75037" y="4153055"/>
            <a:ext cx="2933700" cy="2196619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15" name="Column 2">
            <a:extLst>
              <a:ext uri="{FF2B5EF4-FFF2-40B4-BE49-F238E27FC236}">
                <a16:creationId xmlns:a16="http://schemas.microsoft.com/office/drawing/2014/main" id="{B1FAC4E9-985E-3F49-8B63-05362E7E7EA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959492" y="4153055"/>
            <a:ext cx="2933700" cy="2196619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1630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6" pos="347">
          <p15:clr>
            <a:srgbClr val="FBAE40"/>
          </p15:clr>
        </p15:guide>
        <p15:guide id="7" pos="483">
          <p15:clr>
            <a:srgbClr val="FBAE40"/>
          </p15:clr>
        </p15:guide>
        <p15:guide id="8" pos="7197">
          <p15:clr>
            <a:srgbClr val="FBAE40"/>
          </p15:clr>
        </p15:guide>
        <p15:guide id="10" pos="3636">
          <p15:clr>
            <a:srgbClr val="FBAE40"/>
          </p15:clr>
        </p15:guide>
        <p15:guide id="11" pos="3999">
          <p15:clr>
            <a:srgbClr val="FBAE40"/>
          </p15:clr>
        </p15:guide>
        <p15:guide id="13" orient="horz" pos="1094">
          <p15:clr>
            <a:srgbClr val="FBAE40"/>
          </p15:clr>
        </p15:guide>
        <p15:guide id="14" orient="horz" pos="845">
          <p15:clr>
            <a:srgbClr val="FBAE40"/>
          </p15:clr>
        </p15:guide>
        <p15:guide id="15" pos="7310">
          <p15:clr>
            <a:srgbClr val="FBAE40"/>
          </p15:clr>
        </p15:guide>
      </p15:sldGuideLst>
    </p:ext>
  </p:extLs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 - Statistics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op Nav">
            <a:extLst>
              <a:ext uri="{FF2B5EF4-FFF2-40B4-BE49-F238E27FC236}">
                <a16:creationId xmlns:a16="http://schemas.microsoft.com/office/drawing/2014/main" id="{24A805ED-D40C-5C40-894F-47559BF2F622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 typeface="Arial" panose="020B0604020202020204" pitchFamily="34" charset="0"/>
              <a:buNone/>
            </a:pP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1946E26-8BE7-2D48-86AC-6974E1F63A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21" name="Chapter Title">
            <a:extLst>
              <a:ext uri="{FF2B5EF4-FFF2-40B4-BE49-F238E27FC236}">
                <a16:creationId xmlns:a16="http://schemas.microsoft.com/office/drawing/2014/main" id="{13CBDD01-29C4-1745-98AD-13788A1461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20" name="Pg">
            <a:extLst>
              <a:ext uri="{FF2B5EF4-FFF2-40B4-BE49-F238E27FC236}">
                <a16:creationId xmlns:a16="http://schemas.microsoft.com/office/drawing/2014/main" id="{0116EA0E-2BFB-CB43-BCB2-E6275846FF83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indent="0" algn="r">
              <a:buFont typeface="Arial" panose="020B0604020202020204" pitchFamily="34" charset="0"/>
              <a:buNone/>
            </a:pPr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0" indent="0" algn="r">
                <a:buFont typeface="Arial" panose="020B0604020202020204" pitchFamily="34" charset="0"/>
                <a:buNone/>
              </a:p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3A98EC6B-7BB0-C948-B167-15145EFB6A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873" y="1020117"/>
            <a:ext cx="10750091" cy="36537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1" name="Stat 1">
            <a:extLst>
              <a:ext uri="{FF2B5EF4-FFF2-40B4-BE49-F238E27FC236}">
                <a16:creationId xmlns:a16="http://schemas.microsoft.com/office/drawing/2014/main" id="{C9E00311-1B4A-3A45-B2E1-0DEC2AF42FE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741850" y="1856499"/>
            <a:ext cx="2097088" cy="146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64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90%</a:t>
            </a:r>
          </a:p>
        </p:txBody>
      </p:sp>
      <p:sp>
        <p:nvSpPr>
          <p:cNvPr id="13" name="Stat 1 Caption">
            <a:extLst>
              <a:ext uri="{FF2B5EF4-FFF2-40B4-BE49-F238E27FC236}">
                <a16:creationId xmlns:a16="http://schemas.microsoft.com/office/drawing/2014/main" id="{38EEFF29-C9F6-F448-9DE3-B7BED4EA285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741850" y="2727092"/>
            <a:ext cx="2683388" cy="4577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 One</a:t>
            </a:r>
          </a:p>
        </p:txBody>
      </p:sp>
      <p:sp>
        <p:nvSpPr>
          <p:cNvPr id="14" name="Stat 1 Copy">
            <a:extLst>
              <a:ext uri="{FF2B5EF4-FFF2-40B4-BE49-F238E27FC236}">
                <a16:creationId xmlns:a16="http://schemas.microsoft.com/office/drawing/2014/main" id="{B83545D4-1FE8-DC43-9A81-6F250435877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756040" y="3169026"/>
            <a:ext cx="2397125" cy="10064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</a:t>
            </a:r>
            <a:r>
              <a:rPr lang="en-US"/>
              <a:t>.. </a:t>
            </a:r>
          </a:p>
          <a:p>
            <a:pPr lvl="0"/>
            <a:endParaRPr lang="en-US"/>
          </a:p>
        </p:txBody>
      </p:sp>
      <p:sp>
        <p:nvSpPr>
          <p:cNvPr id="15" name="Stat 2">
            <a:extLst>
              <a:ext uri="{FF2B5EF4-FFF2-40B4-BE49-F238E27FC236}">
                <a16:creationId xmlns:a16="http://schemas.microsoft.com/office/drawing/2014/main" id="{4ABC467F-D107-4747-9586-1125DD08C17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789148" y="4177238"/>
            <a:ext cx="2097088" cy="146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64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25%</a:t>
            </a:r>
          </a:p>
        </p:txBody>
      </p:sp>
      <p:sp>
        <p:nvSpPr>
          <p:cNvPr id="16" name="Stat 2 Caption">
            <a:extLst>
              <a:ext uri="{FF2B5EF4-FFF2-40B4-BE49-F238E27FC236}">
                <a16:creationId xmlns:a16="http://schemas.microsoft.com/office/drawing/2014/main" id="{8BD7BB4D-CE28-1E4B-9665-50E32471A56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789148" y="5047831"/>
            <a:ext cx="2683388" cy="4577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 Two</a:t>
            </a:r>
          </a:p>
        </p:txBody>
      </p:sp>
      <p:sp>
        <p:nvSpPr>
          <p:cNvPr id="17" name="Stat 2 Copy">
            <a:extLst>
              <a:ext uri="{FF2B5EF4-FFF2-40B4-BE49-F238E27FC236}">
                <a16:creationId xmlns:a16="http://schemas.microsoft.com/office/drawing/2014/main" id="{EB835A56-B62C-D14B-903D-610071ADC1C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803338" y="5489765"/>
            <a:ext cx="2397125" cy="10064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</a:t>
            </a:r>
            <a:r>
              <a:rPr lang="en-US"/>
              <a:t>.. </a:t>
            </a:r>
          </a:p>
          <a:p>
            <a:pPr lvl="0"/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1E366E92-31CB-554F-81AB-17D313A7A123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0" y="1987867"/>
            <a:ext cx="8175625" cy="4074286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1940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pos="347">
          <p15:clr>
            <a:srgbClr val="FBAE40"/>
          </p15:clr>
        </p15:guide>
        <p15:guide id="6" pos="7310">
          <p15:clr>
            <a:srgbClr val="FBAE40"/>
          </p15:clr>
        </p15:guide>
        <p15:guide id="7" pos="7197">
          <p15:clr>
            <a:srgbClr val="FBAE40"/>
          </p15:clr>
        </p15:guide>
        <p15:guide id="8" pos="483">
          <p15:clr>
            <a:srgbClr val="FBAE40"/>
          </p15:clr>
        </p15:guide>
      </p15:sldGuideLst>
    </p:ext>
  </p:extLs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 - Statistics - 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op Nav">
            <a:extLst>
              <a:ext uri="{FF2B5EF4-FFF2-40B4-BE49-F238E27FC236}">
                <a16:creationId xmlns:a16="http://schemas.microsoft.com/office/drawing/2014/main" id="{24A805ED-D40C-5C40-894F-47559BF2F622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 typeface="Arial" panose="020B0604020202020204" pitchFamily="34" charset="0"/>
              <a:buNone/>
            </a:pP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1CF8A6E-8B6C-6747-84E2-7847C60A12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5" name="Chapter Title">
            <a:extLst>
              <a:ext uri="{FF2B5EF4-FFF2-40B4-BE49-F238E27FC236}">
                <a16:creationId xmlns:a16="http://schemas.microsoft.com/office/drawing/2014/main" id="{7F34424B-8820-7344-948C-E6A37BDAAA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6" name="Pg">
            <a:extLst>
              <a:ext uri="{FF2B5EF4-FFF2-40B4-BE49-F238E27FC236}">
                <a16:creationId xmlns:a16="http://schemas.microsoft.com/office/drawing/2014/main" id="{82F9A6A3-1428-324C-BC1A-CD4F519AE9C5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indent="0" algn="r">
              <a:buFont typeface="Arial" panose="020B0604020202020204" pitchFamily="34" charset="0"/>
              <a:buNone/>
            </a:pPr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0" indent="0" algn="r">
                <a:buFont typeface="Arial" panose="020B0604020202020204" pitchFamily="34" charset="0"/>
                <a:buNone/>
              </a:p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1B342B07-82AB-0B4B-B28F-D846667724D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873" y="1020117"/>
            <a:ext cx="10750091" cy="36537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4" name="Stat 1">
            <a:extLst>
              <a:ext uri="{FF2B5EF4-FFF2-40B4-BE49-F238E27FC236}">
                <a16:creationId xmlns:a16="http://schemas.microsoft.com/office/drawing/2014/main" id="{8719B257-7CF2-6F44-B644-631E6E5FD3A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741850" y="1856499"/>
            <a:ext cx="2097088" cy="146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64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90%</a:t>
            </a:r>
          </a:p>
        </p:txBody>
      </p:sp>
      <p:sp>
        <p:nvSpPr>
          <p:cNvPr id="18" name="Stat 1 Caption">
            <a:extLst>
              <a:ext uri="{FF2B5EF4-FFF2-40B4-BE49-F238E27FC236}">
                <a16:creationId xmlns:a16="http://schemas.microsoft.com/office/drawing/2014/main" id="{57760C02-0E47-7F4E-A806-343D2358533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741850" y="2727092"/>
            <a:ext cx="2683388" cy="4577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 One</a:t>
            </a:r>
          </a:p>
        </p:txBody>
      </p:sp>
      <p:sp>
        <p:nvSpPr>
          <p:cNvPr id="19" name="Stat 1 Copy">
            <a:extLst>
              <a:ext uri="{FF2B5EF4-FFF2-40B4-BE49-F238E27FC236}">
                <a16:creationId xmlns:a16="http://schemas.microsoft.com/office/drawing/2014/main" id="{EBA0D26B-DB92-4246-9287-4BA2780352E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756040" y="3169026"/>
            <a:ext cx="2397125" cy="10064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</a:t>
            </a:r>
            <a:r>
              <a:rPr lang="en-US"/>
              <a:t>.. </a:t>
            </a:r>
          </a:p>
          <a:p>
            <a:pPr lvl="0"/>
            <a:endParaRPr lang="en-US"/>
          </a:p>
        </p:txBody>
      </p:sp>
      <p:sp>
        <p:nvSpPr>
          <p:cNvPr id="20" name="Stat 2">
            <a:extLst>
              <a:ext uri="{FF2B5EF4-FFF2-40B4-BE49-F238E27FC236}">
                <a16:creationId xmlns:a16="http://schemas.microsoft.com/office/drawing/2014/main" id="{B255A082-26C5-3C48-A4C3-084ADA5B701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789148" y="4177238"/>
            <a:ext cx="2097088" cy="146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64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25%</a:t>
            </a:r>
          </a:p>
        </p:txBody>
      </p:sp>
      <p:sp>
        <p:nvSpPr>
          <p:cNvPr id="21" name="Stat 2 Caption">
            <a:extLst>
              <a:ext uri="{FF2B5EF4-FFF2-40B4-BE49-F238E27FC236}">
                <a16:creationId xmlns:a16="http://schemas.microsoft.com/office/drawing/2014/main" id="{A2FDE0EB-7516-884E-8EAB-A79C468518D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789148" y="5047831"/>
            <a:ext cx="2683388" cy="4577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 Two</a:t>
            </a:r>
          </a:p>
        </p:txBody>
      </p:sp>
      <p:sp>
        <p:nvSpPr>
          <p:cNvPr id="22" name="Stat 2 Copy">
            <a:extLst>
              <a:ext uri="{FF2B5EF4-FFF2-40B4-BE49-F238E27FC236}">
                <a16:creationId xmlns:a16="http://schemas.microsoft.com/office/drawing/2014/main" id="{26318E31-81CB-5441-B056-B8D276EEF00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803338" y="5489765"/>
            <a:ext cx="2397125" cy="10064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</a:t>
            </a:r>
            <a:r>
              <a:rPr lang="en-US"/>
              <a:t>.. </a:t>
            </a:r>
          </a:p>
          <a:p>
            <a:pPr lvl="0"/>
            <a:endParaRPr lang="en-US"/>
          </a:p>
        </p:txBody>
      </p:sp>
      <p:sp>
        <p:nvSpPr>
          <p:cNvPr id="13" name="Picture Placeholder 3">
            <a:extLst>
              <a:ext uri="{FF2B5EF4-FFF2-40B4-BE49-F238E27FC236}">
                <a16:creationId xmlns:a16="http://schemas.microsoft.com/office/drawing/2014/main" id="{1DD162E7-2D04-F14B-8AE4-67BBDF2FB66D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0" y="1987867"/>
            <a:ext cx="8175625" cy="4074286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4655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pos="347">
          <p15:clr>
            <a:srgbClr val="FBAE40"/>
          </p15:clr>
        </p15:guide>
        <p15:guide id="6" pos="7310">
          <p15:clr>
            <a:srgbClr val="FBAE40"/>
          </p15:clr>
        </p15:guide>
        <p15:guide id="7" pos="7197">
          <p15:clr>
            <a:srgbClr val="FBAE40"/>
          </p15:clr>
        </p15:guide>
        <p15:guide id="8" pos="483">
          <p15:clr>
            <a:srgbClr val="FBAE40"/>
          </p15:clr>
        </p15:guide>
      </p15:sldGuideLst>
    </p:ext>
  </p:extLs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 - Statistics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op Nav">
            <a:extLst>
              <a:ext uri="{FF2B5EF4-FFF2-40B4-BE49-F238E27FC236}">
                <a16:creationId xmlns:a16="http://schemas.microsoft.com/office/drawing/2014/main" id="{24A805ED-D40C-5C40-894F-47559BF2F622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 typeface="Arial" panose="020B0604020202020204" pitchFamily="34" charset="0"/>
              <a:buNone/>
            </a:pP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A4452E8-D98B-7D49-89F4-1988EA1CF4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21" name="Chapter Title">
            <a:extLst>
              <a:ext uri="{FF2B5EF4-FFF2-40B4-BE49-F238E27FC236}">
                <a16:creationId xmlns:a16="http://schemas.microsoft.com/office/drawing/2014/main" id="{EB64CB2E-C92D-124D-B974-0B1896DAFD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20" name="Pg">
            <a:extLst>
              <a:ext uri="{FF2B5EF4-FFF2-40B4-BE49-F238E27FC236}">
                <a16:creationId xmlns:a16="http://schemas.microsoft.com/office/drawing/2014/main" id="{D5A19222-FB40-1547-B796-7486CB30C683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indent="0" algn="r">
              <a:buFont typeface="Arial" panose="020B0604020202020204" pitchFamily="34" charset="0"/>
              <a:buNone/>
            </a:pPr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0" indent="0" algn="r">
                <a:buFont typeface="Arial" panose="020B0604020202020204" pitchFamily="34" charset="0"/>
                <a:buNone/>
              </a:p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F928CD4C-6268-8747-985F-C59CF046D0E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873" y="1020117"/>
            <a:ext cx="10750091" cy="36537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9" name="Stat 1">
            <a:extLst>
              <a:ext uri="{FF2B5EF4-FFF2-40B4-BE49-F238E27FC236}">
                <a16:creationId xmlns:a16="http://schemas.microsoft.com/office/drawing/2014/main" id="{F98DED31-4635-444D-919C-2B2B0E840F3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741850" y="1856499"/>
            <a:ext cx="2097088" cy="146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6400" b="1" i="0">
                <a:solidFill>
                  <a:schemeClr val="accent4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90%</a:t>
            </a:r>
          </a:p>
        </p:txBody>
      </p:sp>
      <p:sp>
        <p:nvSpPr>
          <p:cNvPr id="23" name="Stat 1 Caption">
            <a:extLst>
              <a:ext uri="{FF2B5EF4-FFF2-40B4-BE49-F238E27FC236}">
                <a16:creationId xmlns:a16="http://schemas.microsoft.com/office/drawing/2014/main" id="{331C2C7A-A19F-4D41-AF05-994255D0A1C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741850" y="2727092"/>
            <a:ext cx="2683388" cy="4577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 One</a:t>
            </a:r>
          </a:p>
        </p:txBody>
      </p:sp>
      <p:sp>
        <p:nvSpPr>
          <p:cNvPr id="24" name="Stat 1 Copy">
            <a:extLst>
              <a:ext uri="{FF2B5EF4-FFF2-40B4-BE49-F238E27FC236}">
                <a16:creationId xmlns:a16="http://schemas.microsoft.com/office/drawing/2014/main" id="{085B1092-89BA-6141-A8AF-C417ED755A4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756040" y="3169026"/>
            <a:ext cx="2397125" cy="10064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</a:t>
            </a:r>
            <a:r>
              <a:rPr lang="en-US"/>
              <a:t>.. </a:t>
            </a:r>
          </a:p>
          <a:p>
            <a:pPr lvl="0"/>
            <a:endParaRPr lang="en-US"/>
          </a:p>
        </p:txBody>
      </p:sp>
      <p:sp>
        <p:nvSpPr>
          <p:cNvPr id="25" name="Stat 2">
            <a:extLst>
              <a:ext uri="{FF2B5EF4-FFF2-40B4-BE49-F238E27FC236}">
                <a16:creationId xmlns:a16="http://schemas.microsoft.com/office/drawing/2014/main" id="{3F2FC970-AFDD-3442-9C3D-1624B73CCDE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789148" y="4177238"/>
            <a:ext cx="2097088" cy="146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6400" b="1" i="0">
                <a:solidFill>
                  <a:schemeClr val="accent4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25%</a:t>
            </a:r>
          </a:p>
        </p:txBody>
      </p:sp>
      <p:sp>
        <p:nvSpPr>
          <p:cNvPr id="26" name="Stat 2 Caption">
            <a:extLst>
              <a:ext uri="{FF2B5EF4-FFF2-40B4-BE49-F238E27FC236}">
                <a16:creationId xmlns:a16="http://schemas.microsoft.com/office/drawing/2014/main" id="{2364D5FE-A84F-B94C-A9A4-9473F667299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789148" y="5047831"/>
            <a:ext cx="2683388" cy="4577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 Two</a:t>
            </a:r>
          </a:p>
        </p:txBody>
      </p:sp>
      <p:sp>
        <p:nvSpPr>
          <p:cNvPr id="27" name="Stat 2 Copy">
            <a:extLst>
              <a:ext uri="{FF2B5EF4-FFF2-40B4-BE49-F238E27FC236}">
                <a16:creationId xmlns:a16="http://schemas.microsoft.com/office/drawing/2014/main" id="{C7FFAD34-E2B5-C749-BB8B-450A44FC17C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803338" y="5489765"/>
            <a:ext cx="2397125" cy="10064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</a:t>
            </a:r>
            <a:r>
              <a:rPr lang="en-US"/>
              <a:t>.. </a:t>
            </a:r>
          </a:p>
          <a:p>
            <a:pPr lvl="0"/>
            <a:endParaRPr lang="en-US"/>
          </a:p>
        </p:txBody>
      </p:sp>
      <p:sp>
        <p:nvSpPr>
          <p:cNvPr id="18" name="Picture Placeholder 3">
            <a:extLst>
              <a:ext uri="{FF2B5EF4-FFF2-40B4-BE49-F238E27FC236}">
                <a16:creationId xmlns:a16="http://schemas.microsoft.com/office/drawing/2014/main" id="{2B551DAC-27EA-C24C-B386-EC1AF8D644AB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0" y="1987867"/>
            <a:ext cx="8175625" cy="4074286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1327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pos="347">
          <p15:clr>
            <a:srgbClr val="FBAE40"/>
          </p15:clr>
        </p15:guide>
        <p15:guide id="6" pos="7310">
          <p15:clr>
            <a:srgbClr val="FBAE40"/>
          </p15:clr>
        </p15:guide>
        <p15:guide id="7" pos="7197">
          <p15:clr>
            <a:srgbClr val="FBAE40"/>
          </p15:clr>
        </p15:guide>
        <p15:guide id="8" pos="483">
          <p15:clr>
            <a:srgbClr val="FBAE40"/>
          </p15:clr>
        </p15:guide>
      </p15:sldGuideLst>
    </p:ext>
  </p:extLs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 - Statistics / Copy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op Nav">
            <a:extLst>
              <a:ext uri="{FF2B5EF4-FFF2-40B4-BE49-F238E27FC236}">
                <a16:creationId xmlns:a16="http://schemas.microsoft.com/office/drawing/2014/main" id="{1490707B-6C6C-5E44-87D8-521DBCC7E21C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 typeface="Arial" panose="020B0604020202020204" pitchFamily="34" charset="0"/>
              <a:buNone/>
            </a:pP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C6B1683-BE6C-994F-8C71-4655A6D7B5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1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21" name="Chapter Title">
            <a:extLst>
              <a:ext uri="{FF2B5EF4-FFF2-40B4-BE49-F238E27FC236}">
                <a16:creationId xmlns:a16="http://schemas.microsoft.com/office/drawing/2014/main" id="{D28FF114-93DC-FC49-9934-51730AECAC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26" name="Pg">
            <a:extLst>
              <a:ext uri="{FF2B5EF4-FFF2-40B4-BE49-F238E27FC236}">
                <a16:creationId xmlns:a16="http://schemas.microsoft.com/office/drawing/2014/main" id="{B53FBC86-B154-F249-A0EA-A3F4998B8867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indent="0" algn="r">
              <a:buFont typeface="Arial" panose="020B0604020202020204" pitchFamily="34" charset="0"/>
              <a:buNone/>
            </a:pPr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0" indent="0" algn="r">
                <a:buFont typeface="Arial" panose="020B0604020202020204" pitchFamily="34" charset="0"/>
                <a:buNone/>
              </a:p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5B2093CD-2406-1349-966B-57058BD810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874" y="1682595"/>
            <a:ext cx="4253436" cy="80431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7" name="Body Text">
            <a:extLst>
              <a:ext uri="{FF2B5EF4-FFF2-40B4-BE49-F238E27FC236}">
                <a16:creationId xmlns:a16="http://schemas.microsoft.com/office/drawing/2014/main" id="{16032F2A-D24D-FA45-816D-4D82D213E1B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89894" y="2650646"/>
            <a:ext cx="5581918" cy="98533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  <p:sp>
        <p:nvSpPr>
          <p:cNvPr id="44" name="Stat 1">
            <a:extLst>
              <a:ext uri="{FF2B5EF4-FFF2-40B4-BE49-F238E27FC236}">
                <a16:creationId xmlns:a16="http://schemas.microsoft.com/office/drawing/2014/main" id="{4BD686AE-DC91-DC4E-98B6-493D6DB1708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2950" y="4170138"/>
            <a:ext cx="2473606" cy="146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64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90%</a:t>
            </a:r>
          </a:p>
        </p:txBody>
      </p:sp>
      <p:sp>
        <p:nvSpPr>
          <p:cNvPr id="45" name="Stat 1 Caption">
            <a:extLst>
              <a:ext uri="{FF2B5EF4-FFF2-40B4-BE49-F238E27FC236}">
                <a16:creationId xmlns:a16="http://schemas.microsoft.com/office/drawing/2014/main" id="{19AE6206-7E35-854D-855D-A8B8530A72C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84482" y="5009199"/>
            <a:ext cx="2683388" cy="4577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 One</a:t>
            </a:r>
          </a:p>
        </p:txBody>
      </p:sp>
      <p:sp>
        <p:nvSpPr>
          <p:cNvPr id="47" name="Stat 1 Copy">
            <a:extLst>
              <a:ext uri="{FF2B5EF4-FFF2-40B4-BE49-F238E27FC236}">
                <a16:creationId xmlns:a16="http://schemas.microsoft.com/office/drawing/2014/main" id="{AD0265F3-4D1A-7D41-BF60-8182268D4F3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67140" y="5451133"/>
            <a:ext cx="2397125" cy="10064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</a:t>
            </a:r>
            <a:br>
              <a:rPr lang="en-US"/>
            </a:br>
            <a:r>
              <a:rPr lang="en-US"/>
              <a:t>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  <p:sp>
        <p:nvSpPr>
          <p:cNvPr id="51" name="Stat 2">
            <a:extLst>
              <a:ext uri="{FF2B5EF4-FFF2-40B4-BE49-F238E27FC236}">
                <a16:creationId xmlns:a16="http://schemas.microsoft.com/office/drawing/2014/main" id="{67E90FE2-CD3B-8049-88E7-E583DDC94D4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471477" y="4176571"/>
            <a:ext cx="2597434" cy="146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64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2.5M</a:t>
            </a:r>
          </a:p>
        </p:txBody>
      </p:sp>
      <p:sp>
        <p:nvSpPr>
          <p:cNvPr id="53" name="Stat 2 Caption">
            <a:extLst>
              <a:ext uri="{FF2B5EF4-FFF2-40B4-BE49-F238E27FC236}">
                <a16:creationId xmlns:a16="http://schemas.microsoft.com/office/drawing/2014/main" id="{E0AAA0E1-067E-5E46-84AD-C18938B78DD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503010" y="5015632"/>
            <a:ext cx="2683388" cy="4577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 Two</a:t>
            </a:r>
          </a:p>
        </p:txBody>
      </p:sp>
      <p:sp>
        <p:nvSpPr>
          <p:cNvPr id="55" name="Stat 2 Copy">
            <a:extLst>
              <a:ext uri="{FF2B5EF4-FFF2-40B4-BE49-F238E27FC236}">
                <a16:creationId xmlns:a16="http://schemas.microsoft.com/office/drawing/2014/main" id="{68C6FB9C-6833-F949-A1CB-672E8F902AD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485668" y="5457566"/>
            <a:ext cx="2397125" cy="10064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</a:t>
            </a:r>
            <a:br>
              <a:rPr lang="en-US"/>
            </a:br>
            <a:r>
              <a:rPr lang="en-US"/>
              <a:t>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  <p:sp>
        <p:nvSpPr>
          <p:cNvPr id="68" name="Stat 3">
            <a:extLst>
              <a:ext uri="{FF2B5EF4-FFF2-40B4-BE49-F238E27FC236}">
                <a16:creationId xmlns:a16="http://schemas.microsoft.com/office/drawing/2014/main" id="{D37F84E6-BEEC-C347-BF35-E224CF12A56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295031" y="4176571"/>
            <a:ext cx="2463824" cy="146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64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15%</a:t>
            </a:r>
          </a:p>
        </p:txBody>
      </p:sp>
      <p:sp>
        <p:nvSpPr>
          <p:cNvPr id="69" name="Stat 3 Caption">
            <a:extLst>
              <a:ext uri="{FF2B5EF4-FFF2-40B4-BE49-F238E27FC236}">
                <a16:creationId xmlns:a16="http://schemas.microsoft.com/office/drawing/2014/main" id="{4091B827-BD48-3845-A649-E3F411B59FF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326563" y="5015632"/>
            <a:ext cx="2683388" cy="4577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 Three</a:t>
            </a:r>
          </a:p>
        </p:txBody>
      </p:sp>
      <p:sp>
        <p:nvSpPr>
          <p:cNvPr id="70" name="Stat 3 Copy">
            <a:extLst>
              <a:ext uri="{FF2B5EF4-FFF2-40B4-BE49-F238E27FC236}">
                <a16:creationId xmlns:a16="http://schemas.microsoft.com/office/drawing/2014/main" id="{517CBC8F-6DC5-B447-AB17-999EEEB3ECD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309221" y="5457566"/>
            <a:ext cx="2397125" cy="10064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</a:t>
            </a:r>
            <a:br>
              <a:rPr lang="en-US"/>
            </a:br>
            <a:r>
              <a:rPr lang="en-US"/>
              <a:t>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  <p:sp>
        <p:nvSpPr>
          <p:cNvPr id="73" name="Stat 4">
            <a:extLst>
              <a:ext uri="{FF2B5EF4-FFF2-40B4-BE49-F238E27FC236}">
                <a16:creationId xmlns:a16="http://schemas.microsoft.com/office/drawing/2014/main" id="{8BEC1142-9771-314C-B68C-DA151419BBF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117967" y="4180771"/>
            <a:ext cx="2683388" cy="146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64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2.3K</a:t>
            </a:r>
          </a:p>
          <a:p>
            <a:pPr lvl="0"/>
            <a:endParaRPr lang="en-US"/>
          </a:p>
        </p:txBody>
      </p:sp>
      <p:sp>
        <p:nvSpPr>
          <p:cNvPr id="74" name="Stat 4 Caption">
            <a:extLst>
              <a:ext uri="{FF2B5EF4-FFF2-40B4-BE49-F238E27FC236}">
                <a16:creationId xmlns:a16="http://schemas.microsoft.com/office/drawing/2014/main" id="{C5CA4CF6-97DE-F940-9A01-DAF0E307ABC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149500" y="5019832"/>
            <a:ext cx="2683388" cy="4577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 Four</a:t>
            </a:r>
          </a:p>
        </p:txBody>
      </p:sp>
      <p:sp>
        <p:nvSpPr>
          <p:cNvPr id="75" name="Stat 4 Copy">
            <a:extLst>
              <a:ext uri="{FF2B5EF4-FFF2-40B4-BE49-F238E27FC236}">
                <a16:creationId xmlns:a16="http://schemas.microsoft.com/office/drawing/2014/main" id="{A3C1FD35-204F-ED4E-85E0-D19F8AEBD058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132158" y="5461766"/>
            <a:ext cx="2397125" cy="10064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</a:t>
            </a:r>
            <a:br>
              <a:rPr lang="en-US"/>
            </a:br>
            <a:r>
              <a:rPr lang="en-US"/>
              <a:t>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066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3096" userDrawn="1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 - Statistics / Copy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op Nav">
            <a:extLst>
              <a:ext uri="{FF2B5EF4-FFF2-40B4-BE49-F238E27FC236}">
                <a16:creationId xmlns:a16="http://schemas.microsoft.com/office/drawing/2014/main" id="{1490707B-6C6C-5E44-87D8-521DBCC7E21C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 typeface="Arial" panose="020B0604020202020204" pitchFamily="34" charset="0"/>
              <a:buNone/>
            </a:pPr>
            <a:endParaRPr lang="en-US">
              <a:solidFill>
                <a:schemeClr val="accent3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C4C2075-62BB-E24C-8076-CA96EF9E70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1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21" name="Chapter Title">
            <a:extLst>
              <a:ext uri="{FF2B5EF4-FFF2-40B4-BE49-F238E27FC236}">
                <a16:creationId xmlns:a16="http://schemas.microsoft.com/office/drawing/2014/main" id="{DB23EC58-BCB7-634A-BB1D-B02CF96ACF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26" name="Pg">
            <a:extLst>
              <a:ext uri="{FF2B5EF4-FFF2-40B4-BE49-F238E27FC236}">
                <a16:creationId xmlns:a16="http://schemas.microsoft.com/office/drawing/2014/main" id="{0D918B0F-8556-604B-BAA8-A6C7C9B54BD5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indent="0" algn="r">
              <a:buFont typeface="Arial" panose="020B0604020202020204" pitchFamily="34" charset="0"/>
              <a:buNone/>
            </a:pPr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0" indent="0" algn="r">
                <a:buFont typeface="Arial" panose="020B0604020202020204" pitchFamily="34" charset="0"/>
                <a:buNone/>
              </a:p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28B7895A-CD17-BE4E-8275-3B988852FF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874" y="1682595"/>
            <a:ext cx="4253436" cy="80431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7" name="Body Text">
            <a:extLst>
              <a:ext uri="{FF2B5EF4-FFF2-40B4-BE49-F238E27FC236}">
                <a16:creationId xmlns:a16="http://schemas.microsoft.com/office/drawing/2014/main" id="{16032F2A-D24D-FA45-816D-4D82D213E1B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89894" y="2650646"/>
            <a:ext cx="5581918" cy="98533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  <p:sp>
        <p:nvSpPr>
          <p:cNvPr id="44" name="Stat 1">
            <a:extLst>
              <a:ext uri="{FF2B5EF4-FFF2-40B4-BE49-F238E27FC236}">
                <a16:creationId xmlns:a16="http://schemas.microsoft.com/office/drawing/2014/main" id="{4BD686AE-DC91-DC4E-98B6-493D6DB1708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2950" y="4170138"/>
            <a:ext cx="2097088" cy="146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6400" b="1" i="0">
                <a:solidFill>
                  <a:schemeClr val="accent4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90%</a:t>
            </a:r>
          </a:p>
        </p:txBody>
      </p:sp>
      <p:sp>
        <p:nvSpPr>
          <p:cNvPr id="45" name="Stat 1 caption">
            <a:extLst>
              <a:ext uri="{FF2B5EF4-FFF2-40B4-BE49-F238E27FC236}">
                <a16:creationId xmlns:a16="http://schemas.microsoft.com/office/drawing/2014/main" id="{19AE6206-7E35-854D-855D-A8B8530A72C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84482" y="5009199"/>
            <a:ext cx="2683388" cy="4577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 One</a:t>
            </a:r>
          </a:p>
        </p:txBody>
      </p:sp>
      <p:sp>
        <p:nvSpPr>
          <p:cNvPr id="47" name="Stat 1 copy">
            <a:extLst>
              <a:ext uri="{FF2B5EF4-FFF2-40B4-BE49-F238E27FC236}">
                <a16:creationId xmlns:a16="http://schemas.microsoft.com/office/drawing/2014/main" id="{AD0265F3-4D1A-7D41-BF60-8182268D4F3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67140" y="5451133"/>
            <a:ext cx="2397125" cy="10064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</a:t>
            </a:r>
            <a:br>
              <a:rPr lang="en-US"/>
            </a:br>
            <a:r>
              <a:rPr lang="en-US"/>
              <a:t>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  <p:sp>
        <p:nvSpPr>
          <p:cNvPr id="51" name="Stat 2">
            <a:extLst>
              <a:ext uri="{FF2B5EF4-FFF2-40B4-BE49-F238E27FC236}">
                <a16:creationId xmlns:a16="http://schemas.microsoft.com/office/drawing/2014/main" id="{67E90FE2-CD3B-8049-88E7-E583DDC94D4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471477" y="4176571"/>
            <a:ext cx="2441567" cy="146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6400" b="1" i="0">
                <a:solidFill>
                  <a:schemeClr val="accent4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2.5M</a:t>
            </a:r>
          </a:p>
        </p:txBody>
      </p:sp>
      <p:sp>
        <p:nvSpPr>
          <p:cNvPr id="53" name="Stat 2 caption">
            <a:extLst>
              <a:ext uri="{FF2B5EF4-FFF2-40B4-BE49-F238E27FC236}">
                <a16:creationId xmlns:a16="http://schemas.microsoft.com/office/drawing/2014/main" id="{E0AAA0E1-067E-5E46-84AD-C18938B78DD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503010" y="5015632"/>
            <a:ext cx="2683388" cy="4577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 Two</a:t>
            </a:r>
          </a:p>
        </p:txBody>
      </p:sp>
      <p:sp>
        <p:nvSpPr>
          <p:cNvPr id="55" name="Stat 2 copy">
            <a:extLst>
              <a:ext uri="{FF2B5EF4-FFF2-40B4-BE49-F238E27FC236}">
                <a16:creationId xmlns:a16="http://schemas.microsoft.com/office/drawing/2014/main" id="{68C6FB9C-6833-F949-A1CB-672E8F902AD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485668" y="5457566"/>
            <a:ext cx="2397125" cy="10064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</a:t>
            </a:r>
            <a:br>
              <a:rPr lang="en-US"/>
            </a:br>
            <a:r>
              <a:rPr lang="en-US"/>
              <a:t>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  <p:sp>
        <p:nvSpPr>
          <p:cNvPr id="68" name="Stat 3">
            <a:extLst>
              <a:ext uri="{FF2B5EF4-FFF2-40B4-BE49-F238E27FC236}">
                <a16:creationId xmlns:a16="http://schemas.microsoft.com/office/drawing/2014/main" id="{D37F84E6-BEEC-C347-BF35-E224CF12A56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295031" y="4176571"/>
            <a:ext cx="2097088" cy="146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6400" b="1" i="0">
                <a:solidFill>
                  <a:schemeClr val="accent4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15%</a:t>
            </a:r>
          </a:p>
        </p:txBody>
      </p:sp>
      <p:sp>
        <p:nvSpPr>
          <p:cNvPr id="69" name="Stat 3 caption">
            <a:extLst>
              <a:ext uri="{FF2B5EF4-FFF2-40B4-BE49-F238E27FC236}">
                <a16:creationId xmlns:a16="http://schemas.microsoft.com/office/drawing/2014/main" id="{4091B827-BD48-3845-A649-E3F411B59FF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326563" y="5015632"/>
            <a:ext cx="2683388" cy="4577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 Three</a:t>
            </a:r>
          </a:p>
        </p:txBody>
      </p:sp>
      <p:sp>
        <p:nvSpPr>
          <p:cNvPr id="70" name="Stat 3 copy">
            <a:extLst>
              <a:ext uri="{FF2B5EF4-FFF2-40B4-BE49-F238E27FC236}">
                <a16:creationId xmlns:a16="http://schemas.microsoft.com/office/drawing/2014/main" id="{517CBC8F-6DC5-B447-AB17-999EEEB3ECD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309221" y="5457566"/>
            <a:ext cx="2397125" cy="10064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</a:t>
            </a:r>
            <a:br>
              <a:rPr lang="en-US"/>
            </a:br>
            <a:r>
              <a:rPr lang="en-US"/>
              <a:t>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  <p:sp>
        <p:nvSpPr>
          <p:cNvPr id="73" name="Stat 4">
            <a:extLst>
              <a:ext uri="{FF2B5EF4-FFF2-40B4-BE49-F238E27FC236}">
                <a16:creationId xmlns:a16="http://schemas.microsoft.com/office/drawing/2014/main" id="{8BEC1142-9771-314C-B68C-DA151419BBF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117967" y="4180771"/>
            <a:ext cx="2301403" cy="146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6400" b="1" i="0">
                <a:solidFill>
                  <a:schemeClr val="accent4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2.3K</a:t>
            </a:r>
          </a:p>
          <a:p>
            <a:pPr lvl="0"/>
            <a:endParaRPr lang="en-US"/>
          </a:p>
        </p:txBody>
      </p:sp>
      <p:sp>
        <p:nvSpPr>
          <p:cNvPr id="74" name="Stat 4 caption">
            <a:extLst>
              <a:ext uri="{FF2B5EF4-FFF2-40B4-BE49-F238E27FC236}">
                <a16:creationId xmlns:a16="http://schemas.microsoft.com/office/drawing/2014/main" id="{C5CA4CF6-97DE-F940-9A01-DAF0E307ABC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149500" y="5019832"/>
            <a:ext cx="2683388" cy="4577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 Four</a:t>
            </a:r>
          </a:p>
        </p:txBody>
      </p:sp>
      <p:sp>
        <p:nvSpPr>
          <p:cNvPr id="75" name="Stat 4 copy">
            <a:extLst>
              <a:ext uri="{FF2B5EF4-FFF2-40B4-BE49-F238E27FC236}">
                <a16:creationId xmlns:a16="http://schemas.microsoft.com/office/drawing/2014/main" id="{A3C1FD35-204F-ED4E-85E0-D19F8AEBD058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132158" y="5461766"/>
            <a:ext cx="2397125" cy="10064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</a:t>
            </a:r>
            <a:br>
              <a:rPr lang="en-US"/>
            </a:br>
            <a:r>
              <a:rPr lang="en-US"/>
              <a:t>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7603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3096" userDrawn="1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 - Statistics / Copy - 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op Nav">
            <a:extLst>
              <a:ext uri="{FF2B5EF4-FFF2-40B4-BE49-F238E27FC236}">
                <a16:creationId xmlns:a16="http://schemas.microsoft.com/office/drawing/2014/main" id="{1490707B-6C6C-5E44-87D8-521DBCC7E21C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 typeface="Arial" panose="020B0604020202020204" pitchFamily="34" charset="0"/>
              <a:buNone/>
            </a:pP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FF60865-49F2-1743-ACC3-2007E090A7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1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21" name="Chapter Title">
            <a:extLst>
              <a:ext uri="{FF2B5EF4-FFF2-40B4-BE49-F238E27FC236}">
                <a16:creationId xmlns:a16="http://schemas.microsoft.com/office/drawing/2014/main" id="{937ACD68-09C5-D248-B40F-4B1840FDA9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26" name="Pg">
            <a:extLst>
              <a:ext uri="{FF2B5EF4-FFF2-40B4-BE49-F238E27FC236}">
                <a16:creationId xmlns:a16="http://schemas.microsoft.com/office/drawing/2014/main" id="{E60BAC26-48D6-E248-B41C-2CCDFE986489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indent="0" algn="r">
              <a:buFont typeface="Arial" panose="020B0604020202020204" pitchFamily="34" charset="0"/>
              <a:buNone/>
            </a:pPr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0" indent="0" algn="r">
                <a:buFont typeface="Arial" panose="020B0604020202020204" pitchFamily="34" charset="0"/>
                <a:buNone/>
              </a:p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430514C7-0A12-D14C-9687-4F3B4194A5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874" y="1682595"/>
            <a:ext cx="4253436" cy="80431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7" name="Body text">
            <a:extLst>
              <a:ext uri="{FF2B5EF4-FFF2-40B4-BE49-F238E27FC236}">
                <a16:creationId xmlns:a16="http://schemas.microsoft.com/office/drawing/2014/main" id="{16032F2A-D24D-FA45-816D-4D82D213E1B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89894" y="2650646"/>
            <a:ext cx="5581918" cy="98533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  <p:sp>
        <p:nvSpPr>
          <p:cNvPr id="44" name="Stat 1">
            <a:extLst>
              <a:ext uri="{FF2B5EF4-FFF2-40B4-BE49-F238E27FC236}">
                <a16:creationId xmlns:a16="http://schemas.microsoft.com/office/drawing/2014/main" id="{4BD686AE-DC91-DC4E-98B6-493D6DB1708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2950" y="4170138"/>
            <a:ext cx="2097088" cy="146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6400" b="1" i="0">
                <a:solidFill>
                  <a:schemeClr val="accent4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90%</a:t>
            </a:r>
          </a:p>
        </p:txBody>
      </p:sp>
      <p:sp>
        <p:nvSpPr>
          <p:cNvPr id="45" name="Stat 1 caption">
            <a:extLst>
              <a:ext uri="{FF2B5EF4-FFF2-40B4-BE49-F238E27FC236}">
                <a16:creationId xmlns:a16="http://schemas.microsoft.com/office/drawing/2014/main" id="{19AE6206-7E35-854D-855D-A8B8530A72C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84482" y="5009199"/>
            <a:ext cx="2683388" cy="4577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 One</a:t>
            </a:r>
          </a:p>
        </p:txBody>
      </p:sp>
      <p:sp>
        <p:nvSpPr>
          <p:cNvPr id="47" name="Stat 1 copy">
            <a:extLst>
              <a:ext uri="{FF2B5EF4-FFF2-40B4-BE49-F238E27FC236}">
                <a16:creationId xmlns:a16="http://schemas.microsoft.com/office/drawing/2014/main" id="{AD0265F3-4D1A-7D41-BF60-8182268D4F3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67140" y="5451133"/>
            <a:ext cx="2397125" cy="10064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</a:t>
            </a:r>
            <a:br>
              <a:rPr lang="en-US"/>
            </a:br>
            <a:r>
              <a:rPr lang="en-US"/>
              <a:t>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  <p:sp>
        <p:nvSpPr>
          <p:cNvPr id="51" name="Stat 2">
            <a:extLst>
              <a:ext uri="{FF2B5EF4-FFF2-40B4-BE49-F238E27FC236}">
                <a16:creationId xmlns:a16="http://schemas.microsoft.com/office/drawing/2014/main" id="{67E90FE2-CD3B-8049-88E7-E583DDC94D4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471477" y="4176571"/>
            <a:ext cx="2441567" cy="146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6400" b="1" i="0">
                <a:solidFill>
                  <a:schemeClr val="accent4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2.5M</a:t>
            </a:r>
          </a:p>
        </p:txBody>
      </p:sp>
      <p:sp>
        <p:nvSpPr>
          <p:cNvPr id="53" name="Stat 2 caption">
            <a:extLst>
              <a:ext uri="{FF2B5EF4-FFF2-40B4-BE49-F238E27FC236}">
                <a16:creationId xmlns:a16="http://schemas.microsoft.com/office/drawing/2014/main" id="{E0AAA0E1-067E-5E46-84AD-C18938B78DD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503010" y="5015632"/>
            <a:ext cx="2683388" cy="4577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 Two</a:t>
            </a:r>
          </a:p>
        </p:txBody>
      </p:sp>
      <p:sp>
        <p:nvSpPr>
          <p:cNvPr id="55" name="Stat 2 Copy">
            <a:extLst>
              <a:ext uri="{FF2B5EF4-FFF2-40B4-BE49-F238E27FC236}">
                <a16:creationId xmlns:a16="http://schemas.microsoft.com/office/drawing/2014/main" id="{68C6FB9C-6833-F949-A1CB-672E8F902AD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485668" y="5457566"/>
            <a:ext cx="2397125" cy="10064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</a:t>
            </a:r>
            <a:br>
              <a:rPr lang="en-US"/>
            </a:br>
            <a:r>
              <a:rPr lang="en-US"/>
              <a:t>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  <p:sp>
        <p:nvSpPr>
          <p:cNvPr id="68" name="Stat 3">
            <a:extLst>
              <a:ext uri="{FF2B5EF4-FFF2-40B4-BE49-F238E27FC236}">
                <a16:creationId xmlns:a16="http://schemas.microsoft.com/office/drawing/2014/main" id="{D37F84E6-BEEC-C347-BF35-E224CF12A56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295031" y="4176571"/>
            <a:ext cx="2097088" cy="146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6400" b="1" i="0">
                <a:solidFill>
                  <a:schemeClr val="accent4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15%</a:t>
            </a:r>
          </a:p>
        </p:txBody>
      </p:sp>
      <p:sp>
        <p:nvSpPr>
          <p:cNvPr id="69" name="Stat 3 caption">
            <a:extLst>
              <a:ext uri="{FF2B5EF4-FFF2-40B4-BE49-F238E27FC236}">
                <a16:creationId xmlns:a16="http://schemas.microsoft.com/office/drawing/2014/main" id="{4091B827-BD48-3845-A649-E3F411B59FF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326563" y="5015632"/>
            <a:ext cx="2683388" cy="4577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 Three</a:t>
            </a:r>
          </a:p>
        </p:txBody>
      </p:sp>
      <p:sp>
        <p:nvSpPr>
          <p:cNvPr id="70" name="Stat 3 copy">
            <a:extLst>
              <a:ext uri="{FF2B5EF4-FFF2-40B4-BE49-F238E27FC236}">
                <a16:creationId xmlns:a16="http://schemas.microsoft.com/office/drawing/2014/main" id="{517CBC8F-6DC5-B447-AB17-999EEEB3ECD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309221" y="5457566"/>
            <a:ext cx="2397125" cy="10064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</a:t>
            </a:r>
            <a:br>
              <a:rPr lang="en-US"/>
            </a:br>
            <a:r>
              <a:rPr lang="en-US"/>
              <a:t>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  <p:sp>
        <p:nvSpPr>
          <p:cNvPr id="73" name="Stat 4">
            <a:extLst>
              <a:ext uri="{FF2B5EF4-FFF2-40B4-BE49-F238E27FC236}">
                <a16:creationId xmlns:a16="http://schemas.microsoft.com/office/drawing/2014/main" id="{8BEC1142-9771-314C-B68C-DA151419BBF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117967" y="4180771"/>
            <a:ext cx="2301403" cy="146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6400" b="1" i="0">
                <a:solidFill>
                  <a:schemeClr val="accent4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2.3K</a:t>
            </a:r>
          </a:p>
          <a:p>
            <a:pPr lvl="0"/>
            <a:endParaRPr lang="en-US"/>
          </a:p>
        </p:txBody>
      </p:sp>
      <p:sp>
        <p:nvSpPr>
          <p:cNvPr id="74" name="Stat 4 caption">
            <a:extLst>
              <a:ext uri="{FF2B5EF4-FFF2-40B4-BE49-F238E27FC236}">
                <a16:creationId xmlns:a16="http://schemas.microsoft.com/office/drawing/2014/main" id="{C5CA4CF6-97DE-F940-9A01-DAF0E307ABC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149500" y="5019832"/>
            <a:ext cx="2683388" cy="4577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 Four</a:t>
            </a:r>
          </a:p>
        </p:txBody>
      </p:sp>
      <p:sp>
        <p:nvSpPr>
          <p:cNvPr id="75" name="Stat 4 Copy">
            <a:extLst>
              <a:ext uri="{FF2B5EF4-FFF2-40B4-BE49-F238E27FC236}">
                <a16:creationId xmlns:a16="http://schemas.microsoft.com/office/drawing/2014/main" id="{A3C1FD35-204F-ED4E-85E0-D19F8AEBD058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132158" y="5461766"/>
            <a:ext cx="2397125" cy="10064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</a:t>
            </a:r>
            <a:br>
              <a:rPr lang="en-US"/>
            </a:br>
            <a:r>
              <a:rPr lang="en-US"/>
              <a:t>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9533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3096" userDrawn="1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 - Pie Charts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F68451A-D5B5-C445-A863-14A041B801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728663"/>
            <a:ext cx="4443662" cy="6136028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 typeface="Arial" panose="020B0604020202020204" pitchFamily="34" charset="0"/>
              <a:buNone/>
            </a:pPr>
            <a:endParaRPr lang="en-US">
              <a:solidFill>
                <a:schemeClr val="bg2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8E0371F-08BD-C843-A321-D6171913A5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0" name="Chapter Title">
            <a:extLst>
              <a:ext uri="{FF2B5EF4-FFF2-40B4-BE49-F238E27FC236}">
                <a16:creationId xmlns:a16="http://schemas.microsoft.com/office/drawing/2014/main" id="{DCE4FEE5-73BB-CF4C-B5F4-7F4822F882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9CCB834-528E-1845-95A4-2F6A8F299322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indent="0" algn="r">
              <a:buFont typeface="Arial" panose="020B0604020202020204" pitchFamily="34" charset="0"/>
              <a:buNone/>
            </a:pPr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0" indent="0" algn="r">
                <a:buFont typeface="Arial" panose="020B0604020202020204" pitchFamily="34" charset="0"/>
                <a:buNone/>
              </a:p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itle 7">
            <a:extLst>
              <a:ext uri="{FF2B5EF4-FFF2-40B4-BE49-F238E27FC236}">
                <a16:creationId xmlns:a16="http://schemas.microsoft.com/office/drawing/2014/main" id="{0DAF0189-B7E4-DC45-8222-388ABF8AA8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101" y="1347788"/>
            <a:ext cx="3405644" cy="763400"/>
          </a:xfrm>
        </p:spPr>
        <p:txBody>
          <a:bodyPr>
            <a:normAutofit/>
          </a:bodyPr>
          <a:lstStyle/>
          <a:p>
            <a:r>
              <a:rPr lang="en-US"/>
              <a:t>Slide Title</a:t>
            </a:r>
          </a:p>
        </p:txBody>
      </p:sp>
      <p:sp>
        <p:nvSpPr>
          <p:cNvPr id="17" name="Subtitle">
            <a:extLst>
              <a:ext uri="{FF2B5EF4-FFF2-40B4-BE49-F238E27FC236}">
                <a16:creationId xmlns:a16="http://schemas.microsoft.com/office/drawing/2014/main" id="{F2DA3EDB-6292-0845-812A-E8718B8F07E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69982" y="2015021"/>
            <a:ext cx="3388862" cy="41058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/>
            </a:lvl1pPr>
          </a:lstStyle>
          <a:p>
            <a:pPr lvl="0"/>
            <a:r>
              <a:rPr lang="en-US"/>
              <a:t>Chart Heading Title Case</a:t>
            </a:r>
          </a:p>
        </p:txBody>
      </p:sp>
      <p:sp>
        <p:nvSpPr>
          <p:cNvPr id="14" name="Body Text">
            <a:extLst>
              <a:ext uri="{FF2B5EF4-FFF2-40B4-BE49-F238E27FC236}">
                <a16:creationId xmlns:a16="http://schemas.microsoft.com/office/drawing/2014/main" id="{47F59CFF-1C52-C549-B893-2BB0FCE2C24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89882" y="2817184"/>
            <a:ext cx="3388862" cy="363220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Please reference color palette and order in appendix.</a:t>
            </a:r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</a:t>
            </a:r>
            <a:r>
              <a:rPr lang="en-US"/>
              <a:t> </a:t>
            </a:r>
            <a:r>
              <a:rPr lang="en-US" err="1"/>
              <a:t>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  <a:r>
              <a:rPr lang="en-US" err="1"/>
              <a:t>Elitsed</a:t>
            </a:r>
            <a:r>
              <a:rPr lang="en-US"/>
              <a:t> diam </a:t>
            </a:r>
            <a:r>
              <a:rPr lang="en-US" err="1"/>
              <a:t>nonumm</a:t>
            </a:r>
            <a:r>
              <a:rPr lang="en-US"/>
              <a:t> </a:t>
            </a:r>
            <a:r>
              <a:rPr lang="en-US" err="1"/>
              <a:t>ynibh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</a:t>
            </a:r>
            <a:r>
              <a:rPr lang="en-US"/>
              <a:t> </a:t>
            </a:r>
            <a:r>
              <a:rPr lang="en-US" err="1"/>
              <a:t>ter</a:t>
            </a:r>
            <a:r>
              <a:rPr lang="en-US"/>
              <a:t> pat dolore. </a:t>
            </a: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7562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pos="336" userDrawn="1">
          <p15:clr>
            <a:srgbClr val="FBAE40"/>
          </p15:clr>
        </p15:guide>
        <p15:guide id="6" pos="7310">
          <p15:clr>
            <a:srgbClr val="FBAE40"/>
          </p15:clr>
        </p15:guide>
        <p15:guide id="7" pos="7197">
          <p15:clr>
            <a:srgbClr val="FBAE40"/>
          </p15:clr>
        </p15:guide>
        <p15:guide id="8" pos="483">
          <p15:clr>
            <a:srgbClr val="FBAE40"/>
          </p15:clr>
        </p15:guide>
      </p15:sldGuideLst>
    </p:ext>
  </p:extLs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 - Tables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op Nav">
            <a:extLst>
              <a:ext uri="{FF2B5EF4-FFF2-40B4-BE49-F238E27FC236}">
                <a16:creationId xmlns:a16="http://schemas.microsoft.com/office/drawing/2014/main" id="{C71E5970-0B52-564C-B854-038EA83143A3}"/>
              </a:ext>
            </a:extLst>
          </p:cNvPr>
          <p:cNvSpPr/>
          <p:nvPr userDrawn="1"/>
        </p:nvSpPr>
        <p:spPr>
          <a:xfrm>
            <a:off x="-3094" y="728663"/>
            <a:ext cx="12192000" cy="6129337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40AD5D8-3246-3748-88D5-F49AADE43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3" name="Chapter Title">
            <a:extLst>
              <a:ext uri="{FF2B5EF4-FFF2-40B4-BE49-F238E27FC236}">
                <a16:creationId xmlns:a16="http://schemas.microsoft.com/office/drawing/2014/main" id="{44EBEA47-CAC5-7C4F-A3F5-E2968D83B6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AD9531B-649F-0946-9078-E311278DA078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indent="0" algn="r">
              <a:buFont typeface="Arial" panose="020B0604020202020204" pitchFamily="34" charset="0"/>
              <a:buNone/>
            </a:pPr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0" indent="0" algn="r">
                <a:buFont typeface="Arial" panose="020B0604020202020204" pitchFamily="34" charset="0"/>
                <a:buNone/>
              </a:p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6DF9DA52-B4C6-4743-8185-B85E099C93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873" y="1020117"/>
            <a:ext cx="10750091" cy="36537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6" name="Highlight Subtitle">
            <a:extLst>
              <a:ext uri="{FF2B5EF4-FFF2-40B4-BE49-F238E27FC236}">
                <a16:creationId xmlns:a16="http://schemas.microsoft.com/office/drawing/2014/main" id="{14C855D4-7588-4748-8363-F8AC865299A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632004" y="2522368"/>
            <a:ext cx="3089287" cy="44733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Subtitle Sample Two Lines </a:t>
            </a:r>
            <a:br>
              <a:rPr lang="en-US"/>
            </a:br>
            <a:r>
              <a:rPr lang="en-US"/>
              <a:t>14 </a:t>
            </a:r>
            <a:r>
              <a:rPr lang="en-US" err="1"/>
              <a:t>pt</a:t>
            </a:r>
            <a:r>
              <a:rPr lang="en-US"/>
              <a:t> Bold</a:t>
            </a:r>
          </a:p>
          <a:p>
            <a:pPr lvl="0"/>
            <a:endParaRPr lang="en-US"/>
          </a:p>
        </p:txBody>
      </p:sp>
      <p:sp>
        <p:nvSpPr>
          <p:cNvPr id="21" name="Highlight Copy">
            <a:extLst>
              <a:ext uri="{FF2B5EF4-FFF2-40B4-BE49-F238E27FC236}">
                <a16:creationId xmlns:a16="http://schemas.microsoft.com/office/drawing/2014/main" id="{624DB203-D73A-F34E-8D4B-CA6D8B5EB34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632004" y="3190547"/>
            <a:ext cx="3089287" cy="44733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bg1"/>
                </a:solidFill>
              </a:defRPr>
            </a:lvl1pPr>
          </a:lstStyle>
          <a:p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dolor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</a:t>
            </a:r>
            <a:b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sectetuer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dolore.</a:t>
            </a: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2FA12194-42C8-004E-84F0-4CC31BAA210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284310" y="2737589"/>
            <a:ext cx="1976927" cy="87947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tx1"/>
                </a:solidFill>
              </a:defRPr>
            </a:lvl1pPr>
          </a:lstStyle>
          <a:p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Subtitle Sample Three Lines </a:t>
            </a:r>
            <a:b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14 </a:t>
            </a:r>
            <a:r>
              <a:rPr lang="en-US" sz="1400" b="1" err="1">
                <a:latin typeface="Arial" panose="020B0604020202020204" pitchFamily="34" charset="0"/>
                <a:cs typeface="Arial" panose="020B0604020202020204" pitchFamily="34" charset="0"/>
              </a:rPr>
              <a:t>pt</a:t>
            </a:r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 Bold</a:t>
            </a:r>
          </a:p>
        </p:txBody>
      </p:sp>
      <p:sp>
        <p:nvSpPr>
          <p:cNvPr id="20" name="Subtitle 3">
            <a:extLst>
              <a:ext uri="{FF2B5EF4-FFF2-40B4-BE49-F238E27FC236}">
                <a16:creationId xmlns:a16="http://schemas.microsoft.com/office/drawing/2014/main" id="{93A5E713-68BB-4545-8758-83233C1CEF6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268383" y="4752836"/>
            <a:ext cx="1976927" cy="87947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tx1"/>
                </a:solidFill>
              </a:defRPr>
            </a:lvl1pPr>
          </a:lstStyle>
          <a:p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Subtitle Sample Three Lines </a:t>
            </a:r>
            <a:b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14 </a:t>
            </a:r>
            <a:r>
              <a:rPr lang="en-US" sz="1400" b="1" err="1">
                <a:latin typeface="Arial" panose="020B0604020202020204" pitchFamily="34" charset="0"/>
                <a:cs typeface="Arial" panose="020B0604020202020204" pitchFamily="34" charset="0"/>
              </a:rPr>
              <a:t>pt</a:t>
            </a:r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 Bold</a:t>
            </a:r>
          </a:p>
        </p:txBody>
      </p:sp>
      <p:sp>
        <p:nvSpPr>
          <p:cNvPr id="19" name="Subtitle 4">
            <a:extLst>
              <a:ext uri="{FF2B5EF4-FFF2-40B4-BE49-F238E27FC236}">
                <a16:creationId xmlns:a16="http://schemas.microsoft.com/office/drawing/2014/main" id="{6964A574-5AA9-A44D-9214-014E6BFA5C0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92054" y="4752837"/>
            <a:ext cx="1976927" cy="87947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tx1"/>
                </a:solidFill>
              </a:defRPr>
            </a:lvl1pPr>
          </a:lstStyle>
          <a:p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Subtitle Sample Three Lines </a:t>
            </a:r>
            <a:b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14 </a:t>
            </a:r>
            <a:r>
              <a:rPr lang="en-US" sz="1400" b="1" err="1">
                <a:latin typeface="Arial" panose="020B0604020202020204" pitchFamily="34" charset="0"/>
                <a:cs typeface="Arial" panose="020B0604020202020204" pitchFamily="34" charset="0"/>
              </a:rPr>
              <a:t>pt</a:t>
            </a:r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 Bold</a:t>
            </a:r>
          </a:p>
        </p:txBody>
      </p:sp>
    </p:spTree>
    <p:extLst>
      <p:ext uri="{BB962C8B-B14F-4D97-AF65-F5344CB8AC3E}">
        <p14:creationId xmlns:p14="http://schemas.microsoft.com/office/powerpoint/2010/main" val="18381803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pos="347">
          <p15:clr>
            <a:srgbClr val="FBAE40"/>
          </p15:clr>
        </p15:guide>
        <p15:guide id="6" pos="7310">
          <p15:clr>
            <a:srgbClr val="FBAE40"/>
          </p15:clr>
        </p15:guide>
        <p15:guide id="7" pos="7197">
          <p15:clr>
            <a:srgbClr val="FBAE40"/>
          </p15:clr>
        </p15:guide>
        <p15:guide id="8" pos="483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_2 –  Full Bleed Photo - 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our young people collaborate around a table. They use a laptop, textbook, smartphone, and sticky notes. Each has a relaxed, but intent, expression.&#10;">
            <a:extLst>
              <a:ext uri="{FF2B5EF4-FFF2-40B4-BE49-F238E27FC236}">
                <a16:creationId xmlns:a16="http://schemas.microsoft.com/office/drawing/2014/main" id="{7FC1136F-CA1A-304F-BD87-6F5AD28DF62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0053" y="0"/>
            <a:ext cx="12232106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1327E40-7AE9-D645-B4A9-1806BB82E5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105549" y="2765287"/>
            <a:ext cx="4086451" cy="4086451"/>
          </a:xfrm>
          <a:prstGeom prst="rect">
            <a:avLst/>
          </a:prstGeom>
          <a:solidFill>
            <a:srgbClr val="440B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EE8D7D83-3733-6544-9A18-692EAF0556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79316" y="3395900"/>
            <a:ext cx="2745922" cy="94038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0" name="Subtitle">
            <a:extLst>
              <a:ext uri="{FF2B5EF4-FFF2-40B4-BE49-F238E27FC236}">
                <a16:creationId xmlns:a16="http://schemas.microsoft.com/office/drawing/2014/main" id="{A35E7039-7E5C-EA46-8A76-6BF0BD49C62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664802" y="4486707"/>
            <a:ext cx="2760436" cy="354013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Presentation Subtitle</a:t>
            </a:r>
          </a:p>
        </p:txBody>
      </p:sp>
      <p:sp>
        <p:nvSpPr>
          <p:cNvPr id="20" name="Name &amp; Surname">
            <a:extLst>
              <a:ext uri="{FF2B5EF4-FFF2-40B4-BE49-F238E27FC236}">
                <a16:creationId xmlns:a16="http://schemas.microsoft.com/office/drawing/2014/main" id="{7526AB89-E183-9647-B0C6-8DBEA8E2B61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664801" y="5508815"/>
            <a:ext cx="2939823" cy="311531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Presenter Name(s)</a:t>
            </a:r>
          </a:p>
        </p:txBody>
      </p:sp>
      <p:sp>
        <p:nvSpPr>
          <p:cNvPr id="19" name="Display Date">
            <a:extLst>
              <a:ext uri="{FF2B5EF4-FFF2-40B4-BE49-F238E27FC236}">
                <a16:creationId xmlns:a16="http://schemas.microsoft.com/office/drawing/2014/main" id="{AF19FE6E-ABD4-0641-9E4F-ECE7E253ADA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664801" y="5893085"/>
            <a:ext cx="1811481" cy="311531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Date</a:t>
            </a:r>
          </a:p>
        </p:txBody>
      </p:sp>
      <p:pic>
        <p:nvPicPr>
          <p:cNvPr id="11" name="Picture 10" descr="McGraw Hill red cube logo ">
            <a:extLst>
              <a:ext uri="{FF2B5EF4-FFF2-40B4-BE49-F238E27FC236}">
                <a16:creationId xmlns:a16="http://schemas.microsoft.com/office/drawing/2014/main" id="{2133F0EF-B82D-AB41-BC98-F67769B6D10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3750" y="185576"/>
            <a:ext cx="701068" cy="701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7850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6" userDrawn="1">
          <p15:clr>
            <a:srgbClr val="FBAE40"/>
          </p15:clr>
        </p15:guide>
        <p15:guide id="9" pos="7310">
          <p15:clr>
            <a:srgbClr val="FBAE40"/>
          </p15:clr>
        </p15:guide>
        <p15:guide id="10" pos="336" userDrawn="1">
          <p15:clr>
            <a:srgbClr val="FBAE40"/>
          </p15:clr>
        </p15:guide>
        <p15:guide id="11" pos="5110">
          <p15:clr>
            <a:srgbClr val="FBAE40"/>
          </p15:clr>
        </p15:guide>
        <p15:guide id="12" orient="horz" pos="1746" userDrawn="1">
          <p15:clr>
            <a:srgbClr val="FBAE40"/>
          </p15:clr>
        </p15:guide>
        <p15:guide id="13" pos="483">
          <p15:clr>
            <a:srgbClr val="FBAE40"/>
          </p15:clr>
        </p15:guide>
        <p15:guide id="14" pos="7197">
          <p15:clr>
            <a:srgbClr val="FBAE40"/>
          </p15:clr>
        </p15:guide>
      </p15:sldGuideLst>
    </p:ext>
  </p:extLs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 - Table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op Nav">
            <a:extLst>
              <a:ext uri="{FF2B5EF4-FFF2-40B4-BE49-F238E27FC236}">
                <a16:creationId xmlns:a16="http://schemas.microsoft.com/office/drawing/2014/main" id="{24A805ED-D40C-5C40-894F-47559BF2F622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 typeface="Arial" panose="020B0604020202020204" pitchFamily="34" charset="0"/>
              <a:buNone/>
            </a:pP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C411E7-2671-4B4B-92CF-5C66E4F42E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3" name="Chapter Title">
            <a:extLst>
              <a:ext uri="{FF2B5EF4-FFF2-40B4-BE49-F238E27FC236}">
                <a16:creationId xmlns:a16="http://schemas.microsoft.com/office/drawing/2014/main" id="{6381C228-441A-9A4B-AE4F-D63CBA003B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8" name="Pg">
            <a:extLst>
              <a:ext uri="{FF2B5EF4-FFF2-40B4-BE49-F238E27FC236}">
                <a16:creationId xmlns:a16="http://schemas.microsoft.com/office/drawing/2014/main" id="{3AD9531B-649F-0946-9078-E311278DA078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indent="0" algn="r">
              <a:buFont typeface="Arial" panose="020B0604020202020204" pitchFamily="34" charset="0"/>
              <a:buNone/>
            </a:pPr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0" indent="0" algn="r">
                <a:buFont typeface="Arial" panose="020B0604020202020204" pitchFamily="34" charset="0"/>
                <a:buNone/>
              </a:p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5B387718-C38B-2D47-8CD9-41CE82EFD20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873" y="1020117"/>
            <a:ext cx="10750091" cy="36537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9" name="Subtitle 4">
            <a:extLst>
              <a:ext uri="{FF2B5EF4-FFF2-40B4-BE49-F238E27FC236}">
                <a16:creationId xmlns:a16="http://schemas.microsoft.com/office/drawing/2014/main" id="{6964A574-5AA9-A44D-9214-014E6BFA5C0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92054" y="4752837"/>
            <a:ext cx="1976927" cy="87947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tx1"/>
                </a:solidFill>
              </a:defRPr>
            </a:lvl1pPr>
          </a:lstStyle>
          <a:p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Subtitle Sample Three Lines </a:t>
            </a:r>
            <a:b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14 </a:t>
            </a:r>
            <a:r>
              <a:rPr lang="en-US" sz="1400" b="1" err="1">
                <a:latin typeface="Arial" panose="020B0604020202020204" pitchFamily="34" charset="0"/>
                <a:cs typeface="Arial" panose="020B0604020202020204" pitchFamily="34" charset="0"/>
              </a:rPr>
              <a:t>pt</a:t>
            </a:r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 Bold</a:t>
            </a:r>
          </a:p>
        </p:txBody>
      </p:sp>
      <p:sp>
        <p:nvSpPr>
          <p:cNvPr id="20" name="Subtitle 3">
            <a:extLst>
              <a:ext uri="{FF2B5EF4-FFF2-40B4-BE49-F238E27FC236}">
                <a16:creationId xmlns:a16="http://schemas.microsoft.com/office/drawing/2014/main" id="{93A5E713-68BB-4545-8758-83233C1CEF6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268383" y="4752836"/>
            <a:ext cx="1976927" cy="87947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tx1"/>
                </a:solidFill>
              </a:defRPr>
            </a:lvl1pPr>
          </a:lstStyle>
          <a:p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Subtitle Sample Three Lines </a:t>
            </a:r>
            <a:b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14 </a:t>
            </a:r>
            <a:r>
              <a:rPr lang="en-US" sz="1400" b="1" err="1">
                <a:latin typeface="Arial" panose="020B0604020202020204" pitchFamily="34" charset="0"/>
                <a:cs typeface="Arial" panose="020B0604020202020204" pitchFamily="34" charset="0"/>
              </a:rPr>
              <a:t>pt</a:t>
            </a:r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 Bold</a:t>
            </a: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2FA12194-42C8-004E-84F0-4CC31BAA210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284310" y="2737589"/>
            <a:ext cx="1976927" cy="87947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tx1"/>
                </a:solidFill>
              </a:defRPr>
            </a:lvl1pPr>
          </a:lstStyle>
          <a:p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Subtitle Sample Three Lines </a:t>
            </a:r>
            <a:b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14 </a:t>
            </a:r>
            <a:r>
              <a:rPr lang="en-US" sz="1400" b="1" err="1">
                <a:latin typeface="Arial" panose="020B0604020202020204" pitchFamily="34" charset="0"/>
                <a:cs typeface="Arial" panose="020B0604020202020204" pitchFamily="34" charset="0"/>
              </a:rPr>
              <a:t>pt</a:t>
            </a:r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 Bold</a:t>
            </a:r>
          </a:p>
        </p:txBody>
      </p:sp>
      <p:sp>
        <p:nvSpPr>
          <p:cNvPr id="21" name="Highlight Copy">
            <a:extLst>
              <a:ext uri="{FF2B5EF4-FFF2-40B4-BE49-F238E27FC236}">
                <a16:creationId xmlns:a16="http://schemas.microsoft.com/office/drawing/2014/main" id="{624DB203-D73A-F34E-8D4B-CA6D8B5EB34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632004" y="3190547"/>
            <a:ext cx="3089287" cy="44733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bg1"/>
                </a:solidFill>
              </a:defRPr>
            </a:lvl1pPr>
          </a:lstStyle>
          <a:p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dolor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</a:t>
            </a:r>
            <a:b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sectetuer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dolore.</a:t>
            </a:r>
          </a:p>
        </p:txBody>
      </p:sp>
      <p:sp>
        <p:nvSpPr>
          <p:cNvPr id="6" name="Highlight subtitle">
            <a:extLst>
              <a:ext uri="{FF2B5EF4-FFF2-40B4-BE49-F238E27FC236}">
                <a16:creationId xmlns:a16="http://schemas.microsoft.com/office/drawing/2014/main" id="{14C855D4-7588-4748-8363-F8AC865299A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632004" y="2522368"/>
            <a:ext cx="3089287" cy="44733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Subtitle Sample Two Lines </a:t>
            </a:r>
            <a:br>
              <a:rPr lang="en-US"/>
            </a:br>
            <a:r>
              <a:rPr lang="en-US"/>
              <a:t>14 </a:t>
            </a:r>
            <a:r>
              <a:rPr lang="en-US" err="1"/>
              <a:t>pt</a:t>
            </a:r>
            <a:r>
              <a:rPr lang="en-US"/>
              <a:t> Bold</a:t>
            </a: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1171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pos="347">
          <p15:clr>
            <a:srgbClr val="FBAE40"/>
          </p15:clr>
        </p15:guide>
        <p15:guide id="6" pos="7310">
          <p15:clr>
            <a:srgbClr val="FBAE40"/>
          </p15:clr>
        </p15:guide>
        <p15:guide id="7" pos="7197">
          <p15:clr>
            <a:srgbClr val="FBAE40"/>
          </p15:clr>
        </p15:guide>
        <p15:guide id="8" pos="483">
          <p15:clr>
            <a:srgbClr val="FBAE40"/>
          </p15:clr>
        </p15:guide>
      </p15:sldGuideLst>
    </p:ext>
  </p:extLs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 - Tables - 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op Nav">
            <a:extLst>
              <a:ext uri="{FF2B5EF4-FFF2-40B4-BE49-F238E27FC236}">
                <a16:creationId xmlns:a16="http://schemas.microsoft.com/office/drawing/2014/main" id="{24A805ED-D40C-5C40-894F-47559BF2F622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E0C0A00-CB8E-7A49-BC33-70BD0FEB3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3" name="Chapter Title">
            <a:extLst>
              <a:ext uri="{FF2B5EF4-FFF2-40B4-BE49-F238E27FC236}">
                <a16:creationId xmlns:a16="http://schemas.microsoft.com/office/drawing/2014/main" id="{07F50D94-14D2-5B47-92DA-95FB04ADE1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AD9531B-649F-0946-9078-E311278DA078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C5CC41B9-A382-7443-A134-B3DF0962ED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873" y="1020117"/>
            <a:ext cx="10750091" cy="36537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21" name="Highlight Copy">
            <a:extLst>
              <a:ext uri="{FF2B5EF4-FFF2-40B4-BE49-F238E27FC236}">
                <a16:creationId xmlns:a16="http://schemas.microsoft.com/office/drawing/2014/main" id="{624DB203-D73A-F34E-8D4B-CA6D8B5EB34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632004" y="3190547"/>
            <a:ext cx="3089287" cy="44733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accent3"/>
                </a:solidFill>
              </a:defRPr>
            </a:lvl1pPr>
          </a:lstStyle>
          <a:p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dolor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</a:t>
            </a:r>
            <a:b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sectetuer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dolore.</a:t>
            </a:r>
          </a:p>
        </p:txBody>
      </p:sp>
      <p:sp>
        <p:nvSpPr>
          <p:cNvPr id="6" name="Highlight Subtitle">
            <a:extLst>
              <a:ext uri="{FF2B5EF4-FFF2-40B4-BE49-F238E27FC236}">
                <a16:creationId xmlns:a16="http://schemas.microsoft.com/office/drawing/2014/main" id="{14C855D4-7588-4748-8363-F8AC865299A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632004" y="2522368"/>
            <a:ext cx="3089287" cy="44733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Subtitle Sample Two Lines </a:t>
            </a:r>
            <a:br>
              <a:rPr lang="en-US"/>
            </a:br>
            <a:r>
              <a:rPr lang="en-US"/>
              <a:t>14 </a:t>
            </a:r>
            <a:r>
              <a:rPr lang="en-US" err="1"/>
              <a:t>pt</a:t>
            </a:r>
            <a:r>
              <a:rPr lang="en-US"/>
              <a:t> Bold</a:t>
            </a:r>
          </a:p>
          <a:p>
            <a:pPr lvl="0"/>
            <a:endParaRPr lang="en-US"/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2FA12194-42C8-004E-84F0-4CC31BAA210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284310" y="2737589"/>
            <a:ext cx="1976927" cy="87947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tx1"/>
                </a:solidFill>
              </a:defRPr>
            </a:lvl1pPr>
          </a:lstStyle>
          <a:p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Subtitle Sample Three Lines </a:t>
            </a:r>
            <a:b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14 </a:t>
            </a:r>
            <a:r>
              <a:rPr lang="en-US" sz="1400" b="1" err="1">
                <a:latin typeface="Arial" panose="020B0604020202020204" pitchFamily="34" charset="0"/>
                <a:cs typeface="Arial" panose="020B0604020202020204" pitchFamily="34" charset="0"/>
              </a:rPr>
              <a:t>pt</a:t>
            </a:r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 Bold</a:t>
            </a:r>
          </a:p>
        </p:txBody>
      </p:sp>
      <p:sp>
        <p:nvSpPr>
          <p:cNvPr id="20" name="Subtitle 3">
            <a:extLst>
              <a:ext uri="{FF2B5EF4-FFF2-40B4-BE49-F238E27FC236}">
                <a16:creationId xmlns:a16="http://schemas.microsoft.com/office/drawing/2014/main" id="{93A5E713-68BB-4545-8758-83233C1CEF6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268383" y="4752836"/>
            <a:ext cx="1976927" cy="87947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tx1"/>
                </a:solidFill>
              </a:defRPr>
            </a:lvl1pPr>
          </a:lstStyle>
          <a:p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Subtitle Sample Three Lines </a:t>
            </a:r>
            <a:b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14 </a:t>
            </a:r>
            <a:r>
              <a:rPr lang="en-US" sz="1400" b="1" err="1">
                <a:latin typeface="Arial" panose="020B0604020202020204" pitchFamily="34" charset="0"/>
                <a:cs typeface="Arial" panose="020B0604020202020204" pitchFamily="34" charset="0"/>
              </a:rPr>
              <a:t>pt</a:t>
            </a:r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 Bold</a:t>
            </a:r>
          </a:p>
        </p:txBody>
      </p:sp>
      <p:sp>
        <p:nvSpPr>
          <p:cNvPr id="19" name="Subtitle 4">
            <a:extLst>
              <a:ext uri="{FF2B5EF4-FFF2-40B4-BE49-F238E27FC236}">
                <a16:creationId xmlns:a16="http://schemas.microsoft.com/office/drawing/2014/main" id="{6964A574-5AA9-A44D-9214-014E6BFA5C0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92054" y="4752837"/>
            <a:ext cx="1976927" cy="87947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tx1"/>
                </a:solidFill>
              </a:defRPr>
            </a:lvl1pPr>
          </a:lstStyle>
          <a:p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Subtitle Sample Three Lines </a:t>
            </a:r>
            <a:b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14 </a:t>
            </a:r>
            <a:r>
              <a:rPr lang="en-US" sz="1400" b="1" err="1">
                <a:latin typeface="Arial" panose="020B0604020202020204" pitchFamily="34" charset="0"/>
                <a:cs typeface="Arial" panose="020B0604020202020204" pitchFamily="34" charset="0"/>
              </a:rPr>
              <a:t>pt</a:t>
            </a:r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 Bold</a:t>
            </a:r>
          </a:p>
        </p:txBody>
      </p:sp>
    </p:spTree>
    <p:extLst>
      <p:ext uri="{BB962C8B-B14F-4D97-AF65-F5344CB8AC3E}">
        <p14:creationId xmlns:p14="http://schemas.microsoft.com/office/powerpoint/2010/main" val="32744872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pos="347">
          <p15:clr>
            <a:srgbClr val="FBAE40"/>
          </p15:clr>
        </p15:guide>
        <p15:guide id="6" pos="7310">
          <p15:clr>
            <a:srgbClr val="FBAE40"/>
          </p15:clr>
        </p15:guide>
        <p15:guide id="7" pos="7197">
          <p15:clr>
            <a:srgbClr val="FBAE40"/>
          </p15:clr>
        </p15:guide>
        <p15:guide id="8" pos="483">
          <p15:clr>
            <a:srgbClr val="FBAE40"/>
          </p15:clr>
        </p15:guide>
      </p15:sldGuideLst>
    </p:ext>
  </p:extLs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 Appendix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op Nav">
            <a:extLst>
              <a:ext uri="{FF2B5EF4-FFF2-40B4-BE49-F238E27FC236}">
                <a16:creationId xmlns:a16="http://schemas.microsoft.com/office/drawing/2014/main" id="{4F65DF74-35BF-374C-8CF0-E5D7AB09DDE3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D1AF83C-1272-AE44-B879-5F7E30C05B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8" name="Chapter Title">
            <a:extLst>
              <a:ext uri="{FF2B5EF4-FFF2-40B4-BE49-F238E27FC236}">
                <a16:creationId xmlns:a16="http://schemas.microsoft.com/office/drawing/2014/main" id="{3E432104-3553-0F4D-BF89-6C4E521DB8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0" name="Pg">
            <a:extLst>
              <a:ext uri="{FF2B5EF4-FFF2-40B4-BE49-F238E27FC236}">
                <a16:creationId xmlns:a16="http://schemas.microsoft.com/office/drawing/2014/main" id="{18863853-5F1F-F841-8AF8-BD59CF8D8E02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5CA81EB-548B-F749-9AB9-60AE42906C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873" y="1145620"/>
            <a:ext cx="10750091" cy="52181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</p:spTree>
    <p:extLst>
      <p:ext uri="{BB962C8B-B14F-4D97-AF65-F5344CB8AC3E}">
        <p14:creationId xmlns:p14="http://schemas.microsoft.com/office/powerpoint/2010/main" val="4008051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19 Appendix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op Nav">
            <a:extLst>
              <a:ext uri="{FF2B5EF4-FFF2-40B4-BE49-F238E27FC236}">
                <a16:creationId xmlns:a16="http://schemas.microsoft.com/office/drawing/2014/main" id="{4F65DF74-35BF-374C-8CF0-E5D7AB09DDE3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830F1BA-48EE-9842-8AC4-CAE2655A5E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7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8" name="Chapter Title">
            <a:extLst>
              <a:ext uri="{FF2B5EF4-FFF2-40B4-BE49-F238E27FC236}">
                <a16:creationId xmlns:a16="http://schemas.microsoft.com/office/drawing/2014/main" id="{3E432104-3553-0F4D-BF89-6C4E521DB8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0" name="Pg">
            <a:extLst>
              <a:ext uri="{FF2B5EF4-FFF2-40B4-BE49-F238E27FC236}">
                <a16:creationId xmlns:a16="http://schemas.microsoft.com/office/drawing/2014/main" id="{18863853-5F1F-F841-8AF8-BD59CF8D8E02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C4154963-79AD-3943-9785-C9E977DC828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2522" y="1056762"/>
            <a:ext cx="4253436" cy="80431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8" name="1">
            <a:extLst>
              <a:ext uri="{FF2B5EF4-FFF2-40B4-BE49-F238E27FC236}">
                <a16:creationId xmlns:a16="http://schemas.microsoft.com/office/drawing/2014/main" id="{0F866693-5753-F04D-8B63-42BC1A8ABBF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94462" y="3222790"/>
            <a:ext cx="2458491" cy="140001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alo</a:t>
            </a:r>
            <a:br>
              <a:rPr lang="en-US"/>
            </a:br>
            <a:r>
              <a:rPr lang="en-US"/>
              <a:t>dolore </a:t>
            </a:r>
            <a:r>
              <a:rPr lang="en-US" err="1"/>
              <a:t>ternat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  <p:sp>
        <p:nvSpPr>
          <p:cNvPr id="17" name="2">
            <a:extLst>
              <a:ext uri="{FF2B5EF4-FFF2-40B4-BE49-F238E27FC236}">
                <a16:creationId xmlns:a16="http://schemas.microsoft.com/office/drawing/2014/main" id="{44136E86-4152-4846-A030-6F4E2BBB2A5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242219" y="3222790"/>
            <a:ext cx="2458491" cy="140001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alo</a:t>
            </a:r>
            <a:br>
              <a:rPr lang="en-US"/>
            </a:br>
            <a:r>
              <a:rPr lang="en-US"/>
              <a:t>dolore </a:t>
            </a:r>
            <a:r>
              <a:rPr lang="en-US" err="1"/>
              <a:t>ternat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  <p:sp>
        <p:nvSpPr>
          <p:cNvPr id="16" name="3">
            <a:extLst>
              <a:ext uri="{FF2B5EF4-FFF2-40B4-BE49-F238E27FC236}">
                <a16:creationId xmlns:a16="http://schemas.microsoft.com/office/drawing/2014/main" id="{BDB8B8A6-A6BA-2E43-99D3-A20A7A4C27B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789976" y="3222790"/>
            <a:ext cx="2458491" cy="140001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alo</a:t>
            </a:r>
            <a:br>
              <a:rPr lang="en-US"/>
            </a:br>
            <a:r>
              <a:rPr lang="en-US"/>
              <a:t>dolore </a:t>
            </a:r>
            <a:r>
              <a:rPr lang="en-US" err="1"/>
              <a:t>ternat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  <p:sp>
        <p:nvSpPr>
          <p:cNvPr id="15" name="4">
            <a:extLst>
              <a:ext uri="{FF2B5EF4-FFF2-40B4-BE49-F238E27FC236}">
                <a16:creationId xmlns:a16="http://schemas.microsoft.com/office/drawing/2014/main" id="{2E50C5F3-B0F6-B946-8A23-2289753A31B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337733" y="3222790"/>
            <a:ext cx="2458491" cy="140001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alo</a:t>
            </a:r>
            <a:br>
              <a:rPr lang="en-US"/>
            </a:br>
            <a:r>
              <a:rPr lang="en-US"/>
              <a:t>dolore </a:t>
            </a:r>
            <a:r>
              <a:rPr lang="en-US" err="1"/>
              <a:t>ternat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  <p:sp>
        <p:nvSpPr>
          <p:cNvPr id="14" name="5">
            <a:extLst>
              <a:ext uri="{FF2B5EF4-FFF2-40B4-BE49-F238E27FC236}">
                <a16:creationId xmlns:a16="http://schemas.microsoft.com/office/drawing/2014/main" id="{57BD552A-CB3B-0842-A1C2-21C8A18907D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94462" y="5346592"/>
            <a:ext cx="2458491" cy="140001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alo</a:t>
            </a:r>
            <a:br>
              <a:rPr lang="en-US"/>
            </a:br>
            <a:r>
              <a:rPr lang="en-US"/>
              <a:t>dolore </a:t>
            </a:r>
            <a:r>
              <a:rPr lang="en-US" err="1"/>
              <a:t>ternat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  <p:sp>
        <p:nvSpPr>
          <p:cNvPr id="13" name="6">
            <a:extLst>
              <a:ext uri="{FF2B5EF4-FFF2-40B4-BE49-F238E27FC236}">
                <a16:creationId xmlns:a16="http://schemas.microsoft.com/office/drawing/2014/main" id="{61225E33-6EB6-6A42-9057-F3907FE8B51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242219" y="5346592"/>
            <a:ext cx="2458491" cy="140001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alo</a:t>
            </a:r>
            <a:br>
              <a:rPr lang="en-US"/>
            </a:br>
            <a:r>
              <a:rPr lang="en-US"/>
              <a:t>dolore </a:t>
            </a:r>
            <a:r>
              <a:rPr lang="en-US" err="1"/>
              <a:t>ternat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  <p:sp>
        <p:nvSpPr>
          <p:cNvPr id="12" name="7">
            <a:extLst>
              <a:ext uri="{FF2B5EF4-FFF2-40B4-BE49-F238E27FC236}">
                <a16:creationId xmlns:a16="http://schemas.microsoft.com/office/drawing/2014/main" id="{79181F70-C569-064B-98A2-DA4E6447786E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789976" y="5346592"/>
            <a:ext cx="2458491" cy="140001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alo</a:t>
            </a:r>
            <a:br>
              <a:rPr lang="en-US"/>
            </a:br>
            <a:r>
              <a:rPr lang="en-US"/>
              <a:t>dolore </a:t>
            </a:r>
            <a:r>
              <a:rPr lang="en-US" err="1"/>
              <a:t>ternat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  <p:sp>
        <p:nvSpPr>
          <p:cNvPr id="11" name="8">
            <a:extLst>
              <a:ext uri="{FF2B5EF4-FFF2-40B4-BE49-F238E27FC236}">
                <a16:creationId xmlns:a16="http://schemas.microsoft.com/office/drawing/2014/main" id="{57FB12D1-ECB7-F947-BD5F-F2C76317947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337733" y="5346592"/>
            <a:ext cx="2458491" cy="140001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alo</a:t>
            </a:r>
            <a:br>
              <a:rPr lang="en-US"/>
            </a:br>
            <a:r>
              <a:rPr lang="en-US"/>
              <a:t>dolore </a:t>
            </a:r>
            <a:r>
              <a:rPr lang="en-US" err="1"/>
              <a:t>ternat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3236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– Text Heavy / Portrait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6215D62-F21F-4A4B-A825-F22D58273F51}"/>
              </a:ext>
            </a:extLst>
          </p:cNvPr>
          <p:cNvSpPr/>
          <p:nvPr userDrawn="1"/>
        </p:nvSpPr>
        <p:spPr>
          <a:xfrm>
            <a:off x="9255815" y="757008"/>
            <a:ext cx="2936186" cy="61126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B06EC3-1936-BF49-B989-AE8ADD2313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3" name="Chapter Title">
            <a:extLst>
              <a:ext uri="{FF2B5EF4-FFF2-40B4-BE49-F238E27FC236}">
                <a16:creationId xmlns:a16="http://schemas.microsoft.com/office/drawing/2014/main" id="{7B43E552-B673-1640-B79B-84C6D46FC5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4" name="Pg">
            <a:extLst>
              <a:ext uri="{FF2B5EF4-FFF2-40B4-BE49-F238E27FC236}">
                <a16:creationId xmlns:a16="http://schemas.microsoft.com/office/drawing/2014/main" id="{E3F328E6-25F0-BD44-A497-CAA2D0BA73DA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4B12A726-D813-1B48-A198-EE44A52DA97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004" y="1347619"/>
            <a:ext cx="2942212" cy="748230"/>
          </a:xfrm>
        </p:spPr>
        <p:txBody>
          <a:bodyPr/>
          <a:lstStyle/>
          <a:p>
            <a:r>
              <a:rPr lang="en-US"/>
              <a:t>Click to edit </a:t>
            </a:r>
            <a:br>
              <a:rPr lang="en-US"/>
            </a:br>
            <a:r>
              <a:rPr lang="en-US"/>
              <a:t>Slide Title</a:t>
            </a:r>
          </a:p>
        </p:txBody>
      </p:sp>
      <p:sp>
        <p:nvSpPr>
          <p:cNvPr id="21" name="Body Text">
            <a:extLst>
              <a:ext uri="{FF2B5EF4-FFF2-40B4-BE49-F238E27FC236}">
                <a16:creationId xmlns:a16="http://schemas.microsoft.com/office/drawing/2014/main" id="{CC4D9388-2080-2A43-9139-A3C1B9078C8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94795" y="2242522"/>
            <a:ext cx="6888419" cy="15884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 </a:t>
            </a: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  <p:sp>
        <p:nvSpPr>
          <p:cNvPr id="20" name="Column 1">
            <a:extLst>
              <a:ext uri="{FF2B5EF4-FFF2-40B4-BE49-F238E27FC236}">
                <a16:creationId xmlns:a16="http://schemas.microsoft.com/office/drawing/2014/main" id="{A6CC86E6-0270-1A46-AD68-EA5815E0155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75037" y="4153055"/>
            <a:ext cx="2933700" cy="2196619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17" name="Column 2">
            <a:extLst>
              <a:ext uri="{FF2B5EF4-FFF2-40B4-BE49-F238E27FC236}">
                <a16:creationId xmlns:a16="http://schemas.microsoft.com/office/drawing/2014/main" id="{1658EE3A-E60D-054C-BC6C-D3AC430DED6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959492" y="4153055"/>
            <a:ext cx="2933700" cy="2196619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22" name="Picture Placeholder 2">
            <a:extLst>
              <a:ext uri="{FF2B5EF4-FFF2-40B4-BE49-F238E27FC236}">
                <a16:creationId xmlns:a16="http://schemas.microsoft.com/office/drawing/2014/main" id="{5C31E9C7-4D19-7249-97FA-896A5C6A3ACA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7219950" y="1203325"/>
            <a:ext cx="4383088" cy="565467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6225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6" userDrawn="1">
          <p15:clr>
            <a:srgbClr val="FBAE40"/>
          </p15:clr>
        </p15:guide>
        <p15:guide id="7" pos="483" userDrawn="1">
          <p15:clr>
            <a:srgbClr val="FBAE40"/>
          </p15:clr>
        </p15:guide>
        <p15:guide id="8" pos="7197">
          <p15:clr>
            <a:srgbClr val="FBAE40"/>
          </p15:clr>
        </p15:guide>
        <p15:guide id="10" pos="3636">
          <p15:clr>
            <a:srgbClr val="FBAE40"/>
          </p15:clr>
        </p15:guide>
        <p15:guide id="11" pos="3999">
          <p15:clr>
            <a:srgbClr val="FBAE40"/>
          </p15:clr>
        </p15:guide>
        <p15:guide id="13" orient="horz" pos="1094">
          <p15:clr>
            <a:srgbClr val="FBAE40"/>
          </p15:clr>
        </p15:guide>
        <p15:guide id="14" orient="horz" pos="845">
          <p15:clr>
            <a:srgbClr val="FBAE40"/>
          </p15:clr>
        </p15:guide>
        <p15:guide id="15" pos="7310">
          <p15:clr>
            <a:srgbClr val="FBAE40"/>
          </p15:clr>
        </p15:guide>
      </p15:sldGuideLst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– Text Heavy / Portrait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4BC28C6-8794-0A47-ABCE-C7FC96D39E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255815" y="739079"/>
            <a:ext cx="2936185" cy="612102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66A961-BB2B-B54F-BFAB-BDA9367AED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2" name="Chapter Title">
            <a:extLst>
              <a:ext uri="{FF2B5EF4-FFF2-40B4-BE49-F238E27FC236}">
                <a16:creationId xmlns:a16="http://schemas.microsoft.com/office/drawing/2014/main" id="{32427A80-5FB3-1A49-8DC5-A073AD2F5B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4" name="Pg">
            <a:extLst>
              <a:ext uri="{FF2B5EF4-FFF2-40B4-BE49-F238E27FC236}">
                <a16:creationId xmlns:a16="http://schemas.microsoft.com/office/drawing/2014/main" id="{2734AE8A-25C0-5A40-8DCA-827143D8939B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619BD590-2BD8-1345-96AC-71997DB3DC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004" y="1347619"/>
            <a:ext cx="2942212" cy="748230"/>
          </a:xfrm>
        </p:spPr>
        <p:txBody>
          <a:bodyPr/>
          <a:lstStyle/>
          <a:p>
            <a:r>
              <a:rPr lang="en-US"/>
              <a:t>Click to edit </a:t>
            </a:r>
            <a:br>
              <a:rPr lang="en-US"/>
            </a:br>
            <a:r>
              <a:rPr lang="en-US"/>
              <a:t>Slide Title</a:t>
            </a:r>
          </a:p>
        </p:txBody>
      </p:sp>
      <p:sp>
        <p:nvSpPr>
          <p:cNvPr id="24" name="Body Text">
            <a:extLst>
              <a:ext uri="{FF2B5EF4-FFF2-40B4-BE49-F238E27FC236}">
                <a16:creationId xmlns:a16="http://schemas.microsoft.com/office/drawing/2014/main" id="{304C3CA5-856F-2F4D-9D50-08DD3F11F8B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94795" y="2242522"/>
            <a:ext cx="6888419" cy="15884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 </a:t>
            </a: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  <p:sp>
        <p:nvSpPr>
          <p:cNvPr id="21" name="Column 1">
            <a:extLst>
              <a:ext uri="{FF2B5EF4-FFF2-40B4-BE49-F238E27FC236}">
                <a16:creationId xmlns:a16="http://schemas.microsoft.com/office/drawing/2014/main" id="{09D023D1-AA6B-9646-A78E-0089EAAEBF9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75037" y="4153055"/>
            <a:ext cx="2933700" cy="2196619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20" name="Column 2">
            <a:extLst>
              <a:ext uri="{FF2B5EF4-FFF2-40B4-BE49-F238E27FC236}">
                <a16:creationId xmlns:a16="http://schemas.microsoft.com/office/drawing/2014/main" id="{A028DF26-A643-9E46-88A5-7D66AB1A21F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959492" y="4153055"/>
            <a:ext cx="2933700" cy="2196619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25" name="Picture Placeholder 2">
            <a:extLst>
              <a:ext uri="{FF2B5EF4-FFF2-40B4-BE49-F238E27FC236}">
                <a16:creationId xmlns:a16="http://schemas.microsoft.com/office/drawing/2014/main" id="{0BC10B7E-FB9A-3449-BA9D-B470A0390DF3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7219950" y="1203325"/>
            <a:ext cx="4383088" cy="565467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3568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6" pos="347">
          <p15:clr>
            <a:srgbClr val="FBAE40"/>
          </p15:clr>
        </p15:guide>
        <p15:guide id="7" pos="483">
          <p15:clr>
            <a:srgbClr val="FBAE40"/>
          </p15:clr>
        </p15:guide>
        <p15:guide id="8" pos="7197">
          <p15:clr>
            <a:srgbClr val="FBAE40"/>
          </p15:clr>
        </p15:guide>
        <p15:guide id="10" pos="3624" userDrawn="1">
          <p15:clr>
            <a:srgbClr val="FBAE40"/>
          </p15:clr>
        </p15:guide>
        <p15:guide id="11" pos="3999">
          <p15:clr>
            <a:srgbClr val="FBAE40"/>
          </p15:clr>
        </p15:guide>
        <p15:guide id="13" orient="horz" pos="1094">
          <p15:clr>
            <a:srgbClr val="FBAE40"/>
          </p15:clr>
        </p15:guide>
        <p15:guide id="14" orient="horz" pos="845">
          <p15:clr>
            <a:srgbClr val="FBAE40"/>
          </p15:clr>
        </p15:guide>
        <p15:guide id="15" pos="7310">
          <p15:clr>
            <a:srgbClr val="FBAE40"/>
          </p15:clr>
        </p15:guide>
      </p15:sldGuideLst>
    </p:ext>
  </p:extLs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2 – Text Heavy / Portrait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4BC28C6-8794-0A47-ABCE-C7FC96D39E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255815" y="739079"/>
            <a:ext cx="2936185" cy="6121021"/>
          </a:xfrm>
          <a:prstGeom prst="rect">
            <a:avLst/>
          </a:prstGeom>
          <a:solidFill>
            <a:srgbClr val="0623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BFB1D6C-A7E9-F346-8A13-0BCB15719D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6" name="Chapter Title">
            <a:extLst>
              <a:ext uri="{FF2B5EF4-FFF2-40B4-BE49-F238E27FC236}">
                <a16:creationId xmlns:a16="http://schemas.microsoft.com/office/drawing/2014/main" id="{D679B90A-4AB2-E64F-865B-31FA7A647B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4" name="Pg">
            <a:extLst>
              <a:ext uri="{FF2B5EF4-FFF2-40B4-BE49-F238E27FC236}">
                <a16:creationId xmlns:a16="http://schemas.microsoft.com/office/drawing/2014/main" id="{2734AE8A-25C0-5A40-8DCA-827143D8939B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5F695EBD-4DD2-D94C-8FE6-3BC8F009DD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004" y="1347619"/>
            <a:ext cx="2942212" cy="748230"/>
          </a:xfrm>
        </p:spPr>
        <p:txBody>
          <a:bodyPr/>
          <a:lstStyle/>
          <a:p>
            <a:r>
              <a:rPr lang="en-US"/>
              <a:t>Click to edit </a:t>
            </a:r>
            <a:br>
              <a:rPr lang="en-US"/>
            </a:br>
            <a:r>
              <a:rPr lang="en-US"/>
              <a:t>Slide Title</a:t>
            </a:r>
          </a:p>
        </p:txBody>
      </p:sp>
      <p:sp>
        <p:nvSpPr>
          <p:cNvPr id="11" name="Body Text">
            <a:extLst>
              <a:ext uri="{FF2B5EF4-FFF2-40B4-BE49-F238E27FC236}">
                <a16:creationId xmlns:a16="http://schemas.microsoft.com/office/drawing/2014/main" id="{53D7C1F0-4FF6-6146-83A3-619E9E74251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94795" y="2242522"/>
            <a:ext cx="6888419" cy="15884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 </a:t>
            </a: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  <p:sp>
        <p:nvSpPr>
          <p:cNvPr id="17" name="Column 1">
            <a:extLst>
              <a:ext uri="{FF2B5EF4-FFF2-40B4-BE49-F238E27FC236}">
                <a16:creationId xmlns:a16="http://schemas.microsoft.com/office/drawing/2014/main" id="{8D628D98-2995-2549-8BEB-B242D876BA3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75037" y="4153055"/>
            <a:ext cx="2933700" cy="2196619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12" name="Column 2">
            <a:extLst>
              <a:ext uri="{FF2B5EF4-FFF2-40B4-BE49-F238E27FC236}">
                <a16:creationId xmlns:a16="http://schemas.microsoft.com/office/drawing/2014/main" id="{89F8ED53-76E5-D34E-AF57-48AB3FD4503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959492" y="4153055"/>
            <a:ext cx="2933700" cy="2196619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18" name="Picture Placeholder 2">
            <a:extLst>
              <a:ext uri="{FF2B5EF4-FFF2-40B4-BE49-F238E27FC236}">
                <a16:creationId xmlns:a16="http://schemas.microsoft.com/office/drawing/2014/main" id="{CC836EA3-0289-2F4F-9CCE-4C8FA98EA37D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7219950" y="1203325"/>
            <a:ext cx="4383088" cy="565467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0775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6" pos="347">
          <p15:clr>
            <a:srgbClr val="FBAE40"/>
          </p15:clr>
        </p15:guide>
        <p15:guide id="7" pos="483">
          <p15:clr>
            <a:srgbClr val="FBAE40"/>
          </p15:clr>
        </p15:guide>
        <p15:guide id="8" pos="7197">
          <p15:clr>
            <a:srgbClr val="FBAE40"/>
          </p15:clr>
        </p15:guide>
        <p15:guide id="10" pos="3636">
          <p15:clr>
            <a:srgbClr val="FBAE40"/>
          </p15:clr>
        </p15:guide>
        <p15:guide id="11" pos="3999">
          <p15:clr>
            <a:srgbClr val="FBAE40"/>
          </p15:clr>
        </p15:guide>
        <p15:guide id="13" orient="horz" pos="1094">
          <p15:clr>
            <a:srgbClr val="FBAE40"/>
          </p15:clr>
        </p15:guide>
        <p15:guide id="14" orient="horz" pos="845">
          <p15:clr>
            <a:srgbClr val="FBAE40"/>
          </p15:clr>
        </p15:guide>
        <p15:guide id="15" pos="7310">
          <p15:clr>
            <a:srgbClr val="FBAE40"/>
          </p15:clr>
        </p15:guide>
      </p15:sldGuideLst>
    </p:ext>
  </p:extLs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– Text Heavy / Portrait - 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F13EAB6-5661-494B-97BE-877A284174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255815" y="739079"/>
            <a:ext cx="2936185" cy="6118921"/>
          </a:xfrm>
          <a:prstGeom prst="rect">
            <a:avLst/>
          </a:prstGeom>
          <a:solidFill>
            <a:srgbClr val="440B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F91159E-FB61-BD47-87D0-43DD404B05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7" name="Chapter Title">
            <a:extLst>
              <a:ext uri="{FF2B5EF4-FFF2-40B4-BE49-F238E27FC236}">
                <a16:creationId xmlns:a16="http://schemas.microsoft.com/office/drawing/2014/main" id="{0EC23C69-26E3-854A-8AEA-45792C9D8A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3" name="Pg">
            <a:extLst>
              <a:ext uri="{FF2B5EF4-FFF2-40B4-BE49-F238E27FC236}">
                <a16:creationId xmlns:a16="http://schemas.microsoft.com/office/drawing/2014/main" id="{3E7B488B-7F58-E041-8E34-0A5108AC4422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6950784B-C4DC-1048-8DB0-FBA0B7ED9C5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004" y="1347619"/>
            <a:ext cx="2942212" cy="748230"/>
          </a:xfrm>
        </p:spPr>
        <p:txBody>
          <a:bodyPr/>
          <a:lstStyle/>
          <a:p>
            <a:r>
              <a:rPr lang="en-US"/>
              <a:t>Click to edit </a:t>
            </a:r>
            <a:br>
              <a:rPr lang="en-US"/>
            </a:br>
            <a:r>
              <a:rPr lang="en-US"/>
              <a:t>Slide Title</a:t>
            </a:r>
          </a:p>
        </p:txBody>
      </p:sp>
      <p:sp>
        <p:nvSpPr>
          <p:cNvPr id="10" name="Body Text">
            <a:extLst>
              <a:ext uri="{FF2B5EF4-FFF2-40B4-BE49-F238E27FC236}">
                <a16:creationId xmlns:a16="http://schemas.microsoft.com/office/drawing/2014/main" id="{3C493DB4-6E5A-0A49-B823-5D376D9C9EA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94795" y="2242522"/>
            <a:ext cx="6888419" cy="15884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 </a:t>
            </a: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  <p:sp>
        <p:nvSpPr>
          <p:cNvPr id="16" name="Column 1">
            <a:extLst>
              <a:ext uri="{FF2B5EF4-FFF2-40B4-BE49-F238E27FC236}">
                <a16:creationId xmlns:a16="http://schemas.microsoft.com/office/drawing/2014/main" id="{8328127D-150E-B44E-BC89-0FD65043CCF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75037" y="4153056"/>
            <a:ext cx="2933700" cy="2196619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12" name="Column 2">
            <a:extLst>
              <a:ext uri="{FF2B5EF4-FFF2-40B4-BE49-F238E27FC236}">
                <a16:creationId xmlns:a16="http://schemas.microsoft.com/office/drawing/2014/main" id="{F6906905-9636-614B-830C-DF2EEB425ED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959492" y="4153056"/>
            <a:ext cx="2933700" cy="2196619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9F580762-E4FC-D041-AD65-42DCA22C0A8F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7219950" y="1203325"/>
            <a:ext cx="4383088" cy="565467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8334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6" pos="347">
          <p15:clr>
            <a:srgbClr val="FBAE40"/>
          </p15:clr>
        </p15:guide>
        <p15:guide id="7" pos="483">
          <p15:clr>
            <a:srgbClr val="FBAE40"/>
          </p15:clr>
        </p15:guide>
        <p15:guide id="8" pos="7197">
          <p15:clr>
            <a:srgbClr val="FBAE40"/>
          </p15:clr>
        </p15:guide>
        <p15:guide id="10" pos="3636">
          <p15:clr>
            <a:srgbClr val="FBAE40"/>
          </p15:clr>
        </p15:guide>
        <p15:guide id="11" pos="3999">
          <p15:clr>
            <a:srgbClr val="FBAE40"/>
          </p15:clr>
        </p15:guide>
        <p15:guide id="13" orient="horz" pos="1094">
          <p15:clr>
            <a:srgbClr val="FBAE40"/>
          </p15:clr>
        </p15:guide>
        <p15:guide id="14" orient="horz" pos="845">
          <p15:clr>
            <a:srgbClr val="FBAE40"/>
          </p15:clr>
        </p15:guide>
        <p15:guide id="15" pos="7310">
          <p15:clr>
            <a:srgbClr val="FBAE40"/>
          </p15:clr>
        </p15:guide>
      </p15:sldGuideLst>
    </p:ext>
  </p:extLs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– Text Heavy / Grid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7BC90947-9FBD-3B47-AE88-71E04E581357}"/>
              </a:ext>
            </a:extLst>
          </p:cNvPr>
          <p:cNvSpPr/>
          <p:nvPr userDrawn="1"/>
        </p:nvSpPr>
        <p:spPr>
          <a:xfrm>
            <a:off x="9144091" y="745340"/>
            <a:ext cx="3047910" cy="61126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B2C9B86-2BA7-2C49-9B52-F95410DF70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01147" y="1366154"/>
            <a:ext cx="2133798" cy="4871033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305E351-B915-BD4D-A104-CE8A78E877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9" name="Chapter Title">
            <a:extLst>
              <a:ext uri="{FF2B5EF4-FFF2-40B4-BE49-F238E27FC236}">
                <a16:creationId xmlns:a16="http://schemas.microsoft.com/office/drawing/2014/main" id="{46F47BCD-2606-6446-B953-7EA51944FC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5" name="Pg">
            <a:extLst>
              <a:ext uri="{FF2B5EF4-FFF2-40B4-BE49-F238E27FC236}">
                <a16:creationId xmlns:a16="http://schemas.microsoft.com/office/drawing/2014/main" id="{B9889367-1837-7547-8ADE-81B765558950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1670CB5-F520-4F4E-9416-10F61C1776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004" y="1347619"/>
            <a:ext cx="2942212" cy="748230"/>
          </a:xfrm>
        </p:spPr>
        <p:txBody>
          <a:bodyPr/>
          <a:lstStyle/>
          <a:p>
            <a:r>
              <a:rPr lang="en-US"/>
              <a:t>Click to edit </a:t>
            </a:r>
            <a:br>
              <a:rPr lang="en-US"/>
            </a:br>
            <a:r>
              <a:rPr lang="en-US"/>
              <a:t>Slide Title</a:t>
            </a:r>
          </a:p>
        </p:txBody>
      </p:sp>
      <p:sp>
        <p:nvSpPr>
          <p:cNvPr id="16" name="Body Text">
            <a:extLst>
              <a:ext uri="{FF2B5EF4-FFF2-40B4-BE49-F238E27FC236}">
                <a16:creationId xmlns:a16="http://schemas.microsoft.com/office/drawing/2014/main" id="{B923205D-6211-744A-A7D6-56BDC295849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94795" y="2242522"/>
            <a:ext cx="6888419" cy="15884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 </a:t>
            </a: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  <p:sp>
        <p:nvSpPr>
          <p:cNvPr id="17" name="Column 1">
            <a:extLst>
              <a:ext uri="{FF2B5EF4-FFF2-40B4-BE49-F238E27FC236}">
                <a16:creationId xmlns:a16="http://schemas.microsoft.com/office/drawing/2014/main" id="{22814ED1-29B4-164D-A3B2-0C0FCADE43F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75037" y="4153056"/>
            <a:ext cx="2933700" cy="2196619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18" name="Column 2">
            <a:extLst>
              <a:ext uri="{FF2B5EF4-FFF2-40B4-BE49-F238E27FC236}">
                <a16:creationId xmlns:a16="http://schemas.microsoft.com/office/drawing/2014/main" id="{97E1AD9F-2EE3-7442-9BF2-6F9AFDC2808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959492" y="4153056"/>
            <a:ext cx="2933700" cy="2196619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896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6" pos="347">
          <p15:clr>
            <a:srgbClr val="FBAE40"/>
          </p15:clr>
        </p15:guide>
        <p15:guide id="7" pos="483">
          <p15:clr>
            <a:srgbClr val="FBAE40"/>
          </p15:clr>
        </p15:guide>
        <p15:guide id="8" pos="7197">
          <p15:clr>
            <a:srgbClr val="FBAE40"/>
          </p15:clr>
        </p15:guide>
        <p15:guide id="10" pos="3636">
          <p15:clr>
            <a:srgbClr val="FBAE40"/>
          </p15:clr>
        </p15:guide>
        <p15:guide id="11" pos="3999">
          <p15:clr>
            <a:srgbClr val="FBAE40"/>
          </p15:clr>
        </p15:guide>
        <p15:guide id="13" orient="horz" pos="1094">
          <p15:clr>
            <a:srgbClr val="FBAE40"/>
          </p15:clr>
        </p15:guide>
        <p15:guide id="14" orient="horz" pos="845">
          <p15:clr>
            <a:srgbClr val="FBAE40"/>
          </p15:clr>
        </p15:guide>
        <p15:guide id="15" pos="7310">
          <p15:clr>
            <a:srgbClr val="FBAE40"/>
          </p15:clr>
        </p15:guide>
      </p15:sldGuideLst>
    </p:ext>
  </p:extLs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– Text Heavy / Grid - 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7BC90947-9FBD-3B47-AE88-71E04E581357}"/>
              </a:ext>
            </a:extLst>
          </p:cNvPr>
          <p:cNvSpPr/>
          <p:nvPr userDrawn="1"/>
        </p:nvSpPr>
        <p:spPr>
          <a:xfrm>
            <a:off x="9144091" y="745340"/>
            <a:ext cx="3047910" cy="611266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93E3DBC-5438-6E46-92A8-F6F9A5B2B24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01147" y="1366154"/>
            <a:ext cx="2133799" cy="4871033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BA38B5C-C304-CF4C-9CE1-7646337157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9" name="Chapter Title">
            <a:extLst>
              <a:ext uri="{FF2B5EF4-FFF2-40B4-BE49-F238E27FC236}">
                <a16:creationId xmlns:a16="http://schemas.microsoft.com/office/drawing/2014/main" id="{9E4B0D1D-604E-5845-A559-76143769A4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5" name="Pg">
            <a:extLst>
              <a:ext uri="{FF2B5EF4-FFF2-40B4-BE49-F238E27FC236}">
                <a16:creationId xmlns:a16="http://schemas.microsoft.com/office/drawing/2014/main" id="{0B370684-59CB-9D48-9E3B-4A19CF85F578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CBEA7924-9977-A944-8820-5611CD6A14E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004" y="1347619"/>
            <a:ext cx="2942212" cy="748230"/>
          </a:xfrm>
        </p:spPr>
        <p:txBody>
          <a:bodyPr/>
          <a:lstStyle/>
          <a:p>
            <a:r>
              <a:rPr lang="en-US"/>
              <a:t>Click to edit </a:t>
            </a:r>
            <a:br>
              <a:rPr lang="en-US"/>
            </a:br>
            <a:r>
              <a:rPr lang="en-US"/>
              <a:t>Slide Title</a:t>
            </a:r>
          </a:p>
        </p:txBody>
      </p:sp>
      <p:sp>
        <p:nvSpPr>
          <p:cNvPr id="16" name="Body Text">
            <a:extLst>
              <a:ext uri="{FF2B5EF4-FFF2-40B4-BE49-F238E27FC236}">
                <a16:creationId xmlns:a16="http://schemas.microsoft.com/office/drawing/2014/main" id="{E9167E63-18F2-B54A-93ED-51E4F364ED7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94795" y="2242522"/>
            <a:ext cx="6888419" cy="15884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 </a:t>
            </a: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  <p:sp>
        <p:nvSpPr>
          <p:cNvPr id="17" name="Column 1">
            <a:extLst>
              <a:ext uri="{FF2B5EF4-FFF2-40B4-BE49-F238E27FC236}">
                <a16:creationId xmlns:a16="http://schemas.microsoft.com/office/drawing/2014/main" id="{9D45D5EF-D30C-1D4E-8C2E-CA2D9F7AD45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75037" y="4153055"/>
            <a:ext cx="2933700" cy="2196619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18" name="Column 2">
            <a:extLst>
              <a:ext uri="{FF2B5EF4-FFF2-40B4-BE49-F238E27FC236}">
                <a16:creationId xmlns:a16="http://schemas.microsoft.com/office/drawing/2014/main" id="{364274DE-F93B-234F-80D3-BADE92110F0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959492" y="4153055"/>
            <a:ext cx="2933700" cy="2196619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9015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6" pos="347">
          <p15:clr>
            <a:srgbClr val="FBAE40"/>
          </p15:clr>
        </p15:guide>
        <p15:guide id="7" pos="483">
          <p15:clr>
            <a:srgbClr val="FBAE40"/>
          </p15:clr>
        </p15:guide>
        <p15:guide id="8" pos="7197">
          <p15:clr>
            <a:srgbClr val="FBAE40"/>
          </p15:clr>
        </p15:guide>
        <p15:guide id="10" pos="3636">
          <p15:clr>
            <a:srgbClr val="FBAE40"/>
          </p15:clr>
        </p15:guide>
        <p15:guide id="11" pos="3999">
          <p15:clr>
            <a:srgbClr val="FBAE40"/>
          </p15:clr>
        </p15:guide>
        <p15:guide id="13" orient="horz" pos="1094">
          <p15:clr>
            <a:srgbClr val="FBAE40"/>
          </p15:clr>
        </p15:guide>
        <p15:guide id="14" orient="horz" pos="845">
          <p15:clr>
            <a:srgbClr val="FBAE40"/>
          </p15:clr>
        </p15:guide>
        <p15:guide id="15" pos="731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_3 - Chapter Slide - RE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DA1175B-4997-AD46-A66F-AD54249B30D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AE7ED1B1-2133-504B-8BC5-FCD9399E99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098431" y="1915042"/>
            <a:ext cx="8093569" cy="3727877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2">
            <a:extLst>
              <a:ext uri="{FF2B5EF4-FFF2-40B4-BE49-F238E27FC236}">
                <a16:creationId xmlns:a16="http://schemas.microsoft.com/office/drawing/2014/main" id="{0002E01B-5919-1E48-8DB8-F4682B59738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11954" y="2435708"/>
            <a:ext cx="6837047" cy="97553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3" name="Subtitle">
            <a:extLst>
              <a:ext uri="{FF2B5EF4-FFF2-40B4-BE49-F238E27FC236}">
                <a16:creationId xmlns:a16="http://schemas.microsoft.com/office/drawing/2014/main" id="{59F5F042-B335-3A4E-8342-1F0AFC60A39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685360" y="3522419"/>
            <a:ext cx="3694112" cy="354013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Presentation Subtitle</a:t>
            </a:r>
          </a:p>
        </p:txBody>
      </p:sp>
      <p:sp>
        <p:nvSpPr>
          <p:cNvPr id="19" name="Display Date">
            <a:extLst>
              <a:ext uri="{FF2B5EF4-FFF2-40B4-BE49-F238E27FC236}">
                <a16:creationId xmlns:a16="http://schemas.microsoft.com/office/drawing/2014/main" id="{54440BB0-874B-1C48-9D14-D93811C53EF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685360" y="4867058"/>
            <a:ext cx="1811481" cy="311531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Date</a:t>
            </a:r>
          </a:p>
        </p:txBody>
      </p:sp>
      <p:sp>
        <p:nvSpPr>
          <p:cNvPr id="21" name="Name &amp; Surname">
            <a:extLst>
              <a:ext uri="{FF2B5EF4-FFF2-40B4-BE49-F238E27FC236}">
                <a16:creationId xmlns:a16="http://schemas.microsoft.com/office/drawing/2014/main" id="{D33C7042-0669-6148-9FAC-1EA8D47DBC3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685360" y="4476825"/>
            <a:ext cx="6739878" cy="311531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Presenter Name(s)</a:t>
            </a:r>
          </a:p>
        </p:txBody>
      </p:sp>
      <p:pic>
        <p:nvPicPr>
          <p:cNvPr id="9" name="Picture 8" descr="McGraw Hill cube Logo">
            <a:extLst>
              <a:ext uri="{FF2B5EF4-FFF2-40B4-BE49-F238E27FC236}">
                <a16:creationId xmlns:a16="http://schemas.microsoft.com/office/drawing/2014/main" id="{6239E6B2-39D4-6948-B6F9-CFE0B3566DA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0297" y="733856"/>
            <a:ext cx="701068" cy="701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0281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– Text Heavy / Grid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7BC90947-9FBD-3B47-AE88-71E04E581357}"/>
              </a:ext>
            </a:extLst>
          </p:cNvPr>
          <p:cNvSpPr/>
          <p:nvPr userDrawn="1"/>
        </p:nvSpPr>
        <p:spPr>
          <a:xfrm>
            <a:off x="9144091" y="745340"/>
            <a:ext cx="3047910" cy="6112660"/>
          </a:xfrm>
          <a:prstGeom prst="rect">
            <a:avLst/>
          </a:prstGeom>
          <a:solidFill>
            <a:srgbClr val="0623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952B30F-DA32-BD48-A150-841D2CC2002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01147" y="1366154"/>
            <a:ext cx="2133800" cy="4871033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FC14102-5D1F-CC47-96A6-0F8B125B3B14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9" name="Chapter Title">
            <a:extLst>
              <a:ext uri="{FF2B5EF4-FFF2-40B4-BE49-F238E27FC236}">
                <a16:creationId xmlns:a16="http://schemas.microsoft.com/office/drawing/2014/main" id="{FE7CC563-C876-8D49-9C67-CE4C3C65E6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5" name="Pg">
            <a:extLst>
              <a:ext uri="{FF2B5EF4-FFF2-40B4-BE49-F238E27FC236}">
                <a16:creationId xmlns:a16="http://schemas.microsoft.com/office/drawing/2014/main" id="{30E17DB6-2150-0D46-8340-D3581FF40ECB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34DD5738-B9A4-D446-8B86-A0199FBA6D8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004" y="1347619"/>
            <a:ext cx="2942212" cy="748230"/>
          </a:xfrm>
        </p:spPr>
        <p:txBody>
          <a:bodyPr/>
          <a:lstStyle/>
          <a:p>
            <a:r>
              <a:rPr lang="en-US"/>
              <a:t>Click to edit </a:t>
            </a:r>
            <a:br>
              <a:rPr lang="en-US"/>
            </a:br>
            <a:r>
              <a:rPr lang="en-US"/>
              <a:t>Slide Title</a:t>
            </a:r>
          </a:p>
        </p:txBody>
      </p:sp>
      <p:sp>
        <p:nvSpPr>
          <p:cNvPr id="16" name="Body Text">
            <a:extLst>
              <a:ext uri="{FF2B5EF4-FFF2-40B4-BE49-F238E27FC236}">
                <a16:creationId xmlns:a16="http://schemas.microsoft.com/office/drawing/2014/main" id="{31A62204-B7CF-0F47-9302-76117502529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94795" y="2242522"/>
            <a:ext cx="6888419" cy="15884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 </a:t>
            </a: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  <p:sp>
        <p:nvSpPr>
          <p:cNvPr id="17" name="Column 1">
            <a:extLst>
              <a:ext uri="{FF2B5EF4-FFF2-40B4-BE49-F238E27FC236}">
                <a16:creationId xmlns:a16="http://schemas.microsoft.com/office/drawing/2014/main" id="{C4D93840-F4DD-B843-BC4B-8AF7F98AB04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75037" y="4153055"/>
            <a:ext cx="2933700" cy="2196619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18" name="Column 2">
            <a:extLst>
              <a:ext uri="{FF2B5EF4-FFF2-40B4-BE49-F238E27FC236}">
                <a16:creationId xmlns:a16="http://schemas.microsoft.com/office/drawing/2014/main" id="{A2CB17AE-D121-8144-B913-2A0997DF2C7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959492" y="4153055"/>
            <a:ext cx="2933700" cy="2196619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506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6" pos="347">
          <p15:clr>
            <a:srgbClr val="FBAE40"/>
          </p15:clr>
        </p15:guide>
        <p15:guide id="7" pos="483">
          <p15:clr>
            <a:srgbClr val="FBAE40"/>
          </p15:clr>
        </p15:guide>
        <p15:guide id="8" pos="7197">
          <p15:clr>
            <a:srgbClr val="FBAE40"/>
          </p15:clr>
        </p15:guide>
        <p15:guide id="10" pos="3636">
          <p15:clr>
            <a:srgbClr val="FBAE40"/>
          </p15:clr>
        </p15:guide>
        <p15:guide id="11" pos="3999">
          <p15:clr>
            <a:srgbClr val="FBAE40"/>
          </p15:clr>
        </p15:guide>
        <p15:guide id="13" orient="horz" pos="1094">
          <p15:clr>
            <a:srgbClr val="FBAE40"/>
          </p15:clr>
        </p15:guide>
        <p15:guide id="14" orient="horz" pos="845">
          <p15:clr>
            <a:srgbClr val="FBAE40"/>
          </p15:clr>
        </p15:guide>
        <p15:guide id="15" pos="7310">
          <p15:clr>
            <a:srgbClr val="FBAE40"/>
          </p15:clr>
        </p15:guide>
      </p15:sldGuideLst>
    </p:ext>
  </p:extLs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 – Text Heavy / Arrow - L. H.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roup 55">
            <a:extLst>
              <a:ext uri="{FF2B5EF4-FFF2-40B4-BE49-F238E27FC236}">
                <a16:creationId xmlns:a16="http://schemas.microsoft.com/office/drawing/2014/main" id="{5177BBD6-89E5-8A4C-A618-63E9F5266B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13447" y="1205031"/>
            <a:ext cx="11908923" cy="5164009"/>
            <a:chOff x="-13447" y="1205031"/>
            <a:chExt cx="11908923" cy="5164009"/>
          </a:xfrm>
        </p:grpSpPr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8A07E183-013B-4343-998D-88050E602673}"/>
                </a:ext>
              </a:extLst>
            </p:cNvPr>
            <p:cNvGrpSpPr/>
            <p:nvPr userDrawn="1"/>
          </p:nvGrpSpPr>
          <p:grpSpPr>
            <a:xfrm>
              <a:off x="10799406" y="1609994"/>
              <a:ext cx="1096070" cy="200297"/>
              <a:chOff x="10799406" y="1609994"/>
              <a:chExt cx="1096070" cy="200297"/>
            </a:xfrm>
          </p:grpSpPr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6128CCC9-E183-EB47-863F-66E818DAF996}"/>
                  </a:ext>
                </a:extLst>
              </p:cNvPr>
              <p:cNvSpPr/>
              <p:nvPr userDrawn="1"/>
            </p:nvSpPr>
            <p:spPr>
              <a:xfrm rot="18900000">
                <a:off x="10799406" y="1609994"/>
                <a:ext cx="1013101" cy="116711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BE3AC1E5-E15F-2140-9827-AA174AFAE02C}"/>
                  </a:ext>
                </a:extLst>
              </p:cNvPr>
              <p:cNvSpPr/>
              <p:nvPr userDrawn="1"/>
            </p:nvSpPr>
            <p:spPr>
              <a:xfrm rot="18900000">
                <a:off x="10879377" y="1693580"/>
                <a:ext cx="1016099" cy="116711"/>
              </a:xfrm>
              <a:prstGeom prst="rect">
                <a:avLst/>
              </a:prstGeom>
              <a:solidFill>
                <a:srgbClr val="E3B9F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90780782-1930-9744-964A-B91E28E603A0}"/>
                </a:ext>
              </a:extLst>
            </p:cNvPr>
            <p:cNvGrpSpPr/>
            <p:nvPr userDrawn="1"/>
          </p:nvGrpSpPr>
          <p:grpSpPr>
            <a:xfrm>
              <a:off x="10894136" y="1205031"/>
              <a:ext cx="940179" cy="935947"/>
              <a:chOff x="10894136" y="1205031"/>
              <a:chExt cx="940179" cy="935947"/>
            </a:xfrm>
          </p:grpSpPr>
          <p:grpSp>
            <p:nvGrpSpPr>
              <p:cNvPr id="38" name="Group 37">
                <a:extLst>
                  <a:ext uri="{FF2B5EF4-FFF2-40B4-BE49-F238E27FC236}">
                    <a16:creationId xmlns:a16="http://schemas.microsoft.com/office/drawing/2014/main" id="{45EC1281-6FEB-A14E-8D42-5C0399A71E23}"/>
                  </a:ext>
                </a:extLst>
              </p:cNvPr>
              <p:cNvGrpSpPr/>
              <p:nvPr userDrawn="1"/>
            </p:nvGrpSpPr>
            <p:grpSpPr>
              <a:xfrm>
                <a:off x="10896080" y="1205031"/>
                <a:ext cx="938235" cy="929262"/>
                <a:chOff x="3969603" y="2167014"/>
                <a:chExt cx="929262" cy="929262"/>
              </a:xfrm>
              <a:solidFill>
                <a:srgbClr val="E3B9FC"/>
              </a:solidFill>
            </p:grpSpPr>
            <p:sp>
              <p:nvSpPr>
                <p:cNvPr id="47" name="Parallelogram 46">
                  <a:extLst>
                    <a:ext uri="{FF2B5EF4-FFF2-40B4-BE49-F238E27FC236}">
                      <a16:creationId xmlns:a16="http://schemas.microsoft.com/office/drawing/2014/main" id="{7D96E391-66F0-0645-9D24-AEA901FA1B2B}"/>
                    </a:ext>
                  </a:extLst>
                </p:cNvPr>
                <p:cNvSpPr/>
                <p:nvPr userDrawn="1"/>
              </p:nvSpPr>
              <p:spPr>
                <a:xfrm>
                  <a:off x="3969603" y="2168473"/>
                  <a:ext cx="929262" cy="225591"/>
                </a:xfrm>
                <a:prstGeom prst="parallelogram">
                  <a:avLst>
                    <a:gd name="adj" fmla="val 96341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8" name="Parallelogram 47">
                  <a:extLst>
                    <a:ext uri="{FF2B5EF4-FFF2-40B4-BE49-F238E27FC236}">
                      <a16:creationId xmlns:a16="http://schemas.microsoft.com/office/drawing/2014/main" id="{0B1B1425-47C9-7C46-926A-21890752B4CD}"/>
                    </a:ext>
                  </a:extLst>
                </p:cNvPr>
                <p:cNvSpPr/>
                <p:nvPr userDrawn="1"/>
              </p:nvSpPr>
              <p:spPr>
                <a:xfrm rot="5400000" flipH="1">
                  <a:off x="4321438" y="2518849"/>
                  <a:ext cx="929262" cy="225591"/>
                </a:xfrm>
                <a:prstGeom prst="parallelogram">
                  <a:avLst>
                    <a:gd name="adj" fmla="val 96341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9" name="Group 38">
                <a:extLst>
                  <a:ext uri="{FF2B5EF4-FFF2-40B4-BE49-F238E27FC236}">
                    <a16:creationId xmlns:a16="http://schemas.microsoft.com/office/drawing/2014/main" id="{5195C950-E43E-BE48-8808-D0948E9FAB67}"/>
                  </a:ext>
                </a:extLst>
              </p:cNvPr>
              <p:cNvGrpSpPr/>
              <p:nvPr userDrawn="1"/>
            </p:nvGrpSpPr>
            <p:grpSpPr>
              <a:xfrm>
                <a:off x="10894136" y="1318957"/>
                <a:ext cx="831297" cy="822021"/>
                <a:chOff x="3966636" y="2277354"/>
                <a:chExt cx="823347" cy="822021"/>
              </a:xfrm>
              <a:solidFill>
                <a:srgbClr val="06235B"/>
              </a:solidFill>
            </p:grpSpPr>
            <p:sp>
              <p:nvSpPr>
                <p:cNvPr id="45" name="Parallelogram 61">
                  <a:extLst>
                    <a:ext uri="{FF2B5EF4-FFF2-40B4-BE49-F238E27FC236}">
                      <a16:creationId xmlns:a16="http://schemas.microsoft.com/office/drawing/2014/main" id="{9DCC372B-6B4D-924C-A629-07FA51756A14}"/>
                    </a:ext>
                  </a:extLst>
                </p:cNvPr>
                <p:cNvSpPr/>
                <p:nvPr userDrawn="1"/>
              </p:nvSpPr>
              <p:spPr>
                <a:xfrm>
                  <a:off x="3966636" y="2277354"/>
                  <a:ext cx="821312" cy="119886"/>
                </a:xfrm>
                <a:custGeom>
                  <a:avLst/>
                  <a:gdLst>
                    <a:gd name="connsiteX0" fmla="*/ 0 w 929262"/>
                    <a:gd name="connsiteY0" fmla="*/ 116711 h 116711"/>
                    <a:gd name="connsiteX1" fmla="*/ 112441 w 929262"/>
                    <a:gd name="connsiteY1" fmla="*/ 0 h 116711"/>
                    <a:gd name="connsiteX2" fmla="*/ 929262 w 929262"/>
                    <a:gd name="connsiteY2" fmla="*/ 0 h 116711"/>
                    <a:gd name="connsiteX3" fmla="*/ 816821 w 929262"/>
                    <a:gd name="connsiteY3" fmla="*/ 116711 h 116711"/>
                    <a:gd name="connsiteX4" fmla="*/ 0 w 929262"/>
                    <a:gd name="connsiteY4" fmla="*/ 116711 h 116711"/>
                    <a:gd name="connsiteX0" fmla="*/ 0 w 929262"/>
                    <a:gd name="connsiteY0" fmla="*/ 116711 h 116711"/>
                    <a:gd name="connsiteX1" fmla="*/ 223566 w 929262"/>
                    <a:gd name="connsiteY1" fmla="*/ 3175 h 116711"/>
                    <a:gd name="connsiteX2" fmla="*/ 929262 w 929262"/>
                    <a:gd name="connsiteY2" fmla="*/ 0 h 116711"/>
                    <a:gd name="connsiteX3" fmla="*/ 816821 w 929262"/>
                    <a:gd name="connsiteY3" fmla="*/ 116711 h 116711"/>
                    <a:gd name="connsiteX4" fmla="*/ 0 w 929262"/>
                    <a:gd name="connsiteY4" fmla="*/ 116711 h 116711"/>
                    <a:gd name="connsiteX0" fmla="*/ 0 w 805437"/>
                    <a:gd name="connsiteY0" fmla="*/ 116711 h 116711"/>
                    <a:gd name="connsiteX1" fmla="*/ 99741 w 805437"/>
                    <a:gd name="connsiteY1" fmla="*/ 3175 h 116711"/>
                    <a:gd name="connsiteX2" fmla="*/ 805437 w 805437"/>
                    <a:gd name="connsiteY2" fmla="*/ 0 h 116711"/>
                    <a:gd name="connsiteX3" fmla="*/ 692996 w 805437"/>
                    <a:gd name="connsiteY3" fmla="*/ 116711 h 116711"/>
                    <a:gd name="connsiteX4" fmla="*/ 0 w 805437"/>
                    <a:gd name="connsiteY4" fmla="*/ 116711 h 116711"/>
                    <a:gd name="connsiteX0" fmla="*/ 0 w 805437"/>
                    <a:gd name="connsiteY0" fmla="*/ 116711 h 116711"/>
                    <a:gd name="connsiteX1" fmla="*/ 153716 w 805437"/>
                    <a:gd name="connsiteY1" fmla="*/ 6350 h 116711"/>
                    <a:gd name="connsiteX2" fmla="*/ 805437 w 805437"/>
                    <a:gd name="connsiteY2" fmla="*/ 0 h 116711"/>
                    <a:gd name="connsiteX3" fmla="*/ 692996 w 805437"/>
                    <a:gd name="connsiteY3" fmla="*/ 116711 h 116711"/>
                    <a:gd name="connsiteX4" fmla="*/ 0 w 805437"/>
                    <a:gd name="connsiteY4" fmla="*/ 116711 h 116711"/>
                    <a:gd name="connsiteX0" fmla="*/ 0 w 805437"/>
                    <a:gd name="connsiteY0" fmla="*/ 116711 h 116711"/>
                    <a:gd name="connsiteX1" fmla="*/ 90216 w 805437"/>
                    <a:gd name="connsiteY1" fmla="*/ 6350 h 116711"/>
                    <a:gd name="connsiteX2" fmla="*/ 805437 w 805437"/>
                    <a:gd name="connsiteY2" fmla="*/ 0 h 116711"/>
                    <a:gd name="connsiteX3" fmla="*/ 692996 w 805437"/>
                    <a:gd name="connsiteY3" fmla="*/ 116711 h 116711"/>
                    <a:gd name="connsiteX4" fmla="*/ 0 w 805437"/>
                    <a:gd name="connsiteY4" fmla="*/ 116711 h 116711"/>
                    <a:gd name="connsiteX0" fmla="*/ 0 w 821312"/>
                    <a:gd name="connsiteY0" fmla="*/ 119886 h 119886"/>
                    <a:gd name="connsiteX1" fmla="*/ 106091 w 821312"/>
                    <a:gd name="connsiteY1" fmla="*/ 6350 h 119886"/>
                    <a:gd name="connsiteX2" fmla="*/ 821312 w 821312"/>
                    <a:gd name="connsiteY2" fmla="*/ 0 h 119886"/>
                    <a:gd name="connsiteX3" fmla="*/ 708871 w 821312"/>
                    <a:gd name="connsiteY3" fmla="*/ 116711 h 119886"/>
                    <a:gd name="connsiteX4" fmla="*/ 0 w 821312"/>
                    <a:gd name="connsiteY4" fmla="*/ 119886 h 119886"/>
                    <a:gd name="connsiteX0" fmla="*/ 0 w 821312"/>
                    <a:gd name="connsiteY0" fmla="*/ 119886 h 119886"/>
                    <a:gd name="connsiteX1" fmla="*/ 112441 w 821312"/>
                    <a:gd name="connsiteY1" fmla="*/ 3175 h 119886"/>
                    <a:gd name="connsiteX2" fmla="*/ 821312 w 821312"/>
                    <a:gd name="connsiteY2" fmla="*/ 0 h 119886"/>
                    <a:gd name="connsiteX3" fmla="*/ 708871 w 821312"/>
                    <a:gd name="connsiteY3" fmla="*/ 116711 h 119886"/>
                    <a:gd name="connsiteX4" fmla="*/ 0 w 821312"/>
                    <a:gd name="connsiteY4" fmla="*/ 119886 h 1198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21312" h="119886">
                      <a:moveTo>
                        <a:pt x="0" y="119886"/>
                      </a:moveTo>
                      <a:lnTo>
                        <a:pt x="112441" y="3175"/>
                      </a:lnTo>
                      <a:lnTo>
                        <a:pt x="821312" y="0"/>
                      </a:lnTo>
                      <a:lnTo>
                        <a:pt x="708871" y="116711"/>
                      </a:lnTo>
                      <a:lnTo>
                        <a:pt x="0" y="119886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6" name="Parallelogram 61">
                  <a:extLst>
                    <a:ext uri="{FF2B5EF4-FFF2-40B4-BE49-F238E27FC236}">
                      <a16:creationId xmlns:a16="http://schemas.microsoft.com/office/drawing/2014/main" id="{C32C7223-D73E-5F40-B470-48EB281F38CE}"/>
                    </a:ext>
                  </a:extLst>
                </p:cNvPr>
                <p:cNvSpPr/>
                <p:nvPr userDrawn="1"/>
              </p:nvSpPr>
              <p:spPr>
                <a:xfrm rot="16200000" flipH="1">
                  <a:off x="4317797" y="2627188"/>
                  <a:ext cx="821312" cy="123061"/>
                </a:xfrm>
                <a:custGeom>
                  <a:avLst/>
                  <a:gdLst>
                    <a:gd name="connsiteX0" fmla="*/ 0 w 929262"/>
                    <a:gd name="connsiteY0" fmla="*/ 116711 h 116711"/>
                    <a:gd name="connsiteX1" fmla="*/ 112441 w 929262"/>
                    <a:gd name="connsiteY1" fmla="*/ 0 h 116711"/>
                    <a:gd name="connsiteX2" fmla="*/ 929262 w 929262"/>
                    <a:gd name="connsiteY2" fmla="*/ 0 h 116711"/>
                    <a:gd name="connsiteX3" fmla="*/ 816821 w 929262"/>
                    <a:gd name="connsiteY3" fmla="*/ 116711 h 116711"/>
                    <a:gd name="connsiteX4" fmla="*/ 0 w 929262"/>
                    <a:gd name="connsiteY4" fmla="*/ 116711 h 116711"/>
                    <a:gd name="connsiteX0" fmla="*/ 0 w 929262"/>
                    <a:gd name="connsiteY0" fmla="*/ 116711 h 116711"/>
                    <a:gd name="connsiteX1" fmla="*/ 223566 w 929262"/>
                    <a:gd name="connsiteY1" fmla="*/ 3175 h 116711"/>
                    <a:gd name="connsiteX2" fmla="*/ 929262 w 929262"/>
                    <a:gd name="connsiteY2" fmla="*/ 0 h 116711"/>
                    <a:gd name="connsiteX3" fmla="*/ 816821 w 929262"/>
                    <a:gd name="connsiteY3" fmla="*/ 116711 h 116711"/>
                    <a:gd name="connsiteX4" fmla="*/ 0 w 929262"/>
                    <a:gd name="connsiteY4" fmla="*/ 116711 h 116711"/>
                    <a:gd name="connsiteX0" fmla="*/ 0 w 805437"/>
                    <a:gd name="connsiteY0" fmla="*/ 116711 h 116711"/>
                    <a:gd name="connsiteX1" fmla="*/ 99741 w 805437"/>
                    <a:gd name="connsiteY1" fmla="*/ 3175 h 116711"/>
                    <a:gd name="connsiteX2" fmla="*/ 805437 w 805437"/>
                    <a:gd name="connsiteY2" fmla="*/ 0 h 116711"/>
                    <a:gd name="connsiteX3" fmla="*/ 692996 w 805437"/>
                    <a:gd name="connsiteY3" fmla="*/ 116711 h 116711"/>
                    <a:gd name="connsiteX4" fmla="*/ 0 w 805437"/>
                    <a:gd name="connsiteY4" fmla="*/ 116711 h 116711"/>
                    <a:gd name="connsiteX0" fmla="*/ 0 w 805437"/>
                    <a:gd name="connsiteY0" fmla="*/ 116711 h 116711"/>
                    <a:gd name="connsiteX1" fmla="*/ 153716 w 805437"/>
                    <a:gd name="connsiteY1" fmla="*/ 6350 h 116711"/>
                    <a:gd name="connsiteX2" fmla="*/ 805437 w 805437"/>
                    <a:gd name="connsiteY2" fmla="*/ 0 h 116711"/>
                    <a:gd name="connsiteX3" fmla="*/ 692996 w 805437"/>
                    <a:gd name="connsiteY3" fmla="*/ 116711 h 116711"/>
                    <a:gd name="connsiteX4" fmla="*/ 0 w 805437"/>
                    <a:gd name="connsiteY4" fmla="*/ 116711 h 116711"/>
                    <a:gd name="connsiteX0" fmla="*/ 0 w 805437"/>
                    <a:gd name="connsiteY0" fmla="*/ 116711 h 116711"/>
                    <a:gd name="connsiteX1" fmla="*/ 90216 w 805437"/>
                    <a:gd name="connsiteY1" fmla="*/ 6350 h 116711"/>
                    <a:gd name="connsiteX2" fmla="*/ 805437 w 805437"/>
                    <a:gd name="connsiteY2" fmla="*/ 0 h 116711"/>
                    <a:gd name="connsiteX3" fmla="*/ 692996 w 805437"/>
                    <a:gd name="connsiteY3" fmla="*/ 116711 h 116711"/>
                    <a:gd name="connsiteX4" fmla="*/ 0 w 805437"/>
                    <a:gd name="connsiteY4" fmla="*/ 116711 h 116711"/>
                    <a:gd name="connsiteX0" fmla="*/ 0 w 821312"/>
                    <a:gd name="connsiteY0" fmla="*/ 119886 h 119886"/>
                    <a:gd name="connsiteX1" fmla="*/ 106091 w 821312"/>
                    <a:gd name="connsiteY1" fmla="*/ 6350 h 119886"/>
                    <a:gd name="connsiteX2" fmla="*/ 821312 w 821312"/>
                    <a:gd name="connsiteY2" fmla="*/ 0 h 119886"/>
                    <a:gd name="connsiteX3" fmla="*/ 708871 w 821312"/>
                    <a:gd name="connsiteY3" fmla="*/ 116711 h 119886"/>
                    <a:gd name="connsiteX4" fmla="*/ 0 w 821312"/>
                    <a:gd name="connsiteY4" fmla="*/ 119886 h 119886"/>
                    <a:gd name="connsiteX0" fmla="*/ 0 w 821312"/>
                    <a:gd name="connsiteY0" fmla="*/ 119886 h 119886"/>
                    <a:gd name="connsiteX1" fmla="*/ 112441 w 821312"/>
                    <a:gd name="connsiteY1" fmla="*/ 3175 h 119886"/>
                    <a:gd name="connsiteX2" fmla="*/ 821312 w 821312"/>
                    <a:gd name="connsiteY2" fmla="*/ 0 h 119886"/>
                    <a:gd name="connsiteX3" fmla="*/ 708871 w 821312"/>
                    <a:gd name="connsiteY3" fmla="*/ 116711 h 119886"/>
                    <a:gd name="connsiteX4" fmla="*/ 0 w 821312"/>
                    <a:gd name="connsiteY4" fmla="*/ 119886 h 119886"/>
                    <a:gd name="connsiteX0" fmla="*/ 0 w 821312"/>
                    <a:gd name="connsiteY0" fmla="*/ 119886 h 119886"/>
                    <a:gd name="connsiteX1" fmla="*/ 118791 w 821312"/>
                    <a:gd name="connsiteY1" fmla="*/ 0 h 119886"/>
                    <a:gd name="connsiteX2" fmla="*/ 821312 w 821312"/>
                    <a:gd name="connsiteY2" fmla="*/ 0 h 119886"/>
                    <a:gd name="connsiteX3" fmla="*/ 708871 w 821312"/>
                    <a:gd name="connsiteY3" fmla="*/ 116711 h 119886"/>
                    <a:gd name="connsiteX4" fmla="*/ 0 w 821312"/>
                    <a:gd name="connsiteY4" fmla="*/ 119886 h 119886"/>
                    <a:gd name="connsiteX0" fmla="*/ 0 w 821312"/>
                    <a:gd name="connsiteY0" fmla="*/ 123061 h 123061"/>
                    <a:gd name="connsiteX1" fmla="*/ 64816 w 821312"/>
                    <a:gd name="connsiteY1" fmla="*/ 0 h 123061"/>
                    <a:gd name="connsiteX2" fmla="*/ 821312 w 821312"/>
                    <a:gd name="connsiteY2" fmla="*/ 3175 h 123061"/>
                    <a:gd name="connsiteX3" fmla="*/ 708871 w 821312"/>
                    <a:gd name="connsiteY3" fmla="*/ 119886 h 123061"/>
                    <a:gd name="connsiteX4" fmla="*/ 0 w 821312"/>
                    <a:gd name="connsiteY4" fmla="*/ 123061 h 1230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21312" h="123061">
                      <a:moveTo>
                        <a:pt x="0" y="123061"/>
                      </a:moveTo>
                      <a:lnTo>
                        <a:pt x="64816" y="0"/>
                      </a:lnTo>
                      <a:lnTo>
                        <a:pt x="821312" y="3175"/>
                      </a:lnTo>
                      <a:lnTo>
                        <a:pt x="708871" y="119886"/>
                      </a:lnTo>
                      <a:lnTo>
                        <a:pt x="0" y="12306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3B25C319-2990-5F44-9E6C-9230EDFA1D64}"/>
                </a:ext>
              </a:extLst>
            </p:cNvPr>
            <p:cNvGrpSpPr/>
            <p:nvPr userDrawn="1"/>
          </p:nvGrpSpPr>
          <p:grpSpPr>
            <a:xfrm>
              <a:off x="-13447" y="6149065"/>
              <a:ext cx="11072003" cy="219975"/>
              <a:chOff x="-13447" y="6149065"/>
              <a:chExt cx="11072003" cy="219975"/>
            </a:xfrm>
          </p:grpSpPr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05832D2A-E5F4-3147-B1F2-0F66239A3AFE}"/>
                  </a:ext>
                </a:extLst>
              </p:cNvPr>
              <p:cNvSpPr/>
              <p:nvPr userDrawn="1"/>
            </p:nvSpPr>
            <p:spPr>
              <a:xfrm>
                <a:off x="-13446" y="6149065"/>
                <a:ext cx="11021108" cy="116711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71BE06FC-1F60-7648-8CD3-2993C5D1A6AB}"/>
                  </a:ext>
                </a:extLst>
              </p:cNvPr>
              <p:cNvSpPr/>
              <p:nvPr userDrawn="1"/>
            </p:nvSpPr>
            <p:spPr>
              <a:xfrm>
                <a:off x="-13447" y="6252329"/>
                <a:ext cx="11072003" cy="116711"/>
              </a:xfrm>
              <a:prstGeom prst="rect">
                <a:avLst/>
              </a:prstGeom>
              <a:solidFill>
                <a:srgbClr val="E3B9F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E7E466A8-3EE2-8347-9B9C-FE56409F0248}"/>
                </a:ext>
              </a:extLst>
            </p:cNvPr>
            <p:cNvGrpSpPr/>
            <p:nvPr userDrawn="1"/>
          </p:nvGrpSpPr>
          <p:grpSpPr>
            <a:xfrm>
              <a:off x="10905626" y="1984376"/>
              <a:ext cx="221104" cy="4371214"/>
              <a:chOff x="10905626" y="1984376"/>
              <a:chExt cx="221104" cy="4371214"/>
            </a:xfrm>
          </p:grpSpPr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CB74D01D-AF7D-F546-9D97-25EB36CB7AB2}"/>
                  </a:ext>
                </a:extLst>
              </p:cNvPr>
              <p:cNvSpPr/>
              <p:nvPr userDrawn="1"/>
            </p:nvSpPr>
            <p:spPr>
              <a:xfrm rot="16200000">
                <a:off x="8837278" y="4052724"/>
                <a:ext cx="4254534" cy="117838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FDE4EF2A-625F-DE47-B16E-96317A6EF3C6}"/>
                  </a:ext>
                </a:extLst>
              </p:cNvPr>
              <p:cNvSpPr/>
              <p:nvPr userDrawn="1"/>
            </p:nvSpPr>
            <p:spPr>
              <a:xfrm rot="16200000">
                <a:off x="8907603" y="4136464"/>
                <a:ext cx="4320415" cy="117838"/>
              </a:xfrm>
              <a:prstGeom prst="rect">
                <a:avLst/>
              </a:prstGeom>
              <a:solidFill>
                <a:srgbClr val="E3B9F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399DEEC-FB65-6B40-99C0-B38B502ABA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28" name="Chapter Title">
            <a:extLst>
              <a:ext uri="{FF2B5EF4-FFF2-40B4-BE49-F238E27FC236}">
                <a16:creationId xmlns:a16="http://schemas.microsoft.com/office/drawing/2014/main" id="{43C2F540-BC4F-4F4B-A13F-64EFF4C3B6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29" name="Pg">
            <a:extLst>
              <a:ext uri="{FF2B5EF4-FFF2-40B4-BE49-F238E27FC236}">
                <a16:creationId xmlns:a16="http://schemas.microsoft.com/office/drawing/2014/main" id="{A8099171-5756-5C41-97AC-1AFF8DDD9B63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CE4F8156-A223-6D49-A819-DDA0DC712A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873" y="1020117"/>
            <a:ext cx="10750091" cy="36537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26" name="Column 1">
            <a:extLst>
              <a:ext uri="{FF2B5EF4-FFF2-40B4-BE49-F238E27FC236}">
                <a16:creationId xmlns:a16="http://schemas.microsoft.com/office/drawing/2014/main" id="{D0E48077-2819-8A49-A05C-6703D2804F9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77634" y="1736496"/>
            <a:ext cx="3201988" cy="437409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/>
            </a:lvl1pPr>
          </a:lstStyle>
          <a:p>
            <a:pPr>
              <a:spcBef>
                <a:spcPts val="1800"/>
              </a:spcBef>
            </a:pPr>
            <a:r>
              <a:rPr lang="en-US" b="1">
                <a:solidFill>
                  <a:srgbClr val="E21A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</a:t>
            </a:r>
            <a:r>
              <a:rPr lang="en-US" b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/>
              <a:t>is simply dummy text of the printing and typesetting industry. Lorem Ipsum has been the industry's standard dummy text ever since the 1500s, when an unknown printer took a galley of type and scrambled it to make a type specimen book. It has survived not only five centuries, but also the leap into electronic typesetting, remaining essentially unchanged.</a:t>
            </a:r>
          </a:p>
          <a:p>
            <a:pPr lvl="0"/>
            <a:endParaRPr lang="en-US"/>
          </a:p>
        </p:txBody>
      </p:sp>
      <p:sp>
        <p:nvSpPr>
          <p:cNvPr id="30" name="Column 2">
            <a:extLst>
              <a:ext uri="{FF2B5EF4-FFF2-40B4-BE49-F238E27FC236}">
                <a16:creationId xmlns:a16="http://schemas.microsoft.com/office/drawing/2014/main" id="{92FCC806-979D-BB45-BD58-D2DFE35FAEE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199078" y="1738591"/>
            <a:ext cx="6053560" cy="4168775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800"/>
            </a:lvl1pPr>
          </a:lstStyle>
          <a:p>
            <a:pPr>
              <a:spcBef>
                <a:spcPts val="1800"/>
              </a:spcBef>
            </a:pPr>
            <a:r>
              <a:rPr lang="en-US" b="1">
                <a:solidFill>
                  <a:srgbClr val="E21A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</a:t>
            </a:r>
            <a:endParaRPr lang="en-US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ts val="1800"/>
              </a:spcBef>
              <a:buFont typeface="+mj-lt"/>
              <a:buAutoNum type="arabicPeriod"/>
            </a:pP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Vivamus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magna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justo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, lacinia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eget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consectetur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sed, convallis at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tellus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spcBef>
                <a:spcPts val="1800"/>
              </a:spcBef>
              <a:buFont typeface="+mj-lt"/>
              <a:buAutoNum type="arabicPeriod"/>
            </a:pP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Praesent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sapien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massa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, convallis a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pellentesque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nec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egestas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non nisi.</a:t>
            </a:r>
          </a:p>
          <a:p>
            <a:pPr marL="342900" indent="-342900">
              <a:spcBef>
                <a:spcPts val="1800"/>
              </a:spcBef>
              <a:buFont typeface="+mj-lt"/>
              <a:buAutoNum type="arabicPeriod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Vestibulum ac diam sit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vehicula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elementum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sed sit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dui.</a:t>
            </a:r>
          </a:p>
          <a:p>
            <a:pPr marL="342900" indent="-342900">
              <a:spcBef>
                <a:spcPts val="1800"/>
              </a:spcBef>
              <a:buFont typeface="+mj-lt"/>
              <a:buAutoNum type="arabicPeriod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Sed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spcBef>
                <a:spcPts val="1800"/>
              </a:spcBef>
              <a:buFont typeface="+mj-lt"/>
              <a:buAutoNum type="arabicPeriod"/>
            </a:pP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Curbitur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arcu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erat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accumsan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id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imperdiet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et,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at sem.</a:t>
            </a: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8567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6" pos="347">
          <p15:clr>
            <a:srgbClr val="FBAE40"/>
          </p15:clr>
        </p15:guide>
        <p15:guide id="7" pos="483">
          <p15:clr>
            <a:srgbClr val="FBAE40"/>
          </p15:clr>
        </p15:guide>
        <p15:guide id="8" pos="7197">
          <p15:clr>
            <a:srgbClr val="FBAE40"/>
          </p15:clr>
        </p15:guide>
        <p15:guide id="10" pos="3636">
          <p15:clr>
            <a:srgbClr val="FBAE40"/>
          </p15:clr>
        </p15:guide>
        <p15:guide id="11" pos="3999">
          <p15:clr>
            <a:srgbClr val="FBAE40"/>
          </p15:clr>
        </p15:guide>
        <p15:guide id="13" orient="horz" pos="1094">
          <p15:clr>
            <a:srgbClr val="FBAE40"/>
          </p15:clr>
        </p15:guide>
        <p15:guide id="14" orient="horz" pos="845">
          <p15:clr>
            <a:srgbClr val="FBAE40"/>
          </p15:clr>
        </p15:guide>
        <p15:guide id="15" pos="7310">
          <p15:clr>
            <a:srgbClr val="FBAE40"/>
          </p15:clr>
        </p15:guide>
      </p15:sldGuideLst>
    </p:ext>
  </p:extLs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 – Text Heavy / Arrow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7F32332A-D1E5-0344-8F4A-15782F24E2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14169" y="1205032"/>
            <a:ext cx="11851251" cy="5142543"/>
            <a:chOff x="-14169" y="507347"/>
            <a:chExt cx="11851251" cy="5142543"/>
          </a:xfrm>
          <a:solidFill>
            <a:schemeClr val="accent1"/>
          </a:solidFill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D639499-1066-AF40-AE90-26A09D51A0AE}"/>
                </a:ext>
              </a:extLst>
            </p:cNvPr>
            <p:cNvSpPr/>
            <p:nvPr/>
          </p:nvSpPr>
          <p:spPr>
            <a:xfrm>
              <a:off x="-14169" y="5425748"/>
              <a:ext cx="11151988" cy="22414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941F98C-5BFA-6740-9613-30D0EA32ABE5}"/>
                </a:ext>
              </a:extLst>
            </p:cNvPr>
            <p:cNvSpPr/>
            <p:nvPr userDrawn="1"/>
          </p:nvSpPr>
          <p:spPr>
            <a:xfrm rot="16200000">
              <a:off x="8840690" y="3352762"/>
              <a:ext cx="4364259" cy="22999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A82A5495-6A16-7E4F-A10F-15796EDFE106}"/>
                </a:ext>
              </a:extLst>
            </p:cNvPr>
            <p:cNvGrpSpPr/>
            <p:nvPr userDrawn="1"/>
          </p:nvGrpSpPr>
          <p:grpSpPr>
            <a:xfrm>
              <a:off x="10907820" y="507347"/>
              <a:ext cx="929262" cy="929262"/>
              <a:chOff x="10912844" y="507347"/>
              <a:chExt cx="929262" cy="929262"/>
            </a:xfrm>
            <a:grpFill/>
          </p:grpSpPr>
          <p:sp>
            <p:nvSpPr>
              <p:cNvPr id="18" name="Parallelogram 17">
                <a:extLst>
                  <a:ext uri="{FF2B5EF4-FFF2-40B4-BE49-F238E27FC236}">
                    <a16:creationId xmlns:a16="http://schemas.microsoft.com/office/drawing/2014/main" id="{621988DE-95DC-EE45-B046-15D64BBAD7B4}"/>
                  </a:ext>
                </a:extLst>
              </p:cNvPr>
              <p:cNvSpPr/>
              <p:nvPr userDrawn="1"/>
            </p:nvSpPr>
            <p:spPr>
              <a:xfrm>
                <a:off x="10912844" y="508806"/>
                <a:ext cx="929262" cy="225591"/>
              </a:xfrm>
              <a:prstGeom prst="parallelogram">
                <a:avLst>
                  <a:gd name="adj" fmla="val 9634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Parallelogram 18">
                <a:extLst>
                  <a:ext uri="{FF2B5EF4-FFF2-40B4-BE49-F238E27FC236}">
                    <a16:creationId xmlns:a16="http://schemas.microsoft.com/office/drawing/2014/main" id="{8C4E5648-7B44-9343-B639-CE2FCAA69CE2}"/>
                  </a:ext>
                </a:extLst>
              </p:cNvPr>
              <p:cNvSpPr/>
              <p:nvPr userDrawn="1"/>
            </p:nvSpPr>
            <p:spPr>
              <a:xfrm rot="5400000" flipH="1">
                <a:off x="11261504" y="859182"/>
                <a:ext cx="929262" cy="225591"/>
              </a:xfrm>
              <a:prstGeom prst="parallelogram">
                <a:avLst>
                  <a:gd name="adj" fmla="val 9634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86DBC325-AACD-E348-B1CE-AA37A6B0B9CF}"/>
                </a:ext>
              </a:extLst>
            </p:cNvPr>
            <p:cNvSpPr/>
            <p:nvPr/>
          </p:nvSpPr>
          <p:spPr>
            <a:xfrm rot="8100000">
              <a:off x="10845762" y="910161"/>
              <a:ext cx="960307" cy="22414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7360358-6D06-CC44-8D16-DB5DC58495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20" name="Chapter Title">
            <a:extLst>
              <a:ext uri="{FF2B5EF4-FFF2-40B4-BE49-F238E27FC236}">
                <a16:creationId xmlns:a16="http://schemas.microsoft.com/office/drawing/2014/main" id="{7C7FF68D-EE65-2F48-93AE-190A7B1020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23" name="Pg">
            <a:extLst>
              <a:ext uri="{FF2B5EF4-FFF2-40B4-BE49-F238E27FC236}">
                <a16:creationId xmlns:a16="http://schemas.microsoft.com/office/drawing/2014/main" id="{74E3B440-1518-AF4D-8F84-A9675B04F0AB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3612D239-8581-4C4B-90B8-B54512088E1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873" y="1020117"/>
            <a:ext cx="10750091" cy="36537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7" name="Column 1">
            <a:extLst>
              <a:ext uri="{FF2B5EF4-FFF2-40B4-BE49-F238E27FC236}">
                <a16:creationId xmlns:a16="http://schemas.microsoft.com/office/drawing/2014/main" id="{599A04D7-A149-394C-B40F-92490463FE9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77634" y="1736496"/>
            <a:ext cx="3201988" cy="437409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/>
            </a:lvl1pPr>
          </a:lstStyle>
          <a:p>
            <a:pPr>
              <a:spcBef>
                <a:spcPts val="1800"/>
              </a:spcBef>
            </a:pPr>
            <a:r>
              <a:rPr lang="en-US" b="1">
                <a:solidFill>
                  <a:srgbClr val="E21A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</a:t>
            </a:r>
            <a:r>
              <a:rPr lang="en-US" b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/>
              <a:t>is simply dummy text of the printing and typesetting industry. Lorem Ipsum has been the industry's standard dummy text ever since the 1500s, when an unknown printer took a galley of type and scrambled it to make a type specimen book. It has survived not only five centuries, but also the leap into electronic typesetting, remaining essentially unchanged.</a:t>
            </a:r>
          </a:p>
          <a:p>
            <a:pPr lvl="0"/>
            <a:endParaRPr lang="en-US"/>
          </a:p>
        </p:txBody>
      </p:sp>
      <p:sp>
        <p:nvSpPr>
          <p:cNvPr id="12" name="Column 2">
            <a:extLst>
              <a:ext uri="{FF2B5EF4-FFF2-40B4-BE49-F238E27FC236}">
                <a16:creationId xmlns:a16="http://schemas.microsoft.com/office/drawing/2014/main" id="{F5F1C930-B750-C841-B8C0-548499F4AFC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199078" y="1738591"/>
            <a:ext cx="6053560" cy="4168775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800"/>
            </a:lvl1pPr>
          </a:lstStyle>
          <a:p>
            <a:pPr>
              <a:spcBef>
                <a:spcPts val="1800"/>
              </a:spcBef>
            </a:pPr>
            <a:r>
              <a:rPr lang="en-US" b="1">
                <a:solidFill>
                  <a:srgbClr val="E21A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</a:t>
            </a:r>
            <a:endParaRPr lang="en-US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ts val="1800"/>
              </a:spcBef>
              <a:buFont typeface="+mj-lt"/>
              <a:buAutoNum type="arabicPeriod"/>
            </a:pP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Vivamus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magna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justo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, lacinia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eget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consectetur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sed, convallis at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tellus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spcBef>
                <a:spcPts val="1800"/>
              </a:spcBef>
              <a:buFont typeface="+mj-lt"/>
              <a:buAutoNum type="arabicPeriod"/>
            </a:pP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Praesent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sapien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massa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, convallis a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pellentesque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nec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egestas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non nisi.</a:t>
            </a:r>
          </a:p>
          <a:p>
            <a:pPr marL="342900" indent="-342900">
              <a:spcBef>
                <a:spcPts val="1800"/>
              </a:spcBef>
              <a:buFont typeface="+mj-lt"/>
              <a:buAutoNum type="arabicPeriod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Vestibulum ac diam sit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vehicula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elementum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sed sit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dui.</a:t>
            </a:r>
          </a:p>
          <a:p>
            <a:pPr marL="342900" indent="-342900">
              <a:spcBef>
                <a:spcPts val="1800"/>
              </a:spcBef>
              <a:buFont typeface="+mj-lt"/>
              <a:buAutoNum type="arabicPeriod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Sed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spcBef>
                <a:spcPts val="1800"/>
              </a:spcBef>
              <a:buFont typeface="+mj-lt"/>
              <a:buAutoNum type="arabicPeriod"/>
            </a:pP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Curbitur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arcu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erat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accumsan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id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imperdiet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et,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at sem.</a:t>
            </a: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0706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200" userDrawn="1">
          <p15:clr>
            <a:srgbClr val="FBAE40"/>
          </p15:clr>
        </p15:guide>
        <p15:guide id="6" pos="347">
          <p15:clr>
            <a:srgbClr val="FBAE40"/>
          </p15:clr>
        </p15:guide>
        <p15:guide id="7" pos="483">
          <p15:clr>
            <a:srgbClr val="FBAE40"/>
          </p15:clr>
        </p15:guide>
        <p15:guide id="8" pos="7197">
          <p15:clr>
            <a:srgbClr val="FBAE40"/>
          </p15:clr>
        </p15:guide>
        <p15:guide id="10" pos="3636">
          <p15:clr>
            <a:srgbClr val="FBAE40"/>
          </p15:clr>
        </p15:guide>
        <p15:guide id="11" pos="3999">
          <p15:clr>
            <a:srgbClr val="FBAE40"/>
          </p15:clr>
        </p15:guide>
        <p15:guide id="13" orient="horz" pos="1094">
          <p15:clr>
            <a:srgbClr val="FBAE40"/>
          </p15:clr>
        </p15:guide>
        <p15:guide id="14" orient="horz" pos="845">
          <p15:clr>
            <a:srgbClr val="FBAE40"/>
          </p15:clr>
        </p15:guide>
        <p15:guide id="15" pos="7310">
          <p15:clr>
            <a:srgbClr val="FBAE40"/>
          </p15:clr>
        </p15:guide>
      </p15:sldGuideLst>
    </p:ext>
  </p:extLs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 – Text Heavy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hapter Title">
            <a:extLst>
              <a:ext uri="{FF2B5EF4-FFF2-40B4-BE49-F238E27FC236}">
                <a16:creationId xmlns:a16="http://schemas.microsoft.com/office/drawing/2014/main" id="{6270A90D-500C-E74E-8060-95448D45EE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Chapter Title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47549A0-DD2F-6C43-86AE-FF641D1700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2" name="Pg">
            <a:extLst>
              <a:ext uri="{FF2B5EF4-FFF2-40B4-BE49-F238E27FC236}">
                <a16:creationId xmlns:a16="http://schemas.microsoft.com/office/drawing/2014/main" id="{BF1DBC1E-7F69-B843-B19E-79A078D9478D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AF4E5FD-8EB6-BE45-B712-8F1275A7C8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873" y="1020117"/>
            <a:ext cx="10750091" cy="36537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8" name="Column 1">
            <a:extLst>
              <a:ext uri="{FF2B5EF4-FFF2-40B4-BE49-F238E27FC236}">
                <a16:creationId xmlns:a16="http://schemas.microsoft.com/office/drawing/2014/main" id="{D98A9DBF-922D-A54A-AEA9-91C2162DC5F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77634" y="1736496"/>
            <a:ext cx="3201988" cy="437409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/>
            </a:lvl1pPr>
          </a:lstStyle>
          <a:p>
            <a:pPr>
              <a:spcBef>
                <a:spcPts val="1800"/>
              </a:spcBef>
            </a:pPr>
            <a:r>
              <a:rPr lang="en-US" b="1">
                <a:solidFill>
                  <a:srgbClr val="E21A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</a:t>
            </a:r>
            <a:r>
              <a:rPr lang="en-US" b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/>
              <a:t>is simply dummy text of the printing and typesetting industry. Lorem Ipsum has been the industry's standard dummy text ever since the 1500s, when an unknown printer took a galley of type and scrambled it to make a type specimen book. It has survived not only five centuries, but also the leap into electronic typesetting, remaining essentially unchanged.</a:t>
            </a:r>
          </a:p>
          <a:p>
            <a:pPr lvl="0"/>
            <a:endParaRPr lang="en-US"/>
          </a:p>
        </p:txBody>
      </p:sp>
      <p:sp>
        <p:nvSpPr>
          <p:cNvPr id="16" name="Column 2">
            <a:extLst>
              <a:ext uri="{FF2B5EF4-FFF2-40B4-BE49-F238E27FC236}">
                <a16:creationId xmlns:a16="http://schemas.microsoft.com/office/drawing/2014/main" id="{6F862A84-E061-8143-BCE7-4C9B9A9B5E5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199078" y="1738591"/>
            <a:ext cx="6053560" cy="4168775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800"/>
            </a:lvl1pPr>
          </a:lstStyle>
          <a:p>
            <a:pPr>
              <a:spcBef>
                <a:spcPts val="1800"/>
              </a:spcBef>
            </a:pPr>
            <a:r>
              <a:rPr lang="en-US" b="1">
                <a:solidFill>
                  <a:srgbClr val="E21A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</a:t>
            </a:r>
            <a:endParaRPr lang="en-US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ts val="1800"/>
              </a:spcBef>
              <a:buFont typeface="+mj-lt"/>
              <a:buAutoNum type="arabicPeriod"/>
            </a:pP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Vivamus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magna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justo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, lacinia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eget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consectetur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sed, convallis at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tellus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spcBef>
                <a:spcPts val="1800"/>
              </a:spcBef>
              <a:buFont typeface="+mj-lt"/>
              <a:buAutoNum type="arabicPeriod"/>
            </a:pP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Praesent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sapien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massa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, convallis a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pellentesque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nec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egestas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non nisi.</a:t>
            </a:r>
          </a:p>
          <a:p>
            <a:pPr marL="342900" indent="-342900">
              <a:spcBef>
                <a:spcPts val="1800"/>
              </a:spcBef>
              <a:buFont typeface="+mj-lt"/>
              <a:buAutoNum type="arabicPeriod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Vestibulum ac diam sit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vehicula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elementum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sed sit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dui.</a:t>
            </a:r>
          </a:p>
          <a:p>
            <a:pPr marL="342900" indent="-342900">
              <a:spcBef>
                <a:spcPts val="1800"/>
              </a:spcBef>
              <a:buFont typeface="+mj-lt"/>
              <a:buAutoNum type="arabicPeriod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Sed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spcBef>
                <a:spcPts val="1800"/>
              </a:spcBef>
              <a:buFont typeface="+mj-lt"/>
              <a:buAutoNum type="arabicPeriod"/>
            </a:pP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Curbitur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arcu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erat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accumsan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id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imperdiet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et,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at sem.</a:t>
            </a: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4959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3336">
          <p15:clr>
            <a:srgbClr val="FBAE40"/>
          </p15:clr>
        </p15:guide>
        <p15:guide id="6" pos="347">
          <p15:clr>
            <a:srgbClr val="FBAE40"/>
          </p15:clr>
        </p15:guide>
        <p15:guide id="7" pos="483">
          <p15:clr>
            <a:srgbClr val="FBAE40"/>
          </p15:clr>
        </p15:guide>
        <p15:guide id="8" pos="7197">
          <p15:clr>
            <a:srgbClr val="FBAE40"/>
          </p15:clr>
        </p15:guide>
        <p15:guide id="10" pos="3636">
          <p15:clr>
            <a:srgbClr val="FBAE40"/>
          </p15:clr>
        </p15:guide>
        <p15:guide id="11" pos="3999">
          <p15:clr>
            <a:srgbClr val="FBAE40"/>
          </p15:clr>
        </p15:guide>
        <p15:guide id="13" orient="horz" pos="1094">
          <p15:clr>
            <a:srgbClr val="FBAE40"/>
          </p15:clr>
        </p15:guide>
        <p15:guide id="14" orient="horz" pos="845">
          <p15:clr>
            <a:srgbClr val="FBAE40"/>
          </p15:clr>
        </p15:guide>
        <p15:guide id="15" pos="7310">
          <p15:clr>
            <a:srgbClr val="FBAE40"/>
          </p15:clr>
        </p15:guide>
      </p15:sldGuideLst>
    </p:ext>
  </p:extLs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 - Pie Charts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6648C4D-D816-204A-B723-761FDB294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0" name="Chapter Title">
            <a:extLst>
              <a:ext uri="{FF2B5EF4-FFF2-40B4-BE49-F238E27FC236}">
                <a16:creationId xmlns:a16="http://schemas.microsoft.com/office/drawing/2014/main" id="{53281EAB-F476-BB40-9FAD-E65D90D2C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7390110-5AD8-874C-AE1F-E0FB2ECFB949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0C5A7534-3DAA-9741-9B2A-18B0C4851A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004" y="1168329"/>
            <a:ext cx="2942212" cy="748230"/>
          </a:xfrm>
        </p:spPr>
        <p:txBody>
          <a:bodyPr/>
          <a:lstStyle/>
          <a:p>
            <a:r>
              <a:rPr lang="en-US"/>
              <a:t>Click to edit </a:t>
            </a:r>
            <a:br>
              <a:rPr lang="en-US"/>
            </a:br>
            <a:r>
              <a:rPr lang="en-US"/>
              <a:t>Slide Title</a:t>
            </a:r>
          </a:p>
        </p:txBody>
      </p:sp>
      <p:sp>
        <p:nvSpPr>
          <p:cNvPr id="7" name="Subtitle">
            <a:extLst>
              <a:ext uri="{FF2B5EF4-FFF2-40B4-BE49-F238E27FC236}">
                <a16:creationId xmlns:a16="http://schemas.microsoft.com/office/drawing/2014/main" id="{12A4A311-C970-5B47-B8B4-279475D8343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86552" y="2064520"/>
            <a:ext cx="4222331" cy="34348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/>
            </a:lvl1pPr>
          </a:lstStyle>
          <a:p>
            <a:pPr lvl="0"/>
            <a:r>
              <a:rPr lang="en-US"/>
              <a:t>Chart Heading Title Case</a:t>
            </a:r>
          </a:p>
          <a:p>
            <a:pPr lvl="0"/>
            <a:endParaRPr lang="en-US"/>
          </a:p>
        </p:txBody>
      </p:sp>
      <p:sp>
        <p:nvSpPr>
          <p:cNvPr id="16" name="Body text">
            <a:extLst>
              <a:ext uri="{FF2B5EF4-FFF2-40B4-BE49-F238E27FC236}">
                <a16:creationId xmlns:a16="http://schemas.microsoft.com/office/drawing/2014/main" id="{94A1DD1E-0FD4-334D-AC0E-B10F7CCB6E2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02595" y="2898212"/>
            <a:ext cx="4603750" cy="3451463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</a:t>
            </a:r>
            <a:r>
              <a:rPr lang="en-US"/>
              <a:t> </a:t>
            </a:r>
            <a:r>
              <a:rPr lang="en-US" err="1"/>
              <a:t>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</a:t>
            </a:r>
          </a:p>
          <a:p>
            <a:pPr lvl="0"/>
            <a:r>
              <a:rPr lang="en-US"/>
              <a:t>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.</a:t>
            </a:r>
          </a:p>
          <a:p>
            <a:pPr lvl="0"/>
            <a:r>
              <a:rPr lang="en-US" err="1"/>
              <a:t>Elitsed</a:t>
            </a:r>
            <a:r>
              <a:rPr lang="en-US"/>
              <a:t> diam </a:t>
            </a:r>
            <a:r>
              <a:rPr lang="en-US" err="1"/>
              <a:t>nonumm</a:t>
            </a:r>
            <a:r>
              <a:rPr lang="en-US"/>
              <a:t> </a:t>
            </a:r>
            <a:r>
              <a:rPr lang="en-US" err="1"/>
              <a:t>ynibh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</a:t>
            </a:r>
            <a:r>
              <a:rPr lang="en-US"/>
              <a:t> </a:t>
            </a:r>
            <a:r>
              <a:rPr lang="en-US" err="1"/>
              <a:t>ter</a:t>
            </a:r>
            <a:r>
              <a:rPr lang="en-US"/>
              <a:t> pat dolore.</a:t>
            </a:r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</a:t>
            </a:r>
            <a:r>
              <a:rPr lang="en-US"/>
              <a:t> </a:t>
            </a:r>
            <a:r>
              <a:rPr lang="en-US" err="1"/>
              <a:t>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3012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6" pos="347">
          <p15:clr>
            <a:srgbClr val="FBAE40"/>
          </p15:clr>
        </p15:guide>
        <p15:guide id="7" pos="483">
          <p15:clr>
            <a:srgbClr val="FBAE40"/>
          </p15:clr>
        </p15:guide>
        <p15:guide id="8" pos="7197">
          <p15:clr>
            <a:srgbClr val="FBAE40"/>
          </p15:clr>
        </p15:guide>
        <p15:guide id="10" pos="3636">
          <p15:clr>
            <a:srgbClr val="FBAE40"/>
          </p15:clr>
        </p15:guide>
        <p15:guide id="11" pos="3999">
          <p15:clr>
            <a:srgbClr val="FBAE40"/>
          </p15:clr>
        </p15:guide>
        <p15:guide id="13" orient="horz" pos="1152" userDrawn="1">
          <p15:clr>
            <a:srgbClr val="FBAE40"/>
          </p15:clr>
        </p15:guide>
        <p15:guide id="14" orient="horz" pos="845">
          <p15:clr>
            <a:srgbClr val="FBAE40"/>
          </p15:clr>
        </p15:guide>
        <p15:guide id="15" pos="7310">
          <p15:clr>
            <a:srgbClr val="FBAE40"/>
          </p15:clr>
        </p15:guide>
      </p15:sldGuideLst>
    </p:ext>
  </p:extLs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 - Line Chart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0979F1B-0C1D-4D46-9688-E70042C91F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9" name="Chapter Title">
            <a:extLst>
              <a:ext uri="{FF2B5EF4-FFF2-40B4-BE49-F238E27FC236}">
                <a16:creationId xmlns:a16="http://schemas.microsoft.com/office/drawing/2014/main" id="{B60AC181-A0E8-C848-B86F-709FE51408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41195C8-73CD-0C40-992D-0CA71CE3F51D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C5E5542-63AF-264A-9B02-20F2AE5C869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003" y="1042826"/>
            <a:ext cx="4290529" cy="748230"/>
          </a:xfrm>
        </p:spPr>
        <p:txBody>
          <a:bodyPr/>
          <a:lstStyle/>
          <a:p>
            <a:r>
              <a:rPr lang="en-US"/>
              <a:t>Click to edit </a:t>
            </a:r>
            <a:br>
              <a:rPr lang="en-US"/>
            </a:br>
            <a:r>
              <a:rPr lang="en-US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18804494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pos="347">
          <p15:clr>
            <a:srgbClr val="FBAE40"/>
          </p15:clr>
        </p15:guide>
        <p15:guide id="6" pos="7310">
          <p15:clr>
            <a:srgbClr val="FBAE40"/>
          </p15:clr>
        </p15:guide>
        <p15:guide id="7" pos="7197">
          <p15:clr>
            <a:srgbClr val="FBAE40"/>
          </p15:clr>
        </p15:guide>
        <p15:guide id="8" pos="483">
          <p15:clr>
            <a:srgbClr val="FBAE40"/>
          </p15:clr>
        </p15:guide>
      </p15:sldGuideLst>
    </p:ext>
  </p:extLs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 - Snake Diagram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F873E0C-0627-D042-9703-1082CC31C9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5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5" name="Chapter Title">
            <a:extLst>
              <a:ext uri="{FF2B5EF4-FFF2-40B4-BE49-F238E27FC236}">
                <a16:creationId xmlns:a16="http://schemas.microsoft.com/office/drawing/2014/main" id="{442212F1-2279-1344-BAF9-2D55C3372D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8" name="Pg">
            <a:extLst>
              <a:ext uri="{FF2B5EF4-FFF2-40B4-BE49-F238E27FC236}">
                <a16:creationId xmlns:a16="http://schemas.microsoft.com/office/drawing/2014/main" id="{A41195C8-73CD-0C40-992D-0CA71CE3F51D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2EAAC9DE-6713-2148-84D1-A07827E4789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004" y="1168329"/>
            <a:ext cx="4311372" cy="748230"/>
          </a:xfrm>
        </p:spPr>
        <p:txBody>
          <a:bodyPr/>
          <a:lstStyle/>
          <a:p>
            <a:r>
              <a:rPr lang="en-US"/>
              <a:t>Click to edit </a:t>
            </a:r>
            <a:br>
              <a:rPr lang="en-US"/>
            </a:br>
            <a:r>
              <a:rPr lang="en-US"/>
              <a:t>Slide Title</a:t>
            </a:r>
          </a:p>
        </p:txBody>
      </p:sp>
      <p:sp>
        <p:nvSpPr>
          <p:cNvPr id="6" name="Subtitle 1">
            <a:extLst>
              <a:ext uri="{FF2B5EF4-FFF2-40B4-BE49-F238E27FC236}">
                <a16:creationId xmlns:a16="http://schemas.microsoft.com/office/drawing/2014/main" id="{8AE632E4-8081-4C4C-93AA-8BA65412F71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82522" y="3249621"/>
            <a:ext cx="2357509" cy="29373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="1"/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49" name="Column 1">
            <a:extLst>
              <a:ext uri="{FF2B5EF4-FFF2-40B4-BE49-F238E27FC236}">
                <a16:creationId xmlns:a16="http://schemas.microsoft.com/office/drawing/2014/main" id="{F485FDB3-B021-C94D-B1BF-23D048DEBF0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17994" y="3797804"/>
            <a:ext cx="2458491" cy="2680930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dolore.</a:t>
            </a:r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netrat</a:t>
            </a:r>
            <a:r>
              <a:rPr lang="en-US"/>
              <a:t>.</a:t>
            </a:r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netrat</a:t>
            </a:r>
            <a:r>
              <a:rPr lang="en-US"/>
              <a:t>.</a:t>
            </a:r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50" name="Subtitle 2">
            <a:extLst>
              <a:ext uri="{FF2B5EF4-FFF2-40B4-BE49-F238E27FC236}">
                <a16:creationId xmlns:a16="http://schemas.microsoft.com/office/drawing/2014/main" id="{736B6D3D-9619-D84B-95A2-F3E1C1AC6D3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397417" y="3237429"/>
            <a:ext cx="2357509" cy="29373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="1"/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51" name="Column 2">
            <a:extLst>
              <a:ext uri="{FF2B5EF4-FFF2-40B4-BE49-F238E27FC236}">
                <a16:creationId xmlns:a16="http://schemas.microsoft.com/office/drawing/2014/main" id="{33CFB3D8-4385-F845-A13A-64C1CF86398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432889" y="3797804"/>
            <a:ext cx="2458491" cy="2680930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dolore.</a:t>
            </a:r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netrat</a:t>
            </a:r>
            <a:r>
              <a:rPr lang="en-US"/>
              <a:t>.</a:t>
            </a:r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netrat</a:t>
            </a:r>
            <a:r>
              <a:rPr lang="en-US"/>
              <a:t>.</a:t>
            </a:r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54" name="Subtitle 3">
            <a:extLst>
              <a:ext uri="{FF2B5EF4-FFF2-40B4-BE49-F238E27FC236}">
                <a16:creationId xmlns:a16="http://schemas.microsoft.com/office/drawing/2014/main" id="{BE099D4A-DC27-5241-986A-5206F128171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087928" y="3237763"/>
            <a:ext cx="2357509" cy="29373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="1"/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55" name="Column 3">
            <a:extLst>
              <a:ext uri="{FF2B5EF4-FFF2-40B4-BE49-F238E27FC236}">
                <a16:creationId xmlns:a16="http://schemas.microsoft.com/office/drawing/2014/main" id="{3FB1514F-7252-9A47-9F31-9DF3A0FDA31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123400" y="3797804"/>
            <a:ext cx="2458491" cy="2680930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dolore.</a:t>
            </a:r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netrat</a:t>
            </a:r>
            <a:r>
              <a:rPr lang="en-US"/>
              <a:t>.</a:t>
            </a:r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netrat</a:t>
            </a:r>
            <a:r>
              <a:rPr lang="en-US"/>
              <a:t>.</a:t>
            </a:r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56" name="Subtitle 4">
            <a:extLst>
              <a:ext uri="{FF2B5EF4-FFF2-40B4-BE49-F238E27FC236}">
                <a16:creationId xmlns:a16="http://schemas.microsoft.com/office/drawing/2014/main" id="{36EF0826-D37B-ED42-A4D1-0E9D953AC1B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778439" y="3237429"/>
            <a:ext cx="2357509" cy="29373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="1"/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57" name="Column 4">
            <a:extLst>
              <a:ext uri="{FF2B5EF4-FFF2-40B4-BE49-F238E27FC236}">
                <a16:creationId xmlns:a16="http://schemas.microsoft.com/office/drawing/2014/main" id="{CB5A08EF-59FA-A34E-A79B-E69C2515DB8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813911" y="3797804"/>
            <a:ext cx="2458491" cy="2680930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dolore.</a:t>
            </a:r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netrat</a:t>
            </a:r>
            <a:r>
              <a:rPr lang="en-US"/>
              <a:t>.</a:t>
            </a:r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netrat</a:t>
            </a:r>
            <a:r>
              <a:rPr lang="en-US"/>
              <a:t>.</a:t>
            </a:r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8171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pos="347">
          <p15:clr>
            <a:srgbClr val="FBAE40"/>
          </p15:clr>
        </p15:guide>
        <p15:guide id="6" pos="7310">
          <p15:clr>
            <a:srgbClr val="FBAE40"/>
          </p15:clr>
        </p15:guide>
        <p15:guide id="7" pos="7197">
          <p15:clr>
            <a:srgbClr val="FBAE40"/>
          </p15:clr>
        </p15:guide>
        <p15:guide id="8" pos="483">
          <p15:clr>
            <a:srgbClr val="FBAE40"/>
          </p15:clr>
        </p15:guide>
      </p15:sldGuideLst>
    </p:ext>
  </p:extLs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 - Double Snake Diagram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010714B-F67D-BB4E-BD72-F5575995A6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4" name="Chapter Title">
            <a:extLst>
              <a:ext uri="{FF2B5EF4-FFF2-40B4-BE49-F238E27FC236}">
                <a16:creationId xmlns:a16="http://schemas.microsoft.com/office/drawing/2014/main" id="{355C42A9-CCA2-A241-8EFB-F2646A8476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8" name="Pg">
            <a:extLst>
              <a:ext uri="{FF2B5EF4-FFF2-40B4-BE49-F238E27FC236}">
                <a16:creationId xmlns:a16="http://schemas.microsoft.com/office/drawing/2014/main" id="{A41195C8-73CD-0C40-992D-0CA71CE3F51D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98F93229-4B98-4D48-95A2-B2901D647CF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004" y="1168329"/>
            <a:ext cx="4311372" cy="748230"/>
          </a:xfrm>
        </p:spPr>
        <p:txBody>
          <a:bodyPr/>
          <a:lstStyle/>
          <a:p>
            <a:r>
              <a:rPr lang="en-US"/>
              <a:t>Click to edit </a:t>
            </a:r>
            <a:br>
              <a:rPr lang="en-US"/>
            </a:br>
            <a:r>
              <a:rPr lang="en-US"/>
              <a:t>Slide Title</a:t>
            </a:r>
          </a:p>
        </p:txBody>
      </p:sp>
      <p:sp>
        <p:nvSpPr>
          <p:cNvPr id="49" name="1">
            <a:extLst>
              <a:ext uri="{FF2B5EF4-FFF2-40B4-BE49-F238E27FC236}">
                <a16:creationId xmlns:a16="http://schemas.microsoft.com/office/drawing/2014/main" id="{F485FDB3-B021-C94D-B1BF-23D048DEBF0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94462" y="3222790"/>
            <a:ext cx="2458491" cy="140001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alo</a:t>
            </a:r>
            <a:br>
              <a:rPr lang="en-US"/>
            </a:br>
            <a:r>
              <a:rPr lang="en-US"/>
              <a:t>dolore </a:t>
            </a:r>
            <a:r>
              <a:rPr lang="en-US" err="1"/>
              <a:t>ternat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  <p:sp>
        <p:nvSpPr>
          <p:cNvPr id="36" name="2">
            <a:extLst>
              <a:ext uri="{FF2B5EF4-FFF2-40B4-BE49-F238E27FC236}">
                <a16:creationId xmlns:a16="http://schemas.microsoft.com/office/drawing/2014/main" id="{D17D20DF-7F50-7847-AA55-BE4484E3669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242219" y="3222790"/>
            <a:ext cx="2458491" cy="140001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alo</a:t>
            </a:r>
            <a:br>
              <a:rPr lang="en-US"/>
            </a:br>
            <a:r>
              <a:rPr lang="en-US"/>
              <a:t>dolore </a:t>
            </a:r>
            <a:r>
              <a:rPr lang="en-US" err="1"/>
              <a:t>ternat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  <p:sp>
        <p:nvSpPr>
          <p:cNvPr id="37" name="3">
            <a:extLst>
              <a:ext uri="{FF2B5EF4-FFF2-40B4-BE49-F238E27FC236}">
                <a16:creationId xmlns:a16="http://schemas.microsoft.com/office/drawing/2014/main" id="{FEED5375-BE04-DD48-860C-ADC9A4187CE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789976" y="3222790"/>
            <a:ext cx="2458491" cy="140001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alo</a:t>
            </a:r>
            <a:br>
              <a:rPr lang="en-US"/>
            </a:br>
            <a:r>
              <a:rPr lang="en-US"/>
              <a:t>dolore </a:t>
            </a:r>
            <a:r>
              <a:rPr lang="en-US" err="1"/>
              <a:t>ternat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  <p:sp>
        <p:nvSpPr>
          <p:cNvPr id="38" name="4">
            <a:extLst>
              <a:ext uri="{FF2B5EF4-FFF2-40B4-BE49-F238E27FC236}">
                <a16:creationId xmlns:a16="http://schemas.microsoft.com/office/drawing/2014/main" id="{D3C9ED7B-28DB-214B-B183-0B2D936B682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337733" y="3222790"/>
            <a:ext cx="2458491" cy="140001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alo</a:t>
            </a:r>
            <a:br>
              <a:rPr lang="en-US"/>
            </a:br>
            <a:r>
              <a:rPr lang="en-US"/>
              <a:t>dolore </a:t>
            </a:r>
            <a:r>
              <a:rPr lang="en-US" err="1"/>
              <a:t>ternat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  <p:sp>
        <p:nvSpPr>
          <p:cNvPr id="39" name="5">
            <a:extLst>
              <a:ext uri="{FF2B5EF4-FFF2-40B4-BE49-F238E27FC236}">
                <a16:creationId xmlns:a16="http://schemas.microsoft.com/office/drawing/2014/main" id="{836F4DC2-D0EF-D54B-863B-E592B01A8A9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94462" y="5346592"/>
            <a:ext cx="2458491" cy="140001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alo</a:t>
            </a:r>
            <a:br>
              <a:rPr lang="en-US"/>
            </a:br>
            <a:r>
              <a:rPr lang="en-US"/>
              <a:t>dolore </a:t>
            </a:r>
            <a:r>
              <a:rPr lang="en-US" err="1"/>
              <a:t>ternat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  <p:sp>
        <p:nvSpPr>
          <p:cNvPr id="40" name="6">
            <a:extLst>
              <a:ext uri="{FF2B5EF4-FFF2-40B4-BE49-F238E27FC236}">
                <a16:creationId xmlns:a16="http://schemas.microsoft.com/office/drawing/2014/main" id="{AF98966C-9920-C44A-A83D-2612A077A86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242219" y="5346592"/>
            <a:ext cx="2458491" cy="140001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alo</a:t>
            </a:r>
            <a:br>
              <a:rPr lang="en-US"/>
            </a:br>
            <a:r>
              <a:rPr lang="en-US"/>
              <a:t>dolore </a:t>
            </a:r>
            <a:r>
              <a:rPr lang="en-US" err="1"/>
              <a:t>ternat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  <p:sp>
        <p:nvSpPr>
          <p:cNvPr id="41" name="7">
            <a:extLst>
              <a:ext uri="{FF2B5EF4-FFF2-40B4-BE49-F238E27FC236}">
                <a16:creationId xmlns:a16="http://schemas.microsoft.com/office/drawing/2014/main" id="{D1984EE8-D54B-A744-A37B-DEBCFC6007E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789976" y="5346592"/>
            <a:ext cx="2458491" cy="140001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alo</a:t>
            </a:r>
            <a:br>
              <a:rPr lang="en-US"/>
            </a:br>
            <a:r>
              <a:rPr lang="en-US"/>
              <a:t>dolore </a:t>
            </a:r>
            <a:r>
              <a:rPr lang="en-US" err="1"/>
              <a:t>ternat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  <p:sp>
        <p:nvSpPr>
          <p:cNvPr id="42" name="8">
            <a:extLst>
              <a:ext uri="{FF2B5EF4-FFF2-40B4-BE49-F238E27FC236}">
                <a16:creationId xmlns:a16="http://schemas.microsoft.com/office/drawing/2014/main" id="{7B40AD15-439C-BA4F-9047-4B8A86FDFB7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337733" y="5346592"/>
            <a:ext cx="2458491" cy="140001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alo</a:t>
            </a:r>
            <a:br>
              <a:rPr lang="en-US"/>
            </a:br>
            <a:r>
              <a:rPr lang="en-US"/>
              <a:t>dolore </a:t>
            </a:r>
            <a:r>
              <a:rPr lang="en-US" err="1"/>
              <a:t>ternat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9112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pos="347">
          <p15:clr>
            <a:srgbClr val="FBAE40"/>
          </p15:clr>
        </p15:guide>
        <p15:guide id="6" pos="7310">
          <p15:clr>
            <a:srgbClr val="FBAE40"/>
          </p15:clr>
        </p15:guide>
        <p15:guide id="7" pos="7197">
          <p15:clr>
            <a:srgbClr val="FBAE40"/>
          </p15:clr>
        </p15:guide>
        <p15:guide id="8" pos="483">
          <p15:clr>
            <a:srgbClr val="FBAE40"/>
          </p15:clr>
        </p15:guide>
      </p15:sldGuideLst>
    </p:ext>
  </p:extLs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 - Graph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87E5B97-5140-1342-B6ED-D224671367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9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20" name="Chapter Title">
            <a:extLst>
              <a:ext uri="{FF2B5EF4-FFF2-40B4-BE49-F238E27FC236}">
                <a16:creationId xmlns:a16="http://schemas.microsoft.com/office/drawing/2014/main" id="{D17B5A40-4A38-5248-B89D-84C868D1FA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8" name="Pg">
            <a:extLst>
              <a:ext uri="{FF2B5EF4-FFF2-40B4-BE49-F238E27FC236}">
                <a16:creationId xmlns:a16="http://schemas.microsoft.com/office/drawing/2014/main" id="{A41195C8-73CD-0C40-992D-0CA71CE3F51D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F0F2683A-ECA5-9C4E-BF91-067F9FA63B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004" y="1168329"/>
            <a:ext cx="4311372" cy="748230"/>
          </a:xfrm>
        </p:spPr>
        <p:txBody>
          <a:bodyPr/>
          <a:lstStyle/>
          <a:p>
            <a:r>
              <a:rPr lang="en-US"/>
              <a:t>Click to edit </a:t>
            </a:r>
            <a:br>
              <a:rPr lang="en-US"/>
            </a:br>
            <a:r>
              <a:rPr lang="en-US"/>
              <a:t>Slide Title</a:t>
            </a:r>
          </a:p>
        </p:txBody>
      </p:sp>
      <p:sp>
        <p:nvSpPr>
          <p:cNvPr id="6" name="1">
            <a:extLst>
              <a:ext uri="{FF2B5EF4-FFF2-40B4-BE49-F238E27FC236}">
                <a16:creationId xmlns:a16="http://schemas.microsoft.com/office/drawing/2014/main" id="{6877937D-3DA9-CD4C-8F73-B4C57F6B89D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332054" y="2482859"/>
            <a:ext cx="636587" cy="46797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01</a:t>
            </a:r>
          </a:p>
        </p:txBody>
      </p:sp>
      <p:sp>
        <p:nvSpPr>
          <p:cNvPr id="30" name="1 Copy">
            <a:extLst>
              <a:ext uri="{FF2B5EF4-FFF2-40B4-BE49-F238E27FC236}">
                <a16:creationId xmlns:a16="http://schemas.microsoft.com/office/drawing/2014/main" id="{45956B13-ADB8-FB42-9D61-09349424315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968641" y="2440890"/>
            <a:ext cx="2487856" cy="4585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  <p:sp>
        <p:nvSpPr>
          <p:cNvPr id="24" name="2">
            <a:extLst>
              <a:ext uri="{FF2B5EF4-FFF2-40B4-BE49-F238E27FC236}">
                <a16:creationId xmlns:a16="http://schemas.microsoft.com/office/drawing/2014/main" id="{BEE0936E-7081-7D41-B93D-0E5933D3FD9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349830" y="3075158"/>
            <a:ext cx="636587" cy="46797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02</a:t>
            </a:r>
          </a:p>
        </p:txBody>
      </p:sp>
      <p:sp>
        <p:nvSpPr>
          <p:cNvPr id="31" name="2 Copy">
            <a:extLst>
              <a:ext uri="{FF2B5EF4-FFF2-40B4-BE49-F238E27FC236}">
                <a16:creationId xmlns:a16="http://schemas.microsoft.com/office/drawing/2014/main" id="{DBCBFBE9-4518-D945-963C-3573703678A9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968641" y="3038674"/>
            <a:ext cx="2487856" cy="4585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  <p:sp>
        <p:nvSpPr>
          <p:cNvPr id="25" name="3">
            <a:extLst>
              <a:ext uri="{FF2B5EF4-FFF2-40B4-BE49-F238E27FC236}">
                <a16:creationId xmlns:a16="http://schemas.microsoft.com/office/drawing/2014/main" id="{49567076-20B4-3642-8E2F-792E66F7EF1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340470" y="3660178"/>
            <a:ext cx="636587" cy="46797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03</a:t>
            </a:r>
          </a:p>
        </p:txBody>
      </p:sp>
      <p:sp>
        <p:nvSpPr>
          <p:cNvPr id="32" name="3 Copy">
            <a:extLst>
              <a:ext uri="{FF2B5EF4-FFF2-40B4-BE49-F238E27FC236}">
                <a16:creationId xmlns:a16="http://schemas.microsoft.com/office/drawing/2014/main" id="{689E5928-A1E4-6243-A711-E0A1F28C3DC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968641" y="3636458"/>
            <a:ext cx="2487856" cy="4585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  <p:sp>
        <p:nvSpPr>
          <p:cNvPr id="26" name="4">
            <a:extLst>
              <a:ext uri="{FF2B5EF4-FFF2-40B4-BE49-F238E27FC236}">
                <a16:creationId xmlns:a16="http://schemas.microsoft.com/office/drawing/2014/main" id="{A286B0CE-7439-0843-88F7-DD73DB90341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360586" y="4281061"/>
            <a:ext cx="636587" cy="46797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04</a:t>
            </a:r>
          </a:p>
        </p:txBody>
      </p:sp>
      <p:sp>
        <p:nvSpPr>
          <p:cNvPr id="33" name="4 Copy">
            <a:extLst>
              <a:ext uri="{FF2B5EF4-FFF2-40B4-BE49-F238E27FC236}">
                <a16:creationId xmlns:a16="http://schemas.microsoft.com/office/drawing/2014/main" id="{0CC7A3C0-0C37-154F-9CC8-FF8A82DFE13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968641" y="4234242"/>
            <a:ext cx="2487856" cy="4585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  <p:sp>
        <p:nvSpPr>
          <p:cNvPr id="27" name="5">
            <a:extLst>
              <a:ext uri="{FF2B5EF4-FFF2-40B4-BE49-F238E27FC236}">
                <a16:creationId xmlns:a16="http://schemas.microsoft.com/office/drawing/2014/main" id="{D35007DD-4D32-744C-9E0C-CC04D81DFFE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360586" y="4860299"/>
            <a:ext cx="636587" cy="46797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05</a:t>
            </a:r>
          </a:p>
        </p:txBody>
      </p:sp>
      <p:sp>
        <p:nvSpPr>
          <p:cNvPr id="35" name="5 Copy">
            <a:extLst>
              <a:ext uri="{FF2B5EF4-FFF2-40B4-BE49-F238E27FC236}">
                <a16:creationId xmlns:a16="http://schemas.microsoft.com/office/drawing/2014/main" id="{DEE6D165-02D6-C142-9029-62B0DDA96A98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968641" y="4832026"/>
            <a:ext cx="2487856" cy="4585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  <p:sp>
        <p:nvSpPr>
          <p:cNvPr id="28" name="6">
            <a:extLst>
              <a:ext uri="{FF2B5EF4-FFF2-40B4-BE49-F238E27FC236}">
                <a16:creationId xmlns:a16="http://schemas.microsoft.com/office/drawing/2014/main" id="{3F434AC7-9FE2-4945-B806-6357E326DAC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357312" y="5454659"/>
            <a:ext cx="636587" cy="46797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06</a:t>
            </a:r>
          </a:p>
        </p:txBody>
      </p:sp>
      <p:sp>
        <p:nvSpPr>
          <p:cNvPr id="34" name="6 Copy">
            <a:extLst>
              <a:ext uri="{FF2B5EF4-FFF2-40B4-BE49-F238E27FC236}">
                <a16:creationId xmlns:a16="http://schemas.microsoft.com/office/drawing/2014/main" id="{CD847155-579D-9044-9614-337C9A882633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968641" y="5429810"/>
            <a:ext cx="2487856" cy="4585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1209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pos="347">
          <p15:clr>
            <a:srgbClr val="FBAE40"/>
          </p15:clr>
        </p15:guide>
        <p15:guide id="6" pos="7310">
          <p15:clr>
            <a:srgbClr val="FBAE40"/>
          </p15:clr>
        </p15:guide>
        <p15:guide id="7" pos="7197">
          <p15:clr>
            <a:srgbClr val="FBAE40"/>
          </p15:clr>
        </p15:guide>
        <p15:guide id="8" pos="483">
          <p15:clr>
            <a:srgbClr val="FBAE40"/>
          </p15:clr>
        </p15:guide>
      </p15:sldGuideLst>
    </p:ext>
  </p:extLs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 – Table Chart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2671B7B-445E-B64B-8114-C3FF49315F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6" name="Chapter Title">
            <a:extLst>
              <a:ext uri="{FF2B5EF4-FFF2-40B4-BE49-F238E27FC236}">
                <a16:creationId xmlns:a16="http://schemas.microsoft.com/office/drawing/2014/main" id="{4F973414-A48D-024D-8D5D-555A01E509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2" name="Pg">
            <a:extLst>
              <a:ext uri="{FF2B5EF4-FFF2-40B4-BE49-F238E27FC236}">
                <a16:creationId xmlns:a16="http://schemas.microsoft.com/office/drawing/2014/main" id="{404CC2A3-2ED5-DB4A-A828-ED53650C053C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B25ADB5-7546-5143-B79B-78DCA81BF10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004" y="842681"/>
            <a:ext cx="10752234" cy="748230"/>
          </a:xfrm>
        </p:spPr>
        <p:txBody>
          <a:bodyPr anchor="b"/>
          <a:lstStyle/>
          <a:p>
            <a:r>
              <a:rPr lang="en-US"/>
              <a:t>Click to edit </a:t>
            </a:r>
            <a:br>
              <a:rPr lang="en-US"/>
            </a:br>
            <a:r>
              <a:rPr lang="en-US"/>
              <a:t>Slide Title</a:t>
            </a:r>
          </a:p>
        </p:txBody>
      </p:sp>
      <p:sp>
        <p:nvSpPr>
          <p:cNvPr id="7" name="Subtitle">
            <a:extLst>
              <a:ext uri="{FF2B5EF4-FFF2-40B4-BE49-F238E27FC236}">
                <a16:creationId xmlns:a16="http://schemas.microsoft.com/office/drawing/2014/main" id="{3381096E-0A87-A446-B08F-AFD6FBB17DB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86552" y="1648610"/>
            <a:ext cx="10752236" cy="34348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0"/>
            </a:lvl1pPr>
          </a:lstStyle>
          <a:p>
            <a:pPr lvl="0"/>
            <a:r>
              <a:rPr lang="en-US"/>
              <a:t>Chart Heading Title Case</a:t>
            </a: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1526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6" pos="347">
          <p15:clr>
            <a:srgbClr val="FBAE40"/>
          </p15:clr>
        </p15:guide>
        <p15:guide id="7" pos="483">
          <p15:clr>
            <a:srgbClr val="FBAE40"/>
          </p15:clr>
        </p15:guide>
        <p15:guide id="8" pos="7197">
          <p15:clr>
            <a:srgbClr val="FBAE40"/>
          </p15:clr>
        </p15:guide>
        <p15:guide id="10" pos="3636">
          <p15:clr>
            <a:srgbClr val="FBAE40"/>
          </p15:clr>
        </p15:guide>
        <p15:guide id="11" pos="3999">
          <p15:clr>
            <a:srgbClr val="FBAE40"/>
          </p15:clr>
        </p15:guide>
        <p15:guide id="13" orient="horz" pos="1094">
          <p15:clr>
            <a:srgbClr val="FBAE40"/>
          </p15:clr>
        </p15:guide>
        <p15:guide id="14" orient="horz" pos="845">
          <p15:clr>
            <a:srgbClr val="FBAE40"/>
          </p15:clr>
        </p15:guide>
        <p15:guide id="15" pos="731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-3 - Chapter Slide - BLU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5E0D79D-6B62-1B4E-A21C-A07AA43102B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D7D5D4D7-984C-A14F-BEE6-F25C950543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098431" y="1915042"/>
            <a:ext cx="8093569" cy="3727877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1724F994-0193-0545-A506-58996A8A542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11954" y="2435708"/>
            <a:ext cx="6837047" cy="97553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1" name="Subtitle">
            <a:extLst>
              <a:ext uri="{FF2B5EF4-FFF2-40B4-BE49-F238E27FC236}">
                <a16:creationId xmlns:a16="http://schemas.microsoft.com/office/drawing/2014/main" id="{1982DDFA-3902-F940-8095-D232FCB14CD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685360" y="3522419"/>
            <a:ext cx="3694112" cy="354013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Presentation Subtitle</a:t>
            </a:r>
          </a:p>
        </p:txBody>
      </p:sp>
      <p:sp>
        <p:nvSpPr>
          <p:cNvPr id="12" name="Name &amp; Surname">
            <a:extLst>
              <a:ext uri="{FF2B5EF4-FFF2-40B4-BE49-F238E27FC236}">
                <a16:creationId xmlns:a16="http://schemas.microsoft.com/office/drawing/2014/main" id="{F4DD2720-7DE1-9C4E-8E6F-F5ED11239F3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685360" y="4476825"/>
            <a:ext cx="6739878" cy="311531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Presenter Name(s)</a:t>
            </a:r>
          </a:p>
        </p:txBody>
      </p:sp>
      <p:sp>
        <p:nvSpPr>
          <p:cNvPr id="16" name="Display Date">
            <a:extLst>
              <a:ext uri="{FF2B5EF4-FFF2-40B4-BE49-F238E27FC236}">
                <a16:creationId xmlns:a16="http://schemas.microsoft.com/office/drawing/2014/main" id="{21B27012-3D0D-FB4F-BBD6-DB9D89F8376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685360" y="4867058"/>
            <a:ext cx="1811481" cy="311531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Date</a:t>
            </a:r>
          </a:p>
        </p:txBody>
      </p:sp>
      <p:pic>
        <p:nvPicPr>
          <p:cNvPr id="13" name="Picture 12" descr="McGraw Hill red cube Logo">
            <a:extLst>
              <a:ext uri="{FF2B5EF4-FFF2-40B4-BE49-F238E27FC236}">
                <a16:creationId xmlns:a16="http://schemas.microsoft.com/office/drawing/2014/main" id="{70A3D634-4B29-4F4F-8DA3-FC1D4087777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0297" y="733856"/>
            <a:ext cx="701068" cy="701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2569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 – Call Out Box / Image / Copy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op Nav">
            <a:extLst>
              <a:ext uri="{FF2B5EF4-FFF2-40B4-BE49-F238E27FC236}">
                <a16:creationId xmlns:a16="http://schemas.microsoft.com/office/drawing/2014/main" id="{10D7455A-EE1C-6647-9E82-6D3257DC72EB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2B83497-AC17-AA4D-A408-BC1541DD9E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750105"/>
            <a:ext cx="4086451" cy="40864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8260F9E-07AF-6041-980F-7BA9115C09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2" name="Chapter Title">
            <a:extLst>
              <a:ext uri="{FF2B5EF4-FFF2-40B4-BE49-F238E27FC236}">
                <a16:creationId xmlns:a16="http://schemas.microsoft.com/office/drawing/2014/main" id="{5DC50E46-D1E3-BA46-B0BD-6C842CD589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6" name="Pg">
            <a:extLst>
              <a:ext uri="{FF2B5EF4-FFF2-40B4-BE49-F238E27FC236}">
                <a16:creationId xmlns:a16="http://schemas.microsoft.com/office/drawing/2014/main" id="{8B8F9C1D-0289-1A42-AF78-E70116C939D1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106F7C5-7A97-E444-BFB0-CF29BEA883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8357" y="2980309"/>
            <a:ext cx="2308129" cy="194890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5" name="Body Text">
            <a:extLst>
              <a:ext uri="{FF2B5EF4-FFF2-40B4-BE49-F238E27FC236}">
                <a16:creationId xmlns:a16="http://schemas.microsoft.com/office/drawing/2014/main" id="{3F162B5C-891C-0B44-A2E9-6A1FC9970C9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343400" y="1749425"/>
            <a:ext cx="7081838" cy="4087813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ts val="246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Lorem ipsum dolor sit amet </a:t>
            </a:r>
            <a:r>
              <a:rPr lang="en-US" err="1"/>
              <a:t>consect</a:t>
            </a:r>
            <a:r>
              <a:rPr lang="en-US"/>
              <a:t> </a:t>
            </a:r>
            <a:r>
              <a:rPr lang="en-US" err="1"/>
              <a:t>etuer</a:t>
            </a:r>
            <a:r>
              <a:rPr lang="en-US"/>
              <a:t> adipiscing elit, sed diam non </a:t>
            </a:r>
            <a:r>
              <a:rPr lang="en-US" err="1"/>
              <a:t>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endParaRPr lang="en-US"/>
          </a:p>
          <a:p>
            <a:pPr lvl="0"/>
            <a:r>
              <a:rPr lang="en-US" err="1"/>
              <a:t>Tincidunt</a:t>
            </a:r>
            <a:r>
              <a:rPr lang="en-US"/>
              <a:t> ut la </a:t>
            </a:r>
            <a:r>
              <a:rPr lang="en-US" err="1"/>
              <a:t>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lvl="0"/>
            <a:r>
              <a:rPr lang="en-US"/>
              <a:t>Ut </a:t>
            </a:r>
            <a:r>
              <a:rPr lang="en-US" err="1"/>
              <a:t>wisi</a:t>
            </a:r>
            <a:r>
              <a:rPr lang="en-US"/>
              <a:t> enim ad minim veniam, quis nostrud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. </a:t>
            </a:r>
          </a:p>
          <a:p>
            <a:pPr lvl="0"/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lorem ipsum dolor sit amet, elit sed.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dolore </a:t>
            </a:r>
            <a:r>
              <a:rPr lang="en-US" err="1"/>
              <a:t>magn</a:t>
            </a:r>
            <a:r>
              <a:rPr lang="en-US"/>
              <a:t>. </a:t>
            </a:r>
          </a:p>
          <a:p>
            <a:pPr lvl="0"/>
            <a:r>
              <a:rPr lang="en-US" err="1"/>
              <a:t>Tincidunt</a:t>
            </a:r>
            <a:r>
              <a:rPr lang="en-US"/>
              <a:t> ut la </a:t>
            </a:r>
            <a:r>
              <a:rPr lang="en-US" err="1"/>
              <a:t>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lvl="0"/>
            <a:r>
              <a:rPr lang="en-US"/>
              <a:t>Ut </a:t>
            </a:r>
            <a:r>
              <a:rPr lang="en-US" err="1"/>
              <a:t>wisi</a:t>
            </a:r>
            <a:r>
              <a:rPr lang="en-US"/>
              <a:t> enim ad minim veniam, quis nostrud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. </a:t>
            </a:r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3519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7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orient="horz" pos="1094">
          <p15:clr>
            <a:srgbClr val="FBAE40"/>
          </p15:clr>
        </p15:guide>
        <p15:guide id="6" orient="horz" pos="3680">
          <p15:clr>
            <a:srgbClr val="FBAE40"/>
          </p15:clr>
        </p15:guide>
        <p15:guide id="7" pos="5042">
          <p15:clr>
            <a:srgbClr val="FBAE40"/>
          </p15:clr>
        </p15:guide>
        <p15:guide id="8" pos="5292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8.xml"/><Relationship Id="rId18" Type="http://schemas.openxmlformats.org/officeDocument/2006/relationships/slideLayout" Target="../slideLayouts/slideLayout33.xml"/><Relationship Id="rId26" Type="http://schemas.openxmlformats.org/officeDocument/2006/relationships/slideLayout" Target="../slideLayouts/slideLayout41.xml"/><Relationship Id="rId39" Type="http://schemas.openxmlformats.org/officeDocument/2006/relationships/slideLayout" Target="../slideLayouts/slideLayout54.xml"/><Relationship Id="rId21" Type="http://schemas.openxmlformats.org/officeDocument/2006/relationships/slideLayout" Target="../slideLayouts/slideLayout36.xml"/><Relationship Id="rId34" Type="http://schemas.openxmlformats.org/officeDocument/2006/relationships/slideLayout" Target="../slideLayouts/slideLayout49.xml"/><Relationship Id="rId42" Type="http://schemas.openxmlformats.org/officeDocument/2006/relationships/slideLayout" Target="../slideLayouts/slideLayout57.xml"/><Relationship Id="rId47" Type="http://schemas.openxmlformats.org/officeDocument/2006/relationships/slideLayout" Target="../slideLayouts/slideLayout62.xml"/><Relationship Id="rId50" Type="http://schemas.openxmlformats.org/officeDocument/2006/relationships/slideLayout" Target="../slideLayouts/slideLayout65.xml"/><Relationship Id="rId55" Type="http://schemas.openxmlformats.org/officeDocument/2006/relationships/slideLayout" Target="../slideLayouts/slideLayout70.xml"/><Relationship Id="rId7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31.xml"/><Relationship Id="rId29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26.xml"/><Relationship Id="rId24" Type="http://schemas.openxmlformats.org/officeDocument/2006/relationships/slideLayout" Target="../slideLayouts/slideLayout39.xml"/><Relationship Id="rId32" Type="http://schemas.openxmlformats.org/officeDocument/2006/relationships/slideLayout" Target="../slideLayouts/slideLayout47.xml"/><Relationship Id="rId37" Type="http://schemas.openxmlformats.org/officeDocument/2006/relationships/slideLayout" Target="../slideLayouts/slideLayout52.xml"/><Relationship Id="rId40" Type="http://schemas.openxmlformats.org/officeDocument/2006/relationships/slideLayout" Target="../slideLayouts/slideLayout55.xml"/><Relationship Id="rId45" Type="http://schemas.openxmlformats.org/officeDocument/2006/relationships/slideLayout" Target="../slideLayouts/slideLayout60.xml"/><Relationship Id="rId53" Type="http://schemas.openxmlformats.org/officeDocument/2006/relationships/slideLayout" Target="../slideLayouts/slideLayout68.xml"/><Relationship Id="rId58" Type="http://schemas.openxmlformats.org/officeDocument/2006/relationships/slideLayout" Target="../slideLayouts/slideLayout73.xml"/><Relationship Id="rId5" Type="http://schemas.openxmlformats.org/officeDocument/2006/relationships/slideLayout" Target="../slideLayouts/slideLayout20.xml"/><Relationship Id="rId19" Type="http://schemas.openxmlformats.org/officeDocument/2006/relationships/slideLayout" Target="../slideLayouts/slideLayout34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Relationship Id="rId22" Type="http://schemas.openxmlformats.org/officeDocument/2006/relationships/slideLayout" Target="../slideLayouts/slideLayout37.xml"/><Relationship Id="rId27" Type="http://schemas.openxmlformats.org/officeDocument/2006/relationships/slideLayout" Target="../slideLayouts/slideLayout42.xml"/><Relationship Id="rId30" Type="http://schemas.openxmlformats.org/officeDocument/2006/relationships/slideLayout" Target="../slideLayouts/slideLayout45.xml"/><Relationship Id="rId35" Type="http://schemas.openxmlformats.org/officeDocument/2006/relationships/slideLayout" Target="../slideLayouts/slideLayout50.xml"/><Relationship Id="rId43" Type="http://schemas.openxmlformats.org/officeDocument/2006/relationships/slideLayout" Target="../slideLayouts/slideLayout58.xml"/><Relationship Id="rId48" Type="http://schemas.openxmlformats.org/officeDocument/2006/relationships/slideLayout" Target="../slideLayouts/slideLayout63.xml"/><Relationship Id="rId56" Type="http://schemas.openxmlformats.org/officeDocument/2006/relationships/slideLayout" Target="../slideLayouts/slideLayout71.xml"/><Relationship Id="rId8" Type="http://schemas.openxmlformats.org/officeDocument/2006/relationships/slideLayout" Target="../slideLayouts/slideLayout23.xml"/><Relationship Id="rId51" Type="http://schemas.openxmlformats.org/officeDocument/2006/relationships/slideLayout" Target="../slideLayouts/slideLayout66.xml"/><Relationship Id="rId3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7.xml"/><Relationship Id="rId17" Type="http://schemas.openxmlformats.org/officeDocument/2006/relationships/slideLayout" Target="../slideLayouts/slideLayout32.xml"/><Relationship Id="rId25" Type="http://schemas.openxmlformats.org/officeDocument/2006/relationships/slideLayout" Target="../slideLayouts/slideLayout40.xml"/><Relationship Id="rId33" Type="http://schemas.openxmlformats.org/officeDocument/2006/relationships/slideLayout" Target="../slideLayouts/slideLayout48.xml"/><Relationship Id="rId38" Type="http://schemas.openxmlformats.org/officeDocument/2006/relationships/slideLayout" Target="../slideLayouts/slideLayout53.xml"/><Relationship Id="rId46" Type="http://schemas.openxmlformats.org/officeDocument/2006/relationships/slideLayout" Target="../slideLayouts/slideLayout61.xml"/><Relationship Id="rId59" Type="http://schemas.openxmlformats.org/officeDocument/2006/relationships/theme" Target="../theme/theme3.xml"/><Relationship Id="rId20" Type="http://schemas.openxmlformats.org/officeDocument/2006/relationships/slideLayout" Target="../slideLayouts/slideLayout35.xml"/><Relationship Id="rId41" Type="http://schemas.openxmlformats.org/officeDocument/2006/relationships/slideLayout" Target="../slideLayouts/slideLayout56.xml"/><Relationship Id="rId54" Type="http://schemas.openxmlformats.org/officeDocument/2006/relationships/slideLayout" Target="../slideLayouts/slideLayout69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0.xml"/><Relationship Id="rId23" Type="http://schemas.openxmlformats.org/officeDocument/2006/relationships/slideLayout" Target="../slideLayouts/slideLayout38.xml"/><Relationship Id="rId28" Type="http://schemas.openxmlformats.org/officeDocument/2006/relationships/slideLayout" Target="../slideLayouts/slideLayout43.xml"/><Relationship Id="rId36" Type="http://schemas.openxmlformats.org/officeDocument/2006/relationships/slideLayout" Target="../slideLayouts/slideLayout51.xml"/><Relationship Id="rId49" Type="http://schemas.openxmlformats.org/officeDocument/2006/relationships/slideLayout" Target="../slideLayouts/slideLayout64.xml"/><Relationship Id="rId57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25.xml"/><Relationship Id="rId31" Type="http://schemas.openxmlformats.org/officeDocument/2006/relationships/slideLayout" Target="../slideLayouts/slideLayout46.xml"/><Relationship Id="rId44" Type="http://schemas.openxmlformats.org/officeDocument/2006/relationships/slideLayout" Target="../slideLayouts/slideLayout59.xml"/><Relationship Id="rId52" Type="http://schemas.openxmlformats.org/officeDocument/2006/relationships/slideLayout" Target="../slideLayouts/slideLayout67.xml"/><Relationship Id="rId60" Type="http://schemas.openxmlformats.org/officeDocument/2006/relationships/image" Target="../media/image10.emf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1.xml"/><Relationship Id="rId13" Type="http://schemas.openxmlformats.org/officeDocument/2006/relationships/slideLayout" Target="../slideLayouts/slideLayout86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76.xml"/><Relationship Id="rId7" Type="http://schemas.openxmlformats.org/officeDocument/2006/relationships/slideLayout" Target="../slideLayouts/slideLayout80.xml"/><Relationship Id="rId12" Type="http://schemas.openxmlformats.org/officeDocument/2006/relationships/slideLayout" Target="../slideLayouts/slideLayout85.xml"/><Relationship Id="rId17" Type="http://schemas.openxmlformats.org/officeDocument/2006/relationships/slideLayout" Target="../slideLayouts/slideLayout90.xml"/><Relationship Id="rId2" Type="http://schemas.openxmlformats.org/officeDocument/2006/relationships/slideLayout" Target="../slideLayouts/slideLayout75.xml"/><Relationship Id="rId16" Type="http://schemas.openxmlformats.org/officeDocument/2006/relationships/slideLayout" Target="../slideLayouts/slideLayout89.xml"/><Relationship Id="rId1" Type="http://schemas.openxmlformats.org/officeDocument/2006/relationships/slideLayout" Target="../slideLayouts/slideLayout74.xml"/><Relationship Id="rId6" Type="http://schemas.openxmlformats.org/officeDocument/2006/relationships/slideLayout" Target="../slideLayouts/slideLayout79.xml"/><Relationship Id="rId11" Type="http://schemas.openxmlformats.org/officeDocument/2006/relationships/slideLayout" Target="../slideLayouts/slideLayout84.xml"/><Relationship Id="rId5" Type="http://schemas.openxmlformats.org/officeDocument/2006/relationships/slideLayout" Target="../slideLayouts/slideLayout78.xml"/><Relationship Id="rId15" Type="http://schemas.openxmlformats.org/officeDocument/2006/relationships/slideLayout" Target="../slideLayouts/slideLayout88.xml"/><Relationship Id="rId10" Type="http://schemas.openxmlformats.org/officeDocument/2006/relationships/slideLayout" Target="../slideLayouts/slideLayout83.xml"/><Relationship Id="rId19" Type="http://schemas.openxmlformats.org/officeDocument/2006/relationships/image" Target="../media/image10.emf"/><Relationship Id="rId4" Type="http://schemas.openxmlformats.org/officeDocument/2006/relationships/slideLayout" Target="../slideLayouts/slideLayout77.xml"/><Relationship Id="rId9" Type="http://schemas.openxmlformats.org/officeDocument/2006/relationships/slideLayout" Target="../slideLayouts/slideLayout82.xml"/><Relationship Id="rId14" Type="http://schemas.openxmlformats.org/officeDocument/2006/relationships/slideLayout" Target="../slideLayouts/slideLayout8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BD2F92-0FB4-564E-8401-C60D066971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McGraw Hill Template</a:t>
            </a:r>
          </a:p>
          <a:p>
            <a:pPr lvl="1"/>
            <a:r>
              <a:rPr lang="en-US"/>
              <a:t>McGraw Hill Template</a:t>
            </a:r>
          </a:p>
          <a:p>
            <a:pPr marL="1085850" marR="0" lvl="2" indent="-2857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McGraw Hill Template</a:t>
            </a:r>
          </a:p>
          <a:p>
            <a:pPr marL="1428750" marR="0" lvl="2" indent="-2857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McGraw Hill Template</a:t>
            </a:r>
          </a:p>
          <a:p>
            <a:pPr lvl="3"/>
            <a:r>
              <a:rPr lang="en-US" err="1"/>
              <a:t>Mcgraw</a:t>
            </a:r>
            <a:r>
              <a:rPr lang="en-US"/>
              <a:t> Hill Template</a:t>
            </a:r>
          </a:p>
          <a:p>
            <a:pPr lvl="0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8005D50-F776-F14A-9CB8-9EB370E0DF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5204" y="-127119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McGraw Hill Template</a:t>
            </a:r>
          </a:p>
        </p:txBody>
      </p:sp>
      <p:sp>
        <p:nvSpPr>
          <p:cNvPr id="8" name="Title Placeholder 7">
            <a:extLst>
              <a:ext uri="{FF2B5EF4-FFF2-40B4-BE49-F238E27FC236}">
                <a16:creationId xmlns:a16="http://schemas.microsoft.com/office/drawing/2014/main" id="{1786E930-AFA0-0F43-AA19-D751AD4C71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PowerPoint Template</a:t>
            </a:r>
          </a:p>
        </p:txBody>
      </p:sp>
    </p:spTree>
    <p:extLst>
      <p:ext uri="{BB962C8B-B14F-4D97-AF65-F5344CB8AC3E}">
        <p14:creationId xmlns:p14="http://schemas.microsoft.com/office/powerpoint/2010/main" val="335214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0" r:id="rId1"/>
    <p:sldLayoutId id="2147483836" r:id="rId2"/>
    <p:sldLayoutId id="2147483838" r:id="rId3"/>
    <p:sldLayoutId id="2147483839" r:id="rId4"/>
    <p:sldLayoutId id="2147483899" r:id="rId5"/>
    <p:sldLayoutId id="2147483900" r:id="rId6"/>
    <p:sldLayoutId id="2147483901" r:id="rId7"/>
    <p:sldLayoutId id="2147483890" r:id="rId8"/>
    <p:sldLayoutId id="2147483892" r:id="rId9"/>
    <p:sldLayoutId id="2147483902" r:id="rId10"/>
    <p:sldLayoutId id="2147483889" r:id="rId11"/>
    <p:sldLayoutId id="2147483947" r:id="rId12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b="1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800100" marR="0" indent="-342900" algn="l" defTabSz="914400" rtl="0" eaLnBrk="1" fontAlgn="auto" latinLnBrk="0" hangingPunct="1">
        <a:lnSpc>
          <a:spcPct val="90000"/>
        </a:lnSpc>
        <a:spcBef>
          <a:spcPts val="5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2400" b="1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b="1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E4B7FC4-E390-F247-82F3-22439A4240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7047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BD2F92-0FB4-564E-8401-C60D066971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McGraw Hill Template</a:t>
            </a:r>
          </a:p>
          <a:p>
            <a:pPr lvl="1"/>
            <a:r>
              <a:rPr lang="en-US" dirty="0"/>
              <a:t>McGraw Hill Template</a:t>
            </a:r>
          </a:p>
          <a:p>
            <a:pPr marL="1085850" marR="0" lvl="2" indent="-2857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McGraw Hill Template</a:t>
            </a:r>
          </a:p>
          <a:p>
            <a:pPr marL="1428750" marR="0" lvl="2" indent="-2857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McGraw Hill Template</a:t>
            </a:r>
          </a:p>
          <a:p>
            <a:pPr lvl="3"/>
            <a:r>
              <a:rPr lang="en-US" dirty="0"/>
              <a:t>McGraw Hill Template</a:t>
            </a:r>
          </a:p>
          <a:p>
            <a:pPr lvl="0"/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9D9315A-386C-2541-B8C4-788E05C408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843644" y="360054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McGraw Hill Template</a:t>
            </a:r>
          </a:p>
        </p:txBody>
      </p:sp>
    </p:spTree>
    <p:extLst>
      <p:ext uri="{BB962C8B-B14F-4D97-AF65-F5344CB8AC3E}">
        <p14:creationId xmlns:p14="http://schemas.microsoft.com/office/powerpoint/2010/main" val="2666065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9" r:id="rId1"/>
    <p:sldLayoutId id="2147483858" r:id="rId2"/>
    <p:sldLayoutId id="2147483855" r:id="rId3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b="1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800100" marR="0" indent="-342900" algn="l" defTabSz="914400" rtl="0" eaLnBrk="1" fontAlgn="auto" latinLnBrk="0" hangingPunct="1">
        <a:lnSpc>
          <a:spcPct val="90000"/>
        </a:lnSpc>
        <a:spcBef>
          <a:spcPts val="5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2400" b="1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b="1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McGraw Hill red cube Logo">
            <a:extLst>
              <a:ext uri="{FF2B5EF4-FFF2-40B4-BE49-F238E27FC236}">
                <a16:creationId xmlns:a16="http://schemas.microsoft.com/office/drawing/2014/main" id="{C1A4F2B2-935A-C147-BBF1-DCF85A87C1CD}"/>
              </a:ext>
            </a:extLst>
          </p:cNvPr>
          <p:cNvPicPr>
            <a:picLocks noChangeAspect="1"/>
          </p:cNvPicPr>
          <p:nvPr userDrawn="1"/>
        </p:nvPicPr>
        <p:blipFill>
          <a:blip r:embed="rId6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303" y="185576"/>
            <a:ext cx="369802" cy="369802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53B8C5-DBB9-034B-A67F-7C49165D55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82672" y="202497"/>
            <a:ext cx="4114800" cy="33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McGraw Hill Template</a:t>
            </a:r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B15EE525-5C1B-7B41-A38A-3587875780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7047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73649380-23AE-854E-9BC8-848AEBBD08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600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McGraw Hill Template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McGraw Hill Template</a:t>
            </a:r>
          </a:p>
          <a:p>
            <a:pPr marL="1600200" marR="0" lvl="3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McGraw Hill Template</a:t>
            </a:r>
          </a:p>
          <a:p>
            <a:pPr marL="2057400" marR="0" lvl="4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McGraw Hill Template</a:t>
            </a:r>
          </a:p>
          <a:p>
            <a:pPr marL="2286000" marR="0" lvl="5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McGraw Hill Template</a:t>
            </a:r>
          </a:p>
          <a:p>
            <a:pPr marL="2971800" marR="0" lvl="6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64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 Black" panose="020B0604020202020204" pitchFamily="34" charset="0"/>
                <a:ea typeface="+mn-ea"/>
                <a:cs typeface="Arial Black" panose="020B0604020202020204" pitchFamily="34" charset="0"/>
              </a:rPr>
              <a:t>McGraw Hill Template</a:t>
            </a:r>
          </a:p>
          <a:p>
            <a:pPr marL="3429000" marR="0" lvl="7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 Black" panose="020B0604020202020204" pitchFamily="34" charset="0"/>
                <a:ea typeface="+mn-ea"/>
                <a:cs typeface="Arial Black" panose="020B0604020202020204" pitchFamily="34" charset="0"/>
              </a:rPr>
              <a:t>McGraw Hill Template</a:t>
            </a:r>
            <a:endParaRPr lang="en-US" dirty="0"/>
          </a:p>
          <a:p>
            <a:pPr marL="2286000" marR="0" lvl="5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  <a:p>
            <a:pPr marL="2286000" marR="0" lvl="5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  <a:p>
            <a:pPr marL="2057400" marR="0" lvl="4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4220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4" r:id="rId1"/>
    <p:sldLayoutId id="2147483893" r:id="rId2"/>
    <p:sldLayoutId id="2147483860" r:id="rId3"/>
    <p:sldLayoutId id="2147483862" r:id="rId4"/>
    <p:sldLayoutId id="2147483952" r:id="rId5"/>
    <p:sldLayoutId id="2147483953" r:id="rId6"/>
    <p:sldLayoutId id="2147483861" r:id="rId7"/>
    <p:sldLayoutId id="2147483873" r:id="rId8"/>
    <p:sldLayoutId id="2147483872" r:id="rId9"/>
    <p:sldLayoutId id="2147483874" r:id="rId10"/>
    <p:sldLayoutId id="2147483868" r:id="rId11"/>
    <p:sldLayoutId id="2147483867" r:id="rId12"/>
    <p:sldLayoutId id="2147483866" r:id="rId13"/>
    <p:sldLayoutId id="2147483864" r:id="rId14"/>
    <p:sldLayoutId id="2147483933" r:id="rId15"/>
    <p:sldLayoutId id="2147483934" r:id="rId16"/>
    <p:sldLayoutId id="2147483863" r:id="rId17"/>
    <p:sldLayoutId id="2147483875" r:id="rId18"/>
    <p:sldLayoutId id="2147483876" r:id="rId19"/>
    <p:sldLayoutId id="2147483965" r:id="rId20"/>
    <p:sldLayoutId id="2147483894" r:id="rId21"/>
    <p:sldLayoutId id="2147483852" r:id="rId22"/>
    <p:sldLayoutId id="2147483851" r:id="rId23"/>
    <p:sldLayoutId id="2147483903" r:id="rId24"/>
    <p:sldLayoutId id="2147483908" r:id="rId25"/>
    <p:sldLayoutId id="2147483842" r:id="rId26"/>
    <p:sldLayoutId id="2147483849" r:id="rId27"/>
    <p:sldLayoutId id="2147483848" r:id="rId28"/>
    <p:sldLayoutId id="2147483850" r:id="rId29"/>
    <p:sldLayoutId id="2147483843" r:id="rId30"/>
    <p:sldLayoutId id="2147483940" r:id="rId31"/>
    <p:sldLayoutId id="2147483941" r:id="rId32"/>
    <p:sldLayoutId id="2147483942" r:id="rId33"/>
    <p:sldLayoutId id="2147483943" r:id="rId34"/>
    <p:sldLayoutId id="2147483936" r:id="rId35"/>
    <p:sldLayoutId id="2147483937" r:id="rId36"/>
    <p:sldLayoutId id="2147483938" r:id="rId37"/>
    <p:sldLayoutId id="2147483939" r:id="rId38"/>
    <p:sldLayoutId id="2147483914" r:id="rId39"/>
    <p:sldLayoutId id="2147483915" r:id="rId40"/>
    <p:sldLayoutId id="2147483916" r:id="rId41"/>
    <p:sldLayoutId id="2147483917" r:id="rId42"/>
    <p:sldLayoutId id="2147483944" r:id="rId43"/>
    <p:sldLayoutId id="2147483945" r:id="rId44"/>
    <p:sldLayoutId id="2147483946" r:id="rId45"/>
    <p:sldLayoutId id="2147483884" r:id="rId46"/>
    <p:sldLayoutId id="2147483918" r:id="rId47"/>
    <p:sldLayoutId id="2147483906" r:id="rId48"/>
    <p:sldLayoutId id="2147483907" r:id="rId49"/>
    <p:sldLayoutId id="2147483919" r:id="rId50"/>
    <p:sldLayoutId id="2147483920" r:id="rId51"/>
    <p:sldLayoutId id="2147483921" r:id="rId52"/>
    <p:sldLayoutId id="2147483841" r:id="rId53"/>
    <p:sldLayoutId id="2147483905" r:id="rId54"/>
    <p:sldLayoutId id="2147483926" r:id="rId55"/>
    <p:sldLayoutId id="2147483927" r:id="rId56"/>
    <p:sldLayoutId id="2147483877" r:id="rId57"/>
    <p:sldLayoutId id="2147483951" r:id="rId58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marR="0" indent="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None/>
        <a:tabLst/>
        <a:defRPr sz="6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marR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marR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marR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marR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286000" marR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6pPr>
      <a:lvl7pPr marL="2971800" marR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200" b="1" i="0" kern="1200">
          <a:solidFill>
            <a:schemeClr val="tx1"/>
          </a:solidFill>
          <a:latin typeface="Arial Black" panose="020B0604020202020204" pitchFamily="34" charset="0"/>
          <a:ea typeface="+mn-ea"/>
          <a:cs typeface="Arial Black" panose="020B0604020202020204" pitchFamily="34" charset="0"/>
        </a:defRPr>
      </a:lvl7pPr>
      <a:lvl8pPr marL="3429000" marR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200" b="1" i="0" kern="1200">
          <a:solidFill>
            <a:schemeClr val="tx1"/>
          </a:solidFill>
          <a:latin typeface="Arial Black" panose="020B0604020202020204" pitchFamily="34" charset="0"/>
          <a:ea typeface="+mn-ea"/>
          <a:cs typeface="Arial Black" panose="020B0604020202020204" pitchFamily="34" charset="0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op Nav">
            <a:extLst>
              <a:ext uri="{FF2B5EF4-FFF2-40B4-BE49-F238E27FC236}">
                <a16:creationId xmlns:a16="http://schemas.microsoft.com/office/drawing/2014/main" id="{C306BC44-B557-4D4A-A37C-AC42A50AF0F8}"/>
              </a:ext>
            </a:extLst>
          </p:cNvPr>
          <p:cNvSpPr/>
          <p:nvPr userDrawn="1"/>
        </p:nvSpPr>
        <p:spPr>
          <a:xfrm>
            <a:off x="0" y="0"/>
            <a:ext cx="12192000" cy="728663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McGraw Hill red cube Logo">
            <a:extLst>
              <a:ext uri="{FF2B5EF4-FFF2-40B4-BE49-F238E27FC236}">
                <a16:creationId xmlns:a16="http://schemas.microsoft.com/office/drawing/2014/main" id="{C1A4F2B2-935A-C147-BBF1-DCF85A87C1CD}"/>
              </a:ext>
            </a:extLst>
          </p:cNvPr>
          <p:cNvPicPr>
            <a:picLocks noChangeAspect="1"/>
          </p:cNvPicPr>
          <p:nvPr userDrawn="1"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303" y="185576"/>
            <a:ext cx="369802" cy="369802"/>
          </a:xfrm>
          <a:prstGeom prst="rect">
            <a:avLst/>
          </a:prstGeom>
        </p:spPr>
      </p:pic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B15EE525-5C1B-7B41-A38A-3587875780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McGraw Hill Template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73649380-23AE-854E-9BC8-848AEBBD08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McGraw Hill Template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McGraw Hill Template</a:t>
            </a:r>
          </a:p>
          <a:p>
            <a:pPr marL="1600200" marR="0" lvl="3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McGraw Hill Template</a:t>
            </a:r>
          </a:p>
          <a:p>
            <a:pPr marL="2057400" marR="0" lvl="4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McGraw Hill Template</a:t>
            </a:r>
          </a:p>
          <a:p>
            <a:pPr marL="2286000" marR="0" lvl="5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McGraw Hill Template</a:t>
            </a:r>
          </a:p>
          <a:p>
            <a:pPr marL="2286000" marR="0" lvl="5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286000" marR="0" lvl="5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057400" marR="0" lvl="4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6400" b="0" i="0" u="none" strike="noStrike" kern="1200" cap="none" spc="0" normalizeH="0" baseline="0" noProof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8D1F38E-E8A4-5947-852A-218D9AFA28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0408" y="19025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1"/>
                </a:solidFill>
              </a:defRPr>
            </a:lvl1pPr>
          </a:lstStyle>
          <a:p>
            <a:r>
              <a:rPr lang="en-US"/>
              <a:t>McGraw Hill Template</a:t>
            </a:r>
          </a:p>
        </p:txBody>
      </p:sp>
    </p:spTree>
    <p:extLst>
      <p:ext uri="{BB962C8B-B14F-4D97-AF65-F5344CB8AC3E}">
        <p14:creationId xmlns:p14="http://schemas.microsoft.com/office/powerpoint/2010/main" val="31956023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1" r:id="rId1"/>
    <p:sldLayoutId id="2147483882" r:id="rId2"/>
    <p:sldLayoutId id="2147483925" r:id="rId3"/>
    <p:sldLayoutId id="2147483883" r:id="rId4"/>
    <p:sldLayoutId id="2147483896" r:id="rId5"/>
    <p:sldLayoutId id="2147483898" r:id="rId6"/>
    <p:sldLayoutId id="2147483897" r:id="rId7"/>
    <p:sldLayoutId id="2147483880" r:id="rId8"/>
    <p:sldLayoutId id="2147483869" r:id="rId9"/>
    <p:sldLayoutId id="2147483885" r:id="rId10"/>
    <p:sldLayoutId id="2147483886" r:id="rId11"/>
    <p:sldLayoutId id="2147483888" r:id="rId12"/>
    <p:sldLayoutId id="2147483922" r:id="rId13"/>
    <p:sldLayoutId id="2147483923" r:id="rId14"/>
    <p:sldLayoutId id="2147483924" r:id="rId15"/>
    <p:sldLayoutId id="2147483887" r:id="rId16"/>
    <p:sldLayoutId id="2147483966" r:id="rId17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marR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marR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marR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marR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marR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marR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marR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marR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6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83.xml"/><Relationship Id="rId4" Type="http://schemas.openxmlformats.org/officeDocument/2006/relationships/image" Target="cid:6CF5239E-367F-4054-B979-CBE07B6AF735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8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microsoft.com/office/2018/10/relationships/comments" Target="../comments/modernComment_293_F917E853.xml"/><Relationship Id="rId1" Type="http://schemas.openxmlformats.org/officeDocument/2006/relationships/slideLayout" Target="../slideLayouts/slideLayout83.xml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8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upportateverystep.com/" TargetMode="External"/><Relationship Id="rId2" Type="http://schemas.openxmlformats.org/officeDocument/2006/relationships/hyperlink" Target="http://www.mhhe.com/SUPPORT" TargetMode="External"/><Relationship Id="rId1" Type="http://schemas.openxmlformats.org/officeDocument/2006/relationships/slideLayout" Target="../slideLayouts/slideLayout9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CC9C857-E79A-F545-BAB3-908AA67D15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2983" y="1605014"/>
            <a:ext cx="4831300" cy="1420574"/>
          </a:xfrm>
        </p:spPr>
        <p:txBody>
          <a:bodyPr>
            <a:normAutofit/>
          </a:bodyPr>
          <a:lstStyle/>
          <a:p>
            <a:r>
              <a:rPr lang="en-US" dirty="0"/>
              <a:t>McGraw Hill Connect ®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15FD6EFB-269E-194A-A965-948F2D8D67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Student Registration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BAF26C10-15BC-1541-80F0-D47778F796A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208087" y="4122407"/>
            <a:ext cx="4887913" cy="723986"/>
          </a:xfrm>
        </p:spPr>
        <p:txBody>
          <a:bodyPr/>
          <a:lstStyle/>
          <a:p>
            <a:r>
              <a:rPr lang="en-US" dirty="0"/>
              <a:t>Blackboard Ultra with Regular Deep Integration</a:t>
            </a:r>
          </a:p>
        </p:txBody>
      </p:sp>
    </p:spTree>
    <p:extLst>
      <p:ext uri="{BB962C8B-B14F-4D97-AF65-F5344CB8AC3E}">
        <p14:creationId xmlns:p14="http://schemas.microsoft.com/office/powerpoint/2010/main" val="14314224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C175817-792A-094E-A220-22C149BB8F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873" y="1020117"/>
            <a:ext cx="10750091" cy="365379"/>
          </a:xfrm>
        </p:spPr>
        <p:txBody>
          <a:bodyPr>
            <a:normAutofit fontScale="90000"/>
          </a:bodyPr>
          <a:lstStyle/>
          <a:p>
            <a:r>
              <a:rPr lang="en-US" dirty="0"/>
              <a:t>Study on your Smartphone or Tablet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0C5671F-AF2D-46C1-984C-E962B4AE6DF3}"/>
              </a:ext>
            </a:extLst>
          </p:cNvPr>
          <p:cNvSpPr txBox="1">
            <a:spLocks noGrp="1"/>
          </p:cNvSpPr>
          <p:nvPr>
            <p:ph type="body" sz="quarter" idx="16"/>
          </p:nvPr>
        </p:nvSpPr>
        <p:spPr>
          <a:xfrm>
            <a:off x="677863" y="1736725"/>
            <a:ext cx="5790049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ReadAnywhere App</a:t>
            </a:r>
          </a:p>
          <a:p>
            <a:endParaRPr lang="en-US" sz="1600" dirty="0"/>
          </a:p>
          <a:p>
            <a:r>
              <a:rPr lang="en-US" sz="1600" dirty="0"/>
              <a:t>Download the free ReadAnywhere app to your Android or iOS smartphone or tablet and access your course eBook for offline study access anytime, anywhere. </a:t>
            </a:r>
          </a:p>
          <a:p>
            <a:endParaRPr lang="en-US" sz="1600" dirty="0"/>
          </a:p>
          <a:p>
            <a:r>
              <a:rPr lang="en-US" sz="1600" dirty="0"/>
              <a:t>More than </a:t>
            </a:r>
            <a:r>
              <a:rPr lang="en-US" sz="1600" u="sng" dirty="0"/>
              <a:t>1 million students and instructors </a:t>
            </a:r>
            <a:r>
              <a:rPr lang="en-US" sz="1600" dirty="0"/>
              <a:t>have downloaded the ReadAnywhere app that has a 4.7 rating on the App Store.</a:t>
            </a:r>
          </a:p>
          <a:p>
            <a:endParaRPr lang="en-US" sz="1600" dirty="0"/>
          </a:p>
          <a:p>
            <a:endParaRPr lang="en-US" sz="1600" dirty="0"/>
          </a:p>
          <a:p>
            <a:r>
              <a:rPr lang="en-US" sz="1600" b="1" dirty="0"/>
              <a:t>Connect Tablet App</a:t>
            </a:r>
          </a:p>
          <a:p>
            <a:endParaRPr lang="en-US" sz="1600" dirty="0"/>
          </a:p>
          <a:p>
            <a:r>
              <a:rPr lang="en-US" sz="1600" dirty="0"/>
              <a:t>Login to Connect on your tablet browser and then add it to your home screen to complete assignments with ease – including pinch, pan, and zoom capability as you work.</a:t>
            </a:r>
          </a:p>
          <a:p>
            <a:endParaRPr lang="en-US" sz="1200" i="1" dirty="0"/>
          </a:p>
          <a:p>
            <a:r>
              <a:rPr lang="en-US" sz="1200" i="1" dirty="0"/>
              <a:t>*The Connect Tablet App is not recommended for smartphone use.</a:t>
            </a:r>
          </a:p>
        </p:txBody>
      </p:sp>
      <p:pic>
        <p:nvPicPr>
          <p:cNvPr id="9" name="Picture 8" descr="Image of the ReadAnywhere App Logo">
            <a:extLst>
              <a:ext uri="{FF2B5EF4-FFF2-40B4-BE49-F238E27FC236}">
                <a16:creationId xmlns:a16="http://schemas.microsoft.com/office/drawing/2014/main" id="{E9C0DE07-94EA-47D2-9677-F594AD5885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2007" y="1139389"/>
            <a:ext cx="2824113" cy="2939486"/>
          </a:xfrm>
          <a:prstGeom prst="rect">
            <a:avLst/>
          </a:prstGeom>
        </p:spPr>
      </p:pic>
      <p:pic>
        <p:nvPicPr>
          <p:cNvPr id="12" name="Picture 11" descr="Connect login page with Add to Home Screen tablet app option by clicking on the browser download button.">
            <a:extLst>
              <a:ext uri="{FF2B5EF4-FFF2-40B4-BE49-F238E27FC236}">
                <a16:creationId xmlns:a16="http://schemas.microsoft.com/office/drawing/2014/main" id="{EE291B24-680B-471D-A728-8722785AA04D}"/>
              </a:ext>
            </a:extLst>
          </p:cNvPr>
          <p:cNvPicPr/>
          <p:nvPr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5027" y="4198147"/>
            <a:ext cx="1658071" cy="2467603"/>
          </a:xfrm>
          <a:prstGeom prst="rect">
            <a:avLst/>
          </a:prstGeom>
          <a:noFill/>
          <a:ln w="3175">
            <a:solidFill>
              <a:schemeClr val="bg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1753058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C175817-792A-094E-A220-22C149BB8F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524" y="1440999"/>
            <a:ext cx="2295201" cy="693902"/>
          </a:xfrm>
        </p:spPr>
        <p:txBody>
          <a:bodyPr>
            <a:normAutofit/>
          </a:bodyPr>
          <a:lstStyle/>
          <a:p>
            <a:r>
              <a:rPr lang="en-US" sz="2000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23662614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B4EC4C-941C-47AD-A02C-6DB57DC6CB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873" y="-365379"/>
            <a:ext cx="10750091" cy="365379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dirty="0"/>
              <a:t>McGraw Hill Connect and </a:t>
            </a:r>
            <a:r>
              <a:rPr lang="en-US" dirty="0" err="1"/>
              <a:t>Proctorio</a:t>
            </a:r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65AC2FD-9B53-A641-B445-86F500E5511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81658" y="1796197"/>
            <a:ext cx="10832708" cy="4374092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  <a:cs typeface="Arial"/>
              </a:rPr>
              <a:t>If your instructor uses remote proctoring for this course...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pPr marL="342900" indent="-342900">
              <a:buChar char="•"/>
            </a:pPr>
            <a:r>
              <a:rPr lang="en-US" dirty="0">
                <a:solidFill>
                  <a:schemeClr val="tx1"/>
                </a:solidFill>
                <a:cs typeface="Arial"/>
              </a:rPr>
              <a:t>Proctoring and/or browser-locking services will be used within your Connect assignments.</a:t>
            </a:r>
          </a:p>
          <a:p>
            <a:pPr marL="342900" indent="-342900">
              <a:buChar char="•"/>
            </a:pPr>
            <a:endParaRPr lang="en-US" dirty="0">
              <a:solidFill>
                <a:schemeClr val="tx1"/>
              </a:solidFill>
              <a:cs typeface="Arial"/>
            </a:endParaRPr>
          </a:p>
          <a:p>
            <a:pPr marL="342900" indent="-342900">
              <a:buChar char="•"/>
            </a:pPr>
            <a:r>
              <a:rPr lang="en-US" dirty="0">
                <a:solidFill>
                  <a:schemeClr val="tx1"/>
                </a:solidFill>
                <a:cs typeface="Arial"/>
              </a:rPr>
              <a:t>Equipment needed may include a webcam and/or microphone.</a:t>
            </a:r>
          </a:p>
          <a:p>
            <a:pPr marL="342900" indent="-342900">
              <a:buChar char="•"/>
            </a:pPr>
            <a:endParaRPr lang="en-US" dirty="0">
              <a:solidFill>
                <a:schemeClr val="tx1"/>
              </a:solidFill>
              <a:cs typeface="Arial"/>
            </a:endParaRPr>
          </a:p>
          <a:p>
            <a:pPr marL="342900" indent="-342900">
              <a:buChar char="•"/>
            </a:pPr>
            <a:r>
              <a:rPr lang="en-US" dirty="0">
                <a:solidFill>
                  <a:schemeClr val="tx1"/>
                </a:solidFill>
                <a:cs typeface="Arial"/>
              </a:rPr>
              <a:t>Payment may be required.</a:t>
            </a:r>
          </a:p>
          <a:p>
            <a:pPr marL="342900" indent="-342900">
              <a:buChar char="•"/>
            </a:pPr>
            <a:endParaRPr lang="en-US" dirty="0">
              <a:solidFill>
                <a:schemeClr val="tx1"/>
              </a:solidFill>
              <a:cs typeface="Arial"/>
            </a:endParaRPr>
          </a:p>
          <a:p>
            <a:pPr marL="342900" indent="-342900">
              <a:buChar char="•"/>
            </a:pPr>
            <a:r>
              <a:rPr lang="en-US" dirty="0">
                <a:solidFill>
                  <a:schemeClr val="tx1"/>
                </a:solidFill>
                <a:cs typeface="Arial"/>
              </a:rPr>
              <a:t>A practiced proctored assignment may be available</a:t>
            </a:r>
          </a:p>
          <a:p>
            <a:pPr marL="342900" indent="-342900">
              <a:buChar char="•"/>
            </a:pPr>
            <a:endParaRPr lang="en-US" dirty="0">
              <a:solidFill>
                <a:schemeClr val="tx1"/>
              </a:solidFill>
              <a:cs typeface="Arial"/>
            </a:endParaRPr>
          </a:p>
          <a:p>
            <a:pPr marL="342900" indent="-342900">
              <a:buChar char="•"/>
            </a:pPr>
            <a:r>
              <a:rPr lang="en-US" dirty="0">
                <a:solidFill>
                  <a:schemeClr val="tx1"/>
                </a:solidFill>
                <a:cs typeface="Arial"/>
              </a:rPr>
              <a:t>Additional information regarding proctoring may be included in the syllabus.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C0089A1-7567-452C-AA0A-9759D470A4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658" y="747412"/>
            <a:ext cx="7034840" cy="1048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714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4721A69-5DEC-204B-899A-6C13DFF78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9"/>
          </p:nvPr>
        </p:nvSpPr>
        <p:spPr>
          <a:xfrm>
            <a:off x="750408" y="190253"/>
            <a:ext cx="4114800" cy="365125"/>
          </a:xfrm>
        </p:spPr>
        <p:txBody>
          <a:bodyPr/>
          <a:lstStyle/>
          <a:p>
            <a:r>
              <a:rPr lang="en-US"/>
              <a:t>Blackboard Ultra with Regular Deep Integration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C175817-792A-094E-A220-22C149BB8F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873" y="1020117"/>
            <a:ext cx="10750091" cy="365379"/>
          </a:xfrm>
        </p:spPr>
        <p:txBody>
          <a:bodyPr>
            <a:normAutofit fontScale="90000"/>
          </a:bodyPr>
          <a:lstStyle/>
          <a:p>
            <a:r>
              <a:rPr lang="en-US" dirty="0"/>
              <a:t>Make the most of Connect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65AC2FD-9B53-A641-B445-86F500E5511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77634" y="1736496"/>
            <a:ext cx="10706330" cy="4374092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>
              <a:spcAft>
                <a:spcPts val="600"/>
              </a:spcAft>
            </a:pPr>
            <a:r>
              <a:rPr lang="en-US" b="1" dirty="0">
                <a:solidFill>
                  <a:schemeClr val="tx1"/>
                </a:solidFill>
              </a:rPr>
              <a:t>Stay Organized </a:t>
            </a:r>
          </a:p>
          <a:p>
            <a:pPr marL="572770" lvl="1" indent="-342900">
              <a:spcAft>
                <a:spcPts val="600"/>
              </a:spcAft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Digital Course Planner has all your upcoming Connect assignments in one place and you can customize calendar alerts </a:t>
            </a:r>
            <a:endParaRPr lang="en-US" dirty="0">
              <a:solidFill>
                <a:schemeClr val="tx1"/>
              </a:solidFill>
            </a:endParaRPr>
          </a:p>
          <a:p>
            <a:pPr lvl="1" indent="0">
              <a:spcAft>
                <a:spcPts val="600"/>
              </a:spcAft>
              <a:buNone/>
            </a:pPr>
            <a:endParaRPr lang="en-US" sz="1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Focus On What Matters</a:t>
            </a:r>
          </a:p>
          <a:p>
            <a:pPr marL="572770" lvl="1" indent="-342900">
              <a:spcAft>
                <a:spcPts val="600"/>
              </a:spcAft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Reports to track your performance and your understanding of key concepts</a:t>
            </a:r>
            <a:endParaRPr lang="en-US" dirty="0">
              <a:solidFill>
                <a:schemeClr val="tx1"/>
              </a:solidFill>
            </a:endParaRPr>
          </a:p>
          <a:p>
            <a:pPr marL="572770" lvl="1" indent="-342900">
              <a:spcAft>
                <a:spcPts val="600"/>
              </a:spcAft>
            </a:pPr>
            <a:endParaRPr lang="en-US" sz="1000" dirty="0">
              <a:solidFill>
                <a:schemeClr val="tx1"/>
              </a:solidFill>
            </a:endParaRPr>
          </a:p>
          <a:p>
            <a:pPr>
              <a:spcAft>
                <a:spcPts val="600"/>
              </a:spcAft>
            </a:pP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 On-the-Go</a:t>
            </a:r>
          </a:p>
          <a:p>
            <a:pPr marL="572770" lvl="1" indent="-342900">
              <a:spcAft>
                <a:spcPts val="600"/>
              </a:spcAft>
            </a:pPr>
            <a:r>
              <a:rPr lang="en-US" dirty="0">
                <a:latin typeface="Arial"/>
                <a:cs typeface="Arial"/>
              </a:rPr>
              <a:t>Download the free </a:t>
            </a:r>
            <a:r>
              <a:rPr lang="en-US" dirty="0" err="1">
                <a:latin typeface="Arial"/>
                <a:cs typeface="Arial"/>
              </a:rPr>
              <a:t>ReadAnywhere</a:t>
            </a:r>
            <a:r>
              <a:rPr lang="en-US" dirty="0">
                <a:latin typeface="Arial"/>
                <a:cs typeface="Arial"/>
              </a:rPr>
              <a:t> app to take your eBook* and </a:t>
            </a:r>
            <a:r>
              <a:rPr lang="en-US" dirty="0" err="1">
                <a:latin typeface="Arial"/>
                <a:cs typeface="Arial"/>
              </a:rPr>
              <a:t>SmartBook</a:t>
            </a:r>
            <a:r>
              <a:rPr lang="en-US" dirty="0">
                <a:latin typeface="Arial"/>
                <a:cs typeface="Arial"/>
              </a:rPr>
              <a:t>* with you – online and offline</a:t>
            </a:r>
          </a:p>
          <a:p>
            <a:pPr lvl="1" indent="0">
              <a:spcAft>
                <a:spcPts val="600"/>
              </a:spcAft>
              <a:buNone/>
            </a:pP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34950" indent="-234950"/>
            <a:r>
              <a:rPr lang="en-US" sz="1400" dirty="0">
                <a:latin typeface="Arial"/>
                <a:cs typeface="Arial"/>
              </a:rPr>
              <a:t>*  </a:t>
            </a:r>
            <a:r>
              <a:rPr lang="en-US" sz="1400" i="1" dirty="0" err="1">
                <a:latin typeface="Arial"/>
                <a:cs typeface="Arial"/>
              </a:rPr>
              <a:t>ReadAnywhere</a:t>
            </a:r>
            <a:r>
              <a:rPr lang="en-US" sz="1400" i="1" dirty="0">
                <a:latin typeface="Arial"/>
                <a:cs typeface="Arial"/>
              </a:rPr>
              <a:t> supports newer eBooks and </a:t>
            </a:r>
            <a:r>
              <a:rPr lang="en-US" sz="1400" i="1" dirty="0" err="1">
                <a:latin typeface="Arial"/>
                <a:cs typeface="Arial"/>
              </a:rPr>
              <a:t>SmartBook</a:t>
            </a:r>
            <a:r>
              <a:rPr lang="en-US" sz="1400" i="1" dirty="0">
                <a:latin typeface="Arial"/>
                <a:cs typeface="Arial"/>
              </a:rPr>
              <a:t> - may not be available in your Connect course.</a:t>
            </a:r>
            <a:endParaRPr lang="en-US" dirty="0">
              <a:latin typeface="Arial"/>
              <a:cs typeface="Arial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47605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4721A69-5DEC-204B-899A-6C13DFF78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9"/>
          </p:nvPr>
        </p:nvSpPr>
        <p:spPr>
          <a:xfrm>
            <a:off x="750408" y="190253"/>
            <a:ext cx="4114800" cy="365125"/>
          </a:xfrm>
        </p:spPr>
        <p:txBody>
          <a:bodyPr/>
          <a:lstStyle/>
          <a:p>
            <a:r>
              <a:rPr lang="en-US"/>
              <a:t>Blackboard Ultra with Regular Deep Integration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C175817-792A-094E-A220-22C149BB8F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873" y="1020117"/>
            <a:ext cx="10750091" cy="365379"/>
          </a:xfrm>
        </p:spPr>
        <p:txBody>
          <a:bodyPr>
            <a:normAutofit fontScale="90000"/>
          </a:bodyPr>
          <a:lstStyle/>
          <a:p>
            <a:r>
              <a:rPr lang="en-US" dirty="0"/>
              <a:t>Step 1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976FE3F-7155-430E-B4B3-22116A84A51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77863" y="1736725"/>
            <a:ext cx="3201987" cy="4373563"/>
          </a:xfrm>
        </p:spPr>
        <p:txBody>
          <a:bodyPr/>
          <a:lstStyle/>
          <a:p>
            <a:r>
              <a:rPr lang="en-US" dirty="0"/>
              <a:t>Login into your Blackboard Ultra account and navigate to your course.  </a:t>
            </a:r>
          </a:p>
          <a:p>
            <a:endParaRPr lang="en-US" dirty="0"/>
          </a:p>
          <a:p>
            <a:r>
              <a:rPr lang="en-US" dirty="0"/>
              <a:t>If you are not sure if you have a Blackboard account, check with your instructor.</a:t>
            </a:r>
          </a:p>
        </p:txBody>
      </p:sp>
      <p:pic>
        <p:nvPicPr>
          <p:cNvPr id="9" name="Picture 4" descr="From the Blackboard homepage&#10;1. Enter username&#10;2. Enter Password&#10;3. Click 'Sign In'">
            <a:extLst>
              <a:ext uri="{FF2B5EF4-FFF2-40B4-BE49-F238E27FC236}">
                <a16:creationId xmlns:a16="http://schemas.microsoft.com/office/drawing/2014/main" id="{0203DEB2-65EF-4B32-A31A-27D7D419149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72" r="23742"/>
          <a:stretch/>
        </p:blipFill>
        <p:spPr bwMode="auto">
          <a:xfrm>
            <a:off x="4181721" y="1576426"/>
            <a:ext cx="2605824" cy="2347080"/>
          </a:xfrm>
          <a:prstGeom prst="rect">
            <a:avLst/>
          </a:prstGeom>
          <a:noFill/>
          <a:ln w="31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 descr="Once logged into Blackboard select 'Courses' and navigate to your course. ">
            <a:extLst>
              <a:ext uri="{FF2B5EF4-FFF2-40B4-BE49-F238E27FC236}">
                <a16:creationId xmlns:a16="http://schemas.microsoft.com/office/drawing/2014/main" id="{535D447C-8F50-4668-8DE3-812C54CAFB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214892" y="3176820"/>
            <a:ext cx="5459472" cy="2661063"/>
          </a:xfrm>
          <a:prstGeom prst="rect">
            <a:avLst/>
          </a:prstGeom>
          <a:noFill/>
          <a:ln w="31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9093587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4721A69-5DEC-204B-899A-6C13DFF78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9"/>
          </p:nvPr>
        </p:nvSpPr>
        <p:spPr>
          <a:xfrm>
            <a:off x="750408" y="190253"/>
            <a:ext cx="4114800" cy="365125"/>
          </a:xfrm>
        </p:spPr>
        <p:txBody>
          <a:bodyPr/>
          <a:lstStyle/>
          <a:p>
            <a:r>
              <a:rPr lang="en-US"/>
              <a:t>Blackboard Ultra with Regular Deep Integration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C175817-792A-094E-A220-22C149BB8F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873" y="1020117"/>
            <a:ext cx="10750091" cy="365379"/>
          </a:xfrm>
        </p:spPr>
        <p:txBody>
          <a:bodyPr>
            <a:normAutofit fontScale="90000"/>
          </a:bodyPr>
          <a:lstStyle/>
          <a:p>
            <a:r>
              <a:rPr lang="en-US" dirty="0"/>
              <a:t>Step 2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DE20A4F-A421-46F3-AC4C-0CCB185A591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77863" y="1736725"/>
            <a:ext cx="10706101" cy="4373563"/>
          </a:xfrm>
        </p:spPr>
        <p:txBody>
          <a:bodyPr/>
          <a:lstStyle/>
          <a:p>
            <a:r>
              <a:rPr lang="en-US" dirty="0"/>
              <a:t>Navigate to the content area and find a Connect assignment link. </a:t>
            </a:r>
          </a:p>
          <a:p>
            <a:r>
              <a:rPr lang="en-US" dirty="0"/>
              <a:t>   </a:t>
            </a:r>
          </a:p>
          <a:p>
            <a:r>
              <a:rPr lang="en-US" dirty="0"/>
              <a:t>Next click on a Connect Assignment link to start the registration process. </a:t>
            </a:r>
          </a:p>
        </p:txBody>
      </p:sp>
      <p:pic>
        <p:nvPicPr>
          <p:cNvPr id="9" name="Picture 4" descr="Assignments can be found under the Course Content section. ">
            <a:extLst>
              <a:ext uri="{FF2B5EF4-FFF2-40B4-BE49-F238E27FC236}">
                <a16:creationId xmlns:a16="http://schemas.microsoft.com/office/drawing/2014/main" id="{3353C653-BA44-4762-AFE7-9ACEC8434E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50408" y="2849888"/>
            <a:ext cx="5977190" cy="2904101"/>
          </a:xfrm>
          <a:prstGeom prst="rect">
            <a:avLst/>
          </a:prstGeom>
          <a:noFill/>
          <a:ln w="31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lick on an assignment and the registration process will be launched. ">
            <a:extLst>
              <a:ext uri="{FF2B5EF4-FFF2-40B4-BE49-F238E27FC236}">
                <a16:creationId xmlns:a16="http://schemas.microsoft.com/office/drawing/2014/main" id="{BD47BEE9-F477-4924-BD96-E3E3A0C0B10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15"/>
          <a:stretch/>
        </p:blipFill>
        <p:spPr bwMode="auto">
          <a:xfrm>
            <a:off x="6096000" y="4046447"/>
            <a:ext cx="3875036" cy="2559050"/>
          </a:xfrm>
          <a:prstGeom prst="rect">
            <a:avLst/>
          </a:prstGeom>
          <a:noFill/>
          <a:ln w="31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06371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4721A69-5DEC-204B-899A-6C13DFF78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9"/>
          </p:nvPr>
        </p:nvSpPr>
        <p:spPr>
          <a:xfrm>
            <a:off x="750408" y="190253"/>
            <a:ext cx="4114800" cy="365125"/>
          </a:xfrm>
        </p:spPr>
        <p:txBody>
          <a:bodyPr/>
          <a:lstStyle/>
          <a:p>
            <a:r>
              <a:rPr lang="en-US"/>
              <a:t>Blackboard Ultra with Regular Deep Integration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C175817-792A-094E-A220-22C149BB8F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873" y="1020117"/>
            <a:ext cx="10750091" cy="365379"/>
          </a:xfrm>
        </p:spPr>
        <p:txBody>
          <a:bodyPr>
            <a:normAutofit fontScale="90000"/>
          </a:bodyPr>
          <a:lstStyle/>
          <a:p>
            <a:r>
              <a:rPr lang="en-US" dirty="0"/>
              <a:t>Step 3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A6FB362-DFCF-414E-A0C4-E0605CC90DC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77863" y="1736725"/>
            <a:ext cx="3201987" cy="4373563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dirty="0">
                <a:solidFill>
                  <a:schemeClr val="tx1"/>
                </a:solidFill>
              </a:rPr>
              <a:t>Sign In with an existing Connect account or Create Account.</a:t>
            </a:r>
          </a:p>
          <a:p>
            <a:pPr>
              <a:lnSpc>
                <a:spcPct val="90000"/>
              </a:lnSpc>
              <a:defRPr/>
            </a:pPr>
            <a:r>
              <a:rPr lang="en-US" b="1" dirty="0">
                <a:solidFill>
                  <a:schemeClr val="tx1"/>
                </a:solidFill>
              </a:rPr>
              <a:t>Connect will create an auto-paired account using information from the LMS launch.</a:t>
            </a:r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r>
              <a:rPr lang="en-US" b="1" dirty="0"/>
              <a:t>*</a:t>
            </a:r>
            <a:r>
              <a:rPr lang="en-US" dirty="0"/>
              <a:t>Depending on your school you might skip this step. That’s ok! Just continue the process from that step to the end. </a:t>
            </a:r>
            <a:endParaRPr lang="en-US" b="1" dirty="0"/>
          </a:p>
        </p:txBody>
      </p:sp>
      <p:pic>
        <p:nvPicPr>
          <p:cNvPr id="2" name="Picture 1" descr="Screenshot of the Connect Welcome page - Here students will either create an account or log in using an existing account.">
            <a:extLst>
              <a:ext uri="{FF2B5EF4-FFF2-40B4-BE49-F238E27FC236}">
                <a16:creationId xmlns:a16="http://schemas.microsoft.com/office/drawing/2014/main" id="{C03700E8-3D9E-6F7D-30D1-840D25DA16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4858" y="1973407"/>
            <a:ext cx="6533285" cy="3898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8978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4721A69-5DEC-204B-899A-6C13DFF78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9"/>
          </p:nvPr>
        </p:nvSpPr>
        <p:spPr>
          <a:xfrm>
            <a:off x="750408" y="190253"/>
            <a:ext cx="4114800" cy="365125"/>
          </a:xfrm>
        </p:spPr>
        <p:txBody>
          <a:bodyPr/>
          <a:lstStyle/>
          <a:p>
            <a:r>
              <a:rPr lang="en-US"/>
              <a:t>Blackboard Ultra with Regular Deep Integration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C175817-792A-094E-A220-22C149BB8F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873" y="1020117"/>
            <a:ext cx="10750091" cy="365379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Arial"/>
                <a:cs typeface="Arial"/>
              </a:rPr>
              <a:t>Step 4</a:t>
            </a:r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3EB126EC-870F-443B-847E-D99DA93323B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77863" y="1736725"/>
            <a:ext cx="3201987" cy="4373563"/>
          </a:xfrm>
        </p:spPr>
        <p:txBody>
          <a:bodyPr/>
          <a:lstStyle/>
          <a:p>
            <a:pPr lvl="0" defTabSz="4572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defRPr/>
            </a:pPr>
            <a:r>
              <a:rPr lang="en-US" dirty="0">
                <a:solidFill>
                  <a:prstClr val="black"/>
                </a:solidFill>
                <a:cs typeface="Times New Roman" panose="02020603050405020304" pitchFamily="18" charset="0"/>
              </a:rPr>
              <a:t>You have three registration options.</a:t>
            </a:r>
            <a:endParaRPr lang="en-US" dirty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defTabSz="4572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defRPr/>
            </a:pPr>
            <a:r>
              <a:rPr lang="en-US" b="1" dirty="0">
                <a:solidFill>
                  <a:srgbClr val="692146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Connect Code</a:t>
            </a:r>
            <a:r>
              <a:rPr lang="en-US" b="1" dirty="0">
                <a:solidFill>
                  <a:srgbClr val="7030A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Enter a Connect access code and click</a:t>
            </a:r>
            <a:r>
              <a:rPr lang="en-US" b="1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Redeem</a:t>
            </a:r>
            <a:r>
              <a:rPr lang="en-US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342900" lvl="0" indent="-342900" defTabSz="4572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defRPr/>
            </a:pPr>
            <a:r>
              <a:rPr lang="en-US" b="1" dirty="0">
                <a:solidFill>
                  <a:srgbClr val="EC77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Purchase Online:</a:t>
            </a:r>
            <a:r>
              <a:rPr lang="en-US" b="1" dirty="0">
                <a:solidFill>
                  <a:srgbClr val="ED7D3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Click </a:t>
            </a:r>
            <a:r>
              <a:rPr lang="en-US" b="1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Purchase </a:t>
            </a:r>
            <a:r>
              <a:rPr lang="en-US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to use a credit card, Venmo or PayPal.</a:t>
            </a:r>
          </a:p>
          <a:p>
            <a:pPr marL="342900" lvl="0" indent="-342900" defTabSz="4572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defRPr/>
            </a:pPr>
            <a:r>
              <a:rPr lang="en-US" b="1" dirty="0">
                <a:solidFill>
                  <a:srgbClr val="E21A23"/>
                </a:solidFill>
                <a:ea typeface="Calibri" panose="020F0502020204030204" pitchFamily="34" charset="0"/>
              </a:rPr>
              <a:t>Temporary Access: </a:t>
            </a:r>
            <a:r>
              <a:rPr lang="en-US" dirty="0">
                <a:solidFill>
                  <a:prstClr val="black"/>
                </a:solidFill>
                <a:ea typeface="Calibri" panose="020F0502020204030204" pitchFamily="34" charset="0"/>
              </a:rPr>
              <a:t>Click</a:t>
            </a:r>
            <a:r>
              <a:rPr lang="en-US" b="1" dirty="0">
                <a:solidFill>
                  <a:prstClr val="black"/>
                </a:solidFill>
                <a:ea typeface="Calibri" panose="020F0502020204030204" pitchFamily="34" charset="0"/>
              </a:rPr>
              <a:t> Access Now </a:t>
            </a:r>
            <a:r>
              <a:rPr lang="en-US" dirty="0">
                <a:solidFill>
                  <a:prstClr val="black"/>
                </a:solidFill>
                <a:ea typeface="Calibri" panose="020F0502020204030204" pitchFamily="34" charset="0"/>
              </a:rPr>
              <a:t>for two-week temporary access</a:t>
            </a: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.</a:t>
            </a:r>
          </a:p>
          <a:p>
            <a:endParaRPr lang="en-US" dirty="0"/>
          </a:p>
        </p:txBody>
      </p:sp>
      <p:pic>
        <p:nvPicPr>
          <p:cNvPr id="2" name="Picture 1" descr="Screenshot of the Connect Course Access page showing the 3 different options to access the course. ">
            <a:extLst>
              <a:ext uri="{FF2B5EF4-FFF2-40B4-BE49-F238E27FC236}">
                <a16:creationId xmlns:a16="http://schemas.microsoft.com/office/drawing/2014/main" id="{002FDACF-4A66-A554-9429-98F0E45982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4148" y="1385454"/>
            <a:ext cx="5885887" cy="4511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5049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9CACCF-74E8-F596-21F0-5D01734F55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CF47934-808A-CE15-D1D4-446E9128A9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9"/>
          </p:nvPr>
        </p:nvSpPr>
        <p:spPr>
          <a:xfrm>
            <a:off x="750408" y="190253"/>
            <a:ext cx="4114800" cy="365125"/>
          </a:xfrm>
        </p:spPr>
        <p:txBody>
          <a:bodyPr/>
          <a:lstStyle/>
          <a:p>
            <a:r>
              <a:rPr lang="en-US"/>
              <a:t>Blackboard Ultra with Regular Deep Integration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327A317-9CFE-1D57-27A0-895189C16B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873" y="1020117"/>
            <a:ext cx="10750091" cy="365379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Arial"/>
                <a:cs typeface="Arial"/>
              </a:rPr>
              <a:t>Step 5</a:t>
            </a:r>
            <a:endParaRPr lang="en-US" dirty="0"/>
          </a:p>
        </p:txBody>
      </p:sp>
      <p:pic>
        <p:nvPicPr>
          <p:cNvPr id="5" name="Picture 4" descr="Screenshot of the Secure checkout page.">
            <a:extLst>
              <a:ext uri="{FF2B5EF4-FFF2-40B4-BE49-F238E27FC236}">
                <a16:creationId xmlns:a16="http://schemas.microsoft.com/office/drawing/2014/main" id="{B4F0CDBE-B9F1-5AC6-0D23-D50DB908D2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676" y="1656484"/>
            <a:ext cx="5121853" cy="3536373"/>
          </a:xfrm>
          <a:prstGeom prst="rect">
            <a:avLst/>
          </a:prstGeom>
        </p:spPr>
      </p:pic>
      <p:pic>
        <p:nvPicPr>
          <p:cNvPr id="6" name="Picture 5" descr="Screenshot of the bottom half of the secure checkout page where the billing address is completed. Click Review Order once filled out. ">
            <a:extLst>
              <a:ext uri="{FF2B5EF4-FFF2-40B4-BE49-F238E27FC236}">
                <a16:creationId xmlns:a16="http://schemas.microsoft.com/office/drawing/2014/main" id="{FCEB3867-9F88-A508-360D-16C27479BC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2380" y="2920711"/>
            <a:ext cx="5121853" cy="3112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06752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4721A69-5DEC-204B-899A-6C13DFF78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9"/>
          </p:nvPr>
        </p:nvSpPr>
        <p:spPr>
          <a:xfrm>
            <a:off x="750408" y="190253"/>
            <a:ext cx="4114800" cy="365125"/>
          </a:xfrm>
        </p:spPr>
        <p:txBody>
          <a:bodyPr/>
          <a:lstStyle/>
          <a:p>
            <a:r>
              <a:rPr lang="en-US"/>
              <a:t>Blackboard Ultra with Regular Deep Integration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C175817-792A-094E-A220-22C149BB8F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873" y="1020117"/>
            <a:ext cx="10750091" cy="365379"/>
          </a:xfrm>
        </p:spPr>
        <p:txBody>
          <a:bodyPr>
            <a:normAutofit fontScale="90000"/>
          </a:bodyPr>
          <a:lstStyle/>
          <a:p>
            <a:r>
              <a:rPr lang="en-US" dirty="0"/>
              <a:t>Step 6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713329B-7F11-47C2-8252-8B499944A83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77863" y="1736725"/>
            <a:ext cx="6649369" cy="4373563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Click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Confirm</a:t>
            </a:r>
            <a:r>
              <a:rPr 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You are now registered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pic>
        <p:nvPicPr>
          <p:cNvPr id="2" name="Picture 1" descr="Screenshot of the page where you complete and confirm the Connect order.">
            <a:extLst>
              <a:ext uri="{FF2B5EF4-FFF2-40B4-BE49-F238E27FC236}">
                <a16:creationId xmlns:a16="http://schemas.microsoft.com/office/drawing/2014/main" id="{5AA0A202-25DC-C7F5-8571-4B8873F4B0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2267" y="2508538"/>
            <a:ext cx="6922944" cy="3875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8915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95D19660-95A6-0647-B61C-8948FD9D78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357" y="2980309"/>
            <a:ext cx="2308129" cy="1948908"/>
          </a:xfrm>
        </p:spPr>
        <p:txBody>
          <a:bodyPr>
            <a:normAutofit/>
          </a:bodyPr>
          <a:lstStyle/>
          <a:p>
            <a:r>
              <a:rPr lang="en-US" sz="3200" dirty="0"/>
              <a:t>Support and Resources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0C164F-E35C-4FD5-904D-B9A9945176C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US" sz="2800" b="1" dirty="0">
                <a:latin typeface="Arial"/>
                <a:cs typeface="Arial"/>
              </a:rPr>
              <a:t>TECH SUPPORT &amp; FAQ:</a:t>
            </a:r>
          </a:p>
          <a:p>
            <a:pPr marL="0" indent="0">
              <a:buNone/>
            </a:pPr>
            <a:r>
              <a:rPr lang="en-US" sz="2800" dirty="0">
                <a:latin typeface="Arial"/>
                <a:cs typeface="Arial"/>
              </a:rPr>
              <a:t>CALL: (800) 331-5094</a:t>
            </a:r>
          </a:p>
          <a:p>
            <a:pPr marL="0" indent="0">
              <a:buNone/>
            </a:pPr>
            <a:r>
              <a:rPr lang="en-US" sz="2800" dirty="0">
                <a:latin typeface="Arial"/>
                <a:cs typeface="Arial"/>
              </a:rPr>
              <a:t>EMAIL &amp; CHAT: </a:t>
            </a:r>
            <a:r>
              <a:rPr lang="en-US" sz="2800" dirty="0">
                <a:solidFill>
                  <a:schemeClr val="accent3"/>
                </a:solidFill>
                <a:latin typeface="Arial"/>
                <a:cs typeface="Arial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WWW.MHHE.COM/SUPPORT</a:t>
            </a:r>
            <a:endParaRPr lang="en-US" sz="2800" dirty="0">
              <a:solidFill>
                <a:schemeClr val="accent3"/>
              </a:solidFill>
              <a:latin typeface="Arial"/>
              <a:cs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13131"/>
              </a:buClr>
              <a:buSzPts val="2000"/>
              <a:buNone/>
            </a:pPr>
            <a:endParaRPr lang="en-US" sz="2800" b="1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13131"/>
              </a:buClr>
              <a:buSzPts val="2000"/>
              <a:buNone/>
            </a:pPr>
            <a:r>
              <a:rPr lang="en-US" sz="2800" b="1">
                <a:latin typeface="Arial"/>
                <a:cs typeface="Arial"/>
              </a:rPr>
              <a:t>FIND MORE TIPS:</a:t>
            </a:r>
            <a:endParaRPr lang="en-US" sz="2800" b="1" dirty="0">
              <a:latin typeface="Arial"/>
              <a:cs typeface="Arial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Clr>
                <a:srgbClr val="313131"/>
              </a:buClr>
              <a:buSzPts val="2000"/>
              <a:buNone/>
            </a:pPr>
            <a:r>
              <a:rPr lang="en-US" sz="2800" dirty="0">
                <a:solidFill>
                  <a:schemeClr val="accent3"/>
                </a:solidFill>
                <a:latin typeface="Arial"/>
                <a:cs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WWW.SUPPORTATEVERYSTEP.COM</a:t>
            </a:r>
            <a:r>
              <a:rPr lang="en-US" sz="2800" dirty="0">
                <a:solidFill>
                  <a:schemeClr val="accent3"/>
                </a:solidFill>
                <a:latin typeface="Arial"/>
                <a:cs typeface="Arial"/>
              </a:rPr>
              <a:t> </a:t>
            </a:r>
            <a:endParaRPr lang="en-US" sz="2800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4532338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Slides">
  <a:themeElements>
    <a:clrScheme name="Custom 3">
      <a:dk1>
        <a:srgbClr val="333333"/>
      </a:dk1>
      <a:lt1>
        <a:srgbClr val="FFFFFF"/>
      </a:lt1>
      <a:dk2>
        <a:srgbClr val="06235B"/>
      </a:dk2>
      <a:lt2>
        <a:srgbClr val="E5E5E5"/>
      </a:lt2>
      <a:accent1>
        <a:srgbClr val="E21A23"/>
      </a:accent1>
      <a:accent2>
        <a:srgbClr val="FFE7E7"/>
      </a:accent2>
      <a:accent3>
        <a:srgbClr val="440B7F"/>
      </a:accent3>
      <a:accent4>
        <a:srgbClr val="E3B9FC"/>
      </a:accent4>
      <a:accent5>
        <a:srgbClr val="800E14"/>
      </a:accent5>
      <a:accent6>
        <a:srgbClr val="D9E5FC"/>
      </a:accent6>
      <a:hlink>
        <a:srgbClr val="666666"/>
      </a:hlink>
      <a:folHlink>
        <a:srgbClr val="333333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cGraw Hill PPT template as of 12.7.21" id="{AFE06423-DED1-418F-A980-C7FCDD9FF36E}" vid="{CBF0A74E-FA6B-413A-9BB5-8DFC5D11FBF0}"/>
    </a:ext>
  </a:extLst>
</a:theme>
</file>

<file path=ppt/theme/theme2.xml><?xml version="1.0" encoding="utf-8"?>
<a:theme xmlns:a="http://schemas.openxmlformats.org/drawingml/2006/main" name="1_Cover Slides">
  <a:themeElements>
    <a:clrScheme name="Custom 1">
      <a:dk1>
        <a:srgbClr val="333333"/>
      </a:dk1>
      <a:lt1>
        <a:srgbClr val="FFFFFF"/>
      </a:lt1>
      <a:dk2>
        <a:srgbClr val="06235B"/>
      </a:dk2>
      <a:lt2>
        <a:srgbClr val="666666"/>
      </a:lt2>
      <a:accent1>
        <a:srgbClr val="E21A23"/>
      </a:accent1>
      <a:accent2>
        <a:srgbClr val="FFE7E7"/>
      </a:accent2>
      <a:accent3>
        <a:srgbClr val="440B7F"/>
      </a:accent3>
      <a:accent4>
        <a:srgbClr val="E3B9FC"/>
      </a:accent4>
      <a:accent5>
        <a:srgbClr val="06235B"/>
      </a:accent5>
      <a:accent6>
        <a:srgbClr val="D9E5FC"/>
      </a:accent6>
      <a:hlink>
        <a:srgbClr val="666666"/>
      </a:hlink>
      <a:folHlink>
        <a:srgbClr val="333333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cGraw Hill PPT template as of 12.7.21" id="{AFE06423-DED1-418F-A980-C7FCDD9FF36E}" vid="{2939D353-C029-4626-8FB5-59EB766678B0}"/>
    </a:ext>
  </a:extLst>
</a:theme>
</file>

<file path=ppt/theme/theme3.xml><?xml version="1.0" encoding="utf-8"?>
<a:theme xmlns:a="http://schemas.openxmlformats.org/drawingml/2006/main" name="Master Slide White Header">
  <a:themeElements>
    <a:clrScheme name="Custom 5">
      <a:dk1>
        <a:srgbClr val="333333"/>
      </a:dk1>
      <a:lt1>
        <a:srgbClr val="FFFFFF"/>
      </a:lt1>
      <a:dk2>
        <a:srgbClr val="06235B"/>
      </a:dk2>
      <a:lt2>
        <a:srgbClr val="E5E5E5"/>
      </a:lt2>
      <a:accent1>
        <a:srgbClr val="E21A23"/>
      </a:accent1>
      <a:accent2>
        <a:srgbClr val="FFE7E7"/>
      </a:accent2>
      <a:accent3>
        <a:srgbClr val="440B7F"/>
      </a:accent3>
      <a:accent4>
        <a:srgbClr val="E3B9FC"/>
      </a:accent4>
      <a:accent5>
        <a:srgbClr val="800E14"/>
      </a:accent5>
      <a:accent6>
        <a:srgbClr val="D9E5FC"/>
      </a:accent6>
      <a:hlink>
        <a:srgbClr val="666666"/>
      </a:hlink>
      <a:folHlink>
        <a:srgbClr val="333333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cGraw Hill PPT template as of 12.7.21" id="{AFE06423-DED1-418F-A980-C7FCDD9FF36E}" vid="{AFAA98DC-8764-4207-A487-4BF8CC4FF12A}"/>
    </a:ext>
  </a:extLst>
</a:theme>
</file>

<file path=ppt/theme/theme4.xml><?xml version="1.0" encoding="utf-8"?>
<a:theme xmlns:a="http://schemas.openxmlformats.org/drawingml/2006/main" name="Master Slide Gray Header">
  <a:themeElements>
    <a:clrScheme name="Custom 2">
      <a:dk1>
        <a:srgbClr val="333333"/>
      </a:dk1>
      <a:lt1>
        <a:srgbClr val="FFFFFF"/>
      </a:lt1>
      <a:dk2>
        <a:srgbClr val="06235B"/>
      </a:dk2>
      <a:lt2>
        <a:srgbClr val="666666"/>
      </a:lt2>
      <a:accent1>
        <a:srgbClr val="E21A23"/>
      </a:accent1>
      <a:accent2>
        <a:srgbClr val="FFE7E7"/>
      </a:accent2>
      <a:accent3>
        <a:srgbClr val="440B7F"/>
      </a:accent3>
      <a:accent4>
        <a:srgbClr val="E3B9FC"/>
      </a:accent4>
      <a:accent5>
        <a:srgbClr val="06235B"/>
      </a:accent5>
      <a:accent6>
        <a:srgbClr val="D9E5FC"/>
      </a:accent6>
      <a:hlink>
        <a:srgbClr val="666666"/>
      </a:hlink>
      <a:folHlink>
        <a:srgbClr val="333333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cGraw Hill PPT template as of 12.7.21" id="{AFE06423-DED1-418F-A980-C7FCDD9FF36E}" vid="{37397CAB-5060-489A-BB65-9DFAEE360247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f83251b-4d3b-4580-8981-be5e2b08b791" xsi:nil="true"/>
    <lcf76f155ced4ddcb4097134ff3c332f xmlns="55eee036-b312-4691-be2e-efe9fdaf1737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63E5BD4A2DB99489DADB245B77948E1" ma:contentTypeVersion="14" ma:contentTypeDescription="Create a new document." ma:contentTypeScope="" ma:versionID="8fe2cf224561322f6307ff69f0cbd4e8">
  <xsd:schema xmlns:xsd="http://www.w3.org/2001/XMLSchema" xmlns:xs="http://www.w3.org/2001/XMLSchema" xmlns:p="http://schemas.microsoft.com/office/2006/metadata/properties" xmlns:ns2="55eee036-b312-4691-be2e-efe9fdaf1737" xmlns:ns3="4f83251b-4d3b-4580-8981-be5e2b08b791" targetNamespace="http://schemas.microsoft.com/office/2006/metadata/properties" ma:root="true" ma:fieldsID="efd146875e61d015b75b2115db56588f" ns2:_="" ns3:_="">
    <xsd:import namespace="55eee036-b312-4691-be2e-efe9fdaf1737"/>
    <xsd:import namespace="4f83251b-4d3b-4580-8981-be5e2b08b7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5eee036-b312-4691-be2e-efe9fdaf173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db8617a1-beef-4e24-867f-51551f54cfe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f83251b-4d3b-4580-8981-be5e2b08b791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c39b3064-63db-4cd0-875f-805d9032981a}" ma:internalName="TaxCatchAll" ma:showField="CatchAllData" ma:web="4f83251b-4d3b-4580-8981-be5e2b08b7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CF8799B-6FAE-4864-B7CC-0F0A5176BB0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4FB1409-6A3F-404B-9217-7ED1FD83E38F}">
  <ds:schemaRefs>
    <ds:schemaRef ds:uri="http://purl.org/dc/terms/"/>
    <ds:schemaRef ds:uri="http://purl.org/dc/dcmitype/"/>
    <ds:schemaRef ds:uri="http://purl.org/dc/elements/1.1/"/>
    <ds:schemaRef ds:uri="http://schemas.microsoft.com/office/2006/documentManagement/types"/>
    <ds:schemaRef ds:uri="55eee036-b312-4691-be2e-efe9fdaf1737"/>
    <ds:schemaRef ds:uri="http://www.w3.org/XML/1998/namespace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4f83251b-4d3b-4580-8981-be5e2b08b791"/>
  </ds:schemaRefs>
</ds:datastoreItem>
</file>

<file path=customXml/itemProps3.xml><?xml version="1.0" encoding="utf-8"?>
<ds:datastoreItem xmlns:ds="http://schemas.openxmlformats.org/officeDocument/2006/customXml" ds:itemID="{6E95DB60-CC52-410A-B98A-1FD1D09204E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5eee036-b312-4691-be2e-efe9fdaf1737"/>
    <ds:schemaRef ds:uri="4f83251b-4d3b-4580-8981-be5e2b08b7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New+McGraw+Hill+PPT+template+as+of+11.15.21 (1)</Template>
  <TotalTime>319</TotalTime>
  <Words>505</Words>
  <Application>Microsoft Office PowerPoint</Application>
  <PresentationFormat>Widescreen</PresentationFormat>
  <Paragraphs>78</Paragraphs>
  <Slides>12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Cover Slides</vt:lpstr>
      <vt:lpstr>1_Cover Slides</vt:lpstr>
      <vt:lpstr>Master Slide White Header</vt:lpstr>
      <vt:lpstr>Master Slide Gray Header</vt:lpstr>
      <vt:lpstr>McGraw Hill Connect ®</vt:lpstr>
      <vt:lpstr>Make the most of Connect</vt:lpstr>
      <vt:lpstr>Step 1</vt:lpstr>
      <vt:lpstr>Step 2</vt:lpstr>
      <vt:lpstr>Step 3</vt:lpstr>
      <vt:lpstr>Step 4</vt:lpstr>
      <vt:lpstr>Step 5</vt:lpstr>
      <vt:lpstr>Step 6</vt:lpstr>
      <vt:lpstr>Support and Resources</vt:lpstr>
      <vt:lpstr>Study on your Smartphone or Tablet</vt:lpstr>
      <vt:lpstr>QUESTIONS?</vt:lpstr>
      <vt:lpstr>McGraw Hill Connect and Proctorio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Blackboard Ultra with Regular Deep Integration</dc:title>
  <dc:creator>Herrig, Meghan</dc:creator>
  <cp:lastModifiedBy>Herrig, Meghan</cp:lastModifiedBy>
  <cp:revision>31</cp:revision>
  <dcterms:created xsi:type="dcterms:W3CDTF">2022-02-17T20:16:12Z</dcterms:created>
  <dcterms:modified xsi:type="dcterms:W3CDTF">2024-04-30T22:57:04Z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0x010100163E5BD4A2DB99489DADB245B77948E1</vt:lpwstr>
  </property>
  <property fmtid="{D5CDD505-2E9C-101B-9397-08002B2CF9AE}" pid="3" name="MediaServiceImageTags">
    <vt:lpwstr/>
  </property>
</Properties>
</file>