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9" r:id="rId4"/>
    <p:sldMasterId id="2147483930" r:id="rId5"/>
    <p:sldMasterId id="2147483928" r:id="rId6"/>
    <p:sldMasterId id="2147483929" r:id="rId7"/>
  </p:sldMasterIdLst>
  <p:notesMasterIdLst>
    <p:notesMasterId r:id="rId21"/>
  </p:notesMasterIdLst>
  <p:handoutMasterIdLst>
    <p:handoutMasterId r:id="rId22"/>
  </p:handoutMasterIdLst>
  <p:sldIdLst>
    <p:sldId id="462" r:id="rId8"/>
    <p:sldId id="671" r:id="rId9"/>
    <p:sldId id="659" r:id="rId10"/>
    <p:sldId id="675" r:id="rId11"/>
    <p:sldId id="660" r:id="rId12"/>
    <p:sldId id="662" r:id="rId13"/>
    <p:sldId id="664" r:id="rId14"/>
    <p:sldId id="665" r:id="rId15"/>
    <p:sldId id="676" r:id="rId16"/>
    <p:sldId id="663" r:id="rId17"/>
    <p:sldId id="674" r:id="rId18"/>
    <p:sldId id="672" r:id="rId19"/>
    <p:sldId id="6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BDF9"/>
    <a:srgbClr val="4E6DBB"/>
    <a:srgbClr val="800E14"/>
    <a:srgbClr val="FFB3B6"/>
    <a:srgbClr val="FF4D55"/>
    <a:srgbClr val="991219"/>
    <a:srgbClr val="8D6BB3"/>
    <a:srgbClr val="E5E5E5"/>
    <a:srgbClr val="092467"/>
    <a:srgbClr val="0B4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505D91-0977-B49B-E3CB-696FF8ABFDA4}" v="19" dt="2024-04-24T14:26:29.578"/>
    <p1510:client id="{3CF0614F-30F5-4431-A574-CE35A5DE47F1}" v="1" dt="2024-04-22T15:43:31.695"/>
    <p1510:client id="{3F9EEFBE-2682-BE1C-B159-F40DD5E3BFB3}" v="5" dt="2024-04-22T19:10:06.8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385" autoAdjust="0"/>
  </p:normalViewPr>
  <p:slideViewPr>
    <p:cSldViewPr snapToGrid="0">
      <p:cViewPr varScale="1">
        <p:scale>
          <a:sx n="59" d="100"/>
          <a:sy n="59" d="100"/>
        </p:scale>
        <p:origin x="378" y="60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27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283175-B073-7142-811F-73B7B3BC42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4F941-4B2C-A748-82FA-4A820F1397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7279D-5FF2-1E4F-B1BC-98B30CF196FC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8E06B-7F91-9348-9879-23CC4DDEDB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3B914-CF41-BC4D-9DB3-1AFBE5219C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D49D2-F730-EC41-BA8F-AD89A7CAA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596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E2DED-1175-4B48-963A-AA2E9B01AED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61ABF-A388-0B40-BA66-489EF1132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8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1ABF-A388-0B40-BA66-489EF1132D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9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070E-4902-2446-B5CB-C543792B3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F4E8AE-83DE-3E46-8112-47F77FF98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98906"/>
            <a:ext cx="11897228" cy="5155113"/>
            <a:chOff x="0" y="498906"/>
            <a:chExt cx="11897228" cy="515511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D5D82C0-6CAF-574D-B118-855822081320}"/>
                </a:ext>
              </a:extLst>
            </p:cNvPr>
            <p:cNvSpPr/>
            <p:nvPr userDrawn="1"/>
          </p:nvSpPr>
          <p:spPr>
            <a:xfrm rot="18900000">
              <a:off x="10849492" y="884438"/>
              <a:ext cx="9581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9EDF456-8163-F143-AF4A-903B97CE9BC9}"/>
                </a:ext>
              </a:extLst>
            </p:cNvPr>
            <p:cNvSpPr/>
            <p:nvPr userDrawn="1"/>
          </p:nvSpPr>
          <p:spPr>
            <a:xfrm rot="18900000">
              <a:off x="10890847" y="984019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2336C6D-E628-0041-857C-9322A2451661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DCC0BD75-E04F-104D-9C21-744FA4C6EF68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Parallelogram 53">
                <a:extLst>
                  <a:ext uri="{FF2B5EF4-FFF2-40B4-BE49-F238E27FC236}">
                    <a16:creationId xmlns:a16="http://schemas.microsoft.com/office/drawing/2014/main" id="{BFEE5699-8431-704F-A655-FD491E2D8B60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48EC5FD-D283-3B4D-A3B4-908D0BC14F43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51" name="Parallelogram 61">
                <a:extLst>
                  <a:ext uri="{FF2B5EF4-FFF2-40B4-BE49-F238E27FC236}">
                    <a16:creationId xmlns:a16="http://schemas.microsoft.com/office/drawing/2014/main" id="{AD9D228C-7638-1141-83AF-BA7FF2D55EAE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61">
                <a:extLst>
                  <a:ext uri="{FF2B5EF4-FFF2-40B4-BE49-F238E27FC236}">
                    <a16:creationId xmlns:a16="http://schemas.microsoft.com/office/drawing/2014/main" id="{CEF32391-A87F-C646-AB2F-1C912C7ABA50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7736CA0-AFFD-DB4F-8C22-2F4A88CE95D4}"/>
                </a:ext>
              </a:extLst>
            </p:cNvPr>
            <p:cNvSpPr/>
            <p:nvPr userDrawn="1"/>
          </p:nvSpPr>
          <p:spPr>
            <a:xfrm>
              <a:off x="9552721" y="1203981"/>
              <a:ext cx="14826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1F8AE9E-4B8A-9E48-8669-C9853A249D82}"/>
                </a:ext>
              </a:extLst>
            </p:cNvPr>
            <p:cNvSpPr/>
            <p:nvPr userDrawn="1"/>
          </p:nvSpPr>
          <p:spPr>
            <a:xfrm>
              <a:off x="9618398" y="1320692"/>
              <a:ext cx="1460280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43DF850-F8DA-9A4F-A9A4-0D9AAD65685F}"/>
                </a:ext>
              </a:extLst>
            </p:cNvPr>
            <p:cNvSpPr/>
            <p:nvPr userDrawn="1"/>
          </p:nvSpPr>
          <p:spPr>
            <a:xfrm rot="16200000">
              <a:off x="7335022" y="3370643"/>
              <a:ext cx="4450040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35AD5C-8478-8E4E-98D3-32BC46C27148}"/>
                </a:ext>
              </a:extLst>
            </p:cNvPr>
            <p:cNvSpPr/>
            <p:nvPr userDrawn="1"/>
          </p:nvSpPr>
          <p:spPr>
            <a:xfrm rot="16200000">
              <a:off x="7510091" y="3428998"/>
              <a:ext cx="4333326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5E48F8A-E28A-FB4B-B7D2-9FB364C19165}"/>
                </a:ext>
              </a:extLst>
            </p:cNvPr>
            <p:cNvSpPr/>
            <p:nvPr userDrawn="1"/>
          </p:nvSpPr>
          <p:spPr>
            <a:xfrm>
              <a:off x="0" y="5420595"/>
              <a:ext cx="957261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3ECE769-2F0D-354F-8005-B0E084BFBE6D}"/>
                </a:ext>
              </a:extLst>
            </p:cNvPr>
            <p:cNvSpPr/>
            <p:nvPr userDrawn="1"/>
          </p:nvSpPr>
          <p:spPr>
            <a:xfrm>
              <a:off x="0" y="5537306"/>
              <a:ext cx="966417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BADAE6B-754B-4148-902D-7F291DD0F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EC5B62-5641-E247-A8B8-460001BE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7A20382-9199-2847-97B8-8288D88F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4" name="Subtitle">
            <a:extLst>
              <a:ext uri="{FF2B5EF4-FFF2-40B4-BE49-F238E27FC236}">
                <a16:creationId xmlns:a16="http://schemas.microsoft.com/office/drawing/2014/main" id="{390AD8CB-CC7E-984F-9F6D-99A3A55A0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pic>
        <p:nvPicPr>
          <p:cNvPr id="45" name="Picture 44" descr="McGraw Hill cube Logo">
            <a:extLst>
              <a:ext uri="{FF2B5EF4-FFF2-40B4-BE49-F238E27FC236}">
                <a16:creationId xmlns:a16="http://schemas.microsoft.com/office/drawing/2014/main" id="{69BF1FB9-C8BA-C141-BB8B-638E1DEEC6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65" name="Name &amp; Surname">
            <a:extLst>
              <a:ext uri="{FF2B5EF4-FFF2-40B4-BE49-F238E27FC236}">
                <a16:creationId xmlns:a16="http://schemas.microsoft.com/office/drawing/2014/main" id="{434E83B2-513B-D840-ACC2-97CDC476F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66" name="Numeral Date">
            <a:extLst>
              <a:ext uri="{FF2B5EF4-FFF2-40B4-BE49-F238E27FC236}">
                <a16:creationId xmlns:a16="http://schemas.microsoft.com/office/drawing/2014/main" id="{FC4E2726-14C8-B14D-9721-780722739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C32D89BB-DA25-A44A-A94F-A4D8FF7965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2844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3748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- Appendix-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4C621B4-9BA6-FE43-9C64-9788F9AAA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pic>
        <p:nvPicPr>
          <p:cNvPr id="10" name="Picture 9" descr="McGraw Hill cube Logo">
            <a:extLst>
              <a:ext uri="{FF2B5EF4-FFF2-40B4-BE49-F238E27FC236}">
                <a16:creationId xmlns:a16="http://schemas.microsoft.com/office/drawing/2014/main" id="{DA944CFB-F2AB-1F4B-A4C9-0C1C0870C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34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– 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A2A2D41-DD4C-5142-BB67-1F26B8A75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8647846-01CE-514B-90CE-D4C484DE0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red cube Logo">
            <a:extLst>
              <a:ext uri="{FF2B5EF4-FFF2-40B4-BE49-F238E27FC236}">
                <a16:creationId xmlns:a16="http://schemas.microsoft.com/office/drawing/2014/main" id="{B4836203-0CB8-F644-8793-692AE7EC3A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82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8 – End Slide -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1A921E9-43B1-A64F-B9DA-CFC5BD8374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8A1B2-2685-2048-BFE2-B6555CC8C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accent1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705B96A-8D3B-C44A-9078-413E00333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McGraw Hill Logo">
            <a:extLst>
              <a:ext uri="{FF2B5EF4-FFF2-40B4-BE49-F238E27FC236}">
                <a16:creationId xmlns:a16="http://schemas.microsoft.com/office/drawing/2014/main" id="{AC15184A-376C-3847-A9F0-FFA9008CF0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81" y="1452056"/>
            <a:ext cx="703182" cy="7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67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40FAE7B-C969-EA4C-B018-E010BFDD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30" name="Picture 29" descr="McGraw Hill cube Logo">
            <a:extLst>
              <a:ext uri="{FF2B5EF4-FFF2-40B4-BE49-F238E27FC236}">
                <a16:creationId xmlns:a16="http://schemas.microsoft.com/office/drawing/2014/main" id="{FEAEE38D-F776-C54D-998E-34EC9E04A1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06002"/>
            <a:ext cx="11897228" cy="5350534"/>
            <a:chOff x="0" y="498906"/>
            <a:chExt cx="11897228" cy="535053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1B0339-C2E6-3143-B244-BD4D1E18126D}"/>
                </a:ext>
              </a:extLst>
            </p:cNvPr>
            <p:cNvSpPr/>
            <p:nvPr userDrawn="1"/>
          </p:nvSpPr>
          <p:spPr>
            <a:xfrm rot="18900000">
              <a:off x="10798542" y="892842"/>
              <a:ext cx="101783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129491A-35D4-A84B-9565-87CDF183DA99}"/>
                </a:ext>
              </a:extLst>
            </p:cNvPr>
            <p:cNvSpPr/>
            <p:nvPr userDrawn="1"/>
          </p:nvSpPr>
          <p:spPr>
            <a:xfrm rot="18900000">
              <a:off x="10890847" y="974494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0E98AE8-8411-B84B-8292-638139043AC5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DC41989C-E26D-6442-B3CA-B5B0F28175A6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AB6243CF-39D2-D048-B28C-C3914962E629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EA953C2-A653-0845-9DC2-36DE9B037A96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82" name="Parallelogram 61">
                <a:extLst>
                  <a:ext uri="{FF2B5EF4-FFF2-40B4-BE49-F238E27FC236}">
                    <a16:creationId xmlns:a16="http://schemas.microsoft.com/office/drawing/2014/main" id="{9C6D802B-1C1B-2448-A369-EA4FB3078951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1">
                <a:extLst>
                  <a:ext uri="{FF2B5EF4-FFF2-40B4-BE49-F238E27FC236}">
                    <a16:creationId xmlns:a16="http://schemas.microsoft.com/office/drawing/2014/main" id="{EDEDF0C9-1B0B-7D40-9C60-92AD32713352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03BDD-F085-D54C-9B92-5D89770BA44F}"/>
                </a:ext>
              </a:extLst>
            </p:cNvPr>
            <p:cNvSpPr/>
            <p:nvPr userDrawn="1"/>
          </p:nvSpPr>
          <p:spPr>
            <a:xfrm rot="16200000">
              <a:off x="10612440" y="1560289"/>
              <a:ext cx="69378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5" y="1746499"/>
              <a:ext cx="684354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668130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AB71DA5-CF63-FE4F-AE8F-D72A2684966E}"/>
                </a:ext>
              </a:extLst>
            </p:cNvPr>
            <p:cNvSpPr/>
            <p:nvPr userDrawn="1"/>
          </p:nvSpPr>
          <p:spPr>
            <a:xfrm rot="16200000">
              <a:off x="10778958" y="1603747"/>
              <a:ext cx="594165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72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74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EC6ED01-89A0-7B4E-84D8-3604A114E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26" name="Picture 25" descr="McGraw Hill red cube Logo">
            <a:extLst>
              <a:ext uri="{FF2B5EF4-FFF2-40B4-BE49-F238E27FC236}">
                <a16:creationId xmlns:a16="http://schemas.microsoft.com/office/drawing/2014/main" id="{A18E319A-A3FF-CB41-AC94-68C78BF6DA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38B502-8BAD-5248-B9DE-FB96A0F8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7754"/>
            <a:ext cx="11851251" cy="5338782"/>
            <a:chOff x="-14169" y="506202"/>
            <a:chExt cx="11851251" cy="533878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8C88DB-8810-E447-8A81-0F3785A8C157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82E3CE-BD2B-6340-900F-B2BA9F83F177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A29EC1-CD07-CB4F-92F6-2FBF0D61BF1C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3A07749-049F-F14B-A2DF-F987E7A19542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EB25190-E7AE-5641-B401-057448851CBD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F062EBD-C107-A945-A796-8FBA20908D1F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solidFill>
                <a:srgbClr val="E21A23"/>
              </a:solidFill>
            </p:grpSpPr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F6133709-CC2E-AD4D-B22A-55D6A67BD879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id="{3D135569-176F-D34C-B1AA-FC3F2A4245B6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8783BD0-5800-864A-85E4-A5FA8CDECACD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92AABA7-D5EC-3E42-92EF-22F71D946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2B211AD-4A3A-0F47-97B5-BEA7151AA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316A894F-484A-204F-ABA7-30CBA739C3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4E6E17B-B3EE-D24B-8186-59427D04F31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73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FD39785A-557E-E14B-A935-CDBDBDD4CDA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E37CF15-892E-7F49-AF0C-7BE439FF3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23" name="Picture 22" descr="McGraw Hill red cube Logo">
            <a:extLst>
              <a:ext uri="{FF2B5EF4-FFF2-40B4-BE49-F238E27FC236}">
                <a16:creationId xmlns:a16="http://schemas.microsoft.com/office/drawing/2014/main" id="{044DDC38-FB28-EF4C-ADCF-A9C98CF64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38D3D7-DCCD-8346-A433-F53F64323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E26DE9-E717-A84D-B0C4-9053EBE19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9649"/>
            <a:ext cx="11851251" cy="5338782"/>
            <a:chOff x="-14169" y="506202"/>
            <a:chExt cx="11851251" cy="5338782"/>
          </a:xfrm>
          <a:solidFill>
            <a:schemeClr val="bg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29C28D-14ED-B84E-8E53-A6BB8329DEDB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9AA42A9-15FB-6749-AE69-FC1D7B7168F3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  <a:grpFill/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B22248-2D53-E247-AA3F-ED2E1D124D64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F1BFD95-5698-FF43-AD20-66576A3F3D3A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A044FDD-50FA-1648-9457-EC05013947C0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6C32C9E-D401-6E48-9976-914E453C4AD3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grpFill/>
            </p:grpSpPr>
            <p:sp>
              <p:nvSpPr>
                <p:cNvPr id="38" name="Parallelogram 37">
                  <a:extLst>
                    <a:ext uri="{FF2B5EF4-FFF2-40B4-BE49-F238E27FC236}">
                      <a16:creationId xmlns:a16="http://schemas.microsoft.com/office/drawing/2014/main" id="{71008BFB-11BC-2542-8376-F7BB3B08D447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38">
                  <a:extLst>
                    <a:ext uri="{FF2B5EF4-FFF2-40B4-BE49-F238E27FC236}">
                      <a16:creationId xmlns:a16="http://schemas.microsoft.com/office/drawing/2014/main" id="{BFC3B435-F175-C845-9FEA-61EBC171A2A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E2D5033-F106-D542-AA2A-50FF984D99EF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227B73EB-364A-AA4A-A6AE-FEB152CC18EC}"/>
              </a:ext>
            </a:extLst>
          </p:cNvPr>
          <p:cNvSpPr txBox="1">
            <a:spLocks/>
          </p:cNvSpPr>
          <p:nvPr userDrawn="1"/>
        </p:nvSpPr>
        <p:spPr>
          <a:xfrm>
            <a:off x="4836483" y="3946181"/>
            <a:ext cx="6338254" cy="555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E887DFBA-3B0F-FA44-9309-DD5EEEB5A3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C069C5FF-C4F5-3B4E-990A-A42FD42A45F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42CA5-C77D-EE42-951F-A510D9A108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-813992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954052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able of Contents - CU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8C330D-E520-B044-BD7F-823FA3970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25"/>
          <a:stretch/>
        </p:blipFill>
        <p:spPr>
          <a:xfrm>
            <a:off x="0" y="728662"/>
            <a:ext cx="12187066" cy="612933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AE447BA-E1FE-7549-9DBC-7AACD8913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853" y="1433824"/>
            <a:ext cx="2583634" cy="1183772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F4F9D-236C-FE44-AC73-5145CBDED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5566" y="2132792"/>
            <a:ext cx="6331352" cy="3515654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7D0B80-12FD-454F-BA40-B491810A45CD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6" name="Chapter Title">
            <a:extLst>
              <a:ext uri="{FF2B5EF4-FFF2-40B4-BE49-F238E27FC236}">
                <a16:creationId xmlns:a16="http://schemas.microsoft.com/office/drawing/2014/main" id="{76329F06-79E5-9746-AFE7-EEB93682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08BA20F-287E-A64B-B0E2-6A026B433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D511974-7E30-5F48-9610-8BB584FB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28" y="1648584"/>
            <a:ext cx="2190520" cy="3329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52" name="Subtitle">
            <a:extLst>
              <a:ext uri="{FF2B5EF4-FFF2-40B4-BE49-F238E27FC236}">
                <a16:creationId xmlns:a16="http://schemas.microsoft.com/office/drawing/2014/main" id="{409D71C9-875A-1A4D-8CAB-D768AA686F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6028" y="2021714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6" name="Copy 2">
            <a:extLst>
              <a:ext uri="{FF2B5EF4-FFF2-40B4-BE49-F238E27FC236}">
                <a16:creationId xmlns:a16="http://schemas.microsoft.com/office/drawing/2014/main" id="{D446FFD1-F5A6-7C4B-B3E0-9B8AF09F1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37" name="Copy 2">
            <a:extLst>
              <a:ext uri="{FF2B5EF4-FFF2-40B4-BE49-F238E27FC236}">
                <a16:creationId xmlns:a16="http://schemas.microsoft.com/office/drawing/2014/main" id="{3832C629-D010-424E-8A08-13B9003331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0" name="Copy 2">
            <a:extLst>
              <a:ext uri="{FF2B5EF4-FFF2-40B4-BE49-F238E27FC236}">
                <a16:creationId xmlns:a16="http://schemas.microsoft.com/office/drawing/2014/main" id="{230F3435-ED54-634F-BEC4-8BA3E46EEE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py 2">
            <a:extLst>
              <a:ext uri="{FF2B5EF4-FFF2-40B4-BE49-F238E27FC236}">
                <a16:creationId xmlns:a16="http://schemas.microsoft.com/office/drawing/2014/main" id="{0538509E-84DE-5B48-9C6C-F12FEB805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44" name="Copy 2">
            <a:extLst>
              <a:ext uri="{FF2B5EF4-FFF2-40B4-BE49-F238E27FC236}">
                <a16:creationId xmlns:a16="http://schemas.microsoft.com/office/drawing/2014/main" id="{4ECEB2AE-9816-3A4C-938A-3042348F0E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opy 2">
            <a:extLst>
              <a:ext uri="{FF2B5EF4-FFF2-40B4-BE49-F238E27FC236}">
                <a16:creationId xmlns:a16="http://schemas.microsoft.com/office/drawing/2014/main" id="{83FC4E0C-81D0-2843-AF35-C8972AD081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1895650C-4BDD-2C4A-B540-9EC7AF02BBF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E74A92CB-3D2E-0446-A274-2F2CAA3160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771E4932-0E80-7849-8F31-59BE385071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2C589809-6889-304F-BCFD-CB64BE2997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2315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2 - Table of Conten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9539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84DAE-CB25-CA46-92DA-96F9B98F3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32" name="Chapter Title">
            <a:extLst>
              <a:ext uri="{FF2B5EF4-FFF2-40B4-BE49-F238E27FC236}">
                <a16:creationId xmlns:a16="http://schemas.microsoft.com/office/drawing/2014/main" id="{A3C8596E-EA5D-684C-8A87-6E61DFA8A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86BE882A-7C95-DB46-BB47-D80D783466A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DCA9C4C-4F7B-8F4F-A1CD-CFC62E52F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4118751" cy="33290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5" name="Subtitle">
            <a:extLst>
              <a:ext uri="{FF2B5EF4-FFF2-40B4-BE49-F238E27FC236}">
                <a16:creationId xmlns:a16="http://schemas.microsoft.com/office/drawing/2014/main" id="{E6A78EA7-0D45-D84E-9603-8D69EB853F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052" y="2023690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FFB5E7A5-06FF-8E41-A206-8FE0483CFA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69222BC1-7ACE-A845-B5C4-562B12BD88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8" name="Copy 2">
            <a:extLst>
              <a:ext uri="{FF2B5EF4-FFF2-40B4-BE49-F238E27FC236}">
                <a16:creationId xmlns:a16="http://schemas.microsoft.com/office/drawing/2014/main" id="{45AB5212-6841-5641-A6E9-2439AD1F5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opy 2">
            <a:extLst>
              <a:ext uri="{FF2B5EF4-FFF2-40B4-BE49-F238E27FC236}">
                <a16:creationId xmlns:a16="http://schemas.microsoft.com/office/drawing/2014/main" id="{F33E9590-2B13-C240-8A3F-C37F5BF0FA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8E55FD44-AA75-3240-B10E-45B18867F8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96FFBA0B-358D-D141-BE91-646C0B1AD2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52" name="Copy 2">
            <a:extLst>
              <a:ext uri="{FF2B5EF4-FFF2-40B4-BE49-F238E27FC236}">
                <a16:creationId xmlns:a16="http://schemas.microsoft.com/office/drawing/2014/main" id="{265B6FF0-F656-0B43-B8D5-E437272BE5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opy 2">
            <a:extLst>
              <a:ext uri="{FF2B5EF4-FFF2-40B4-BE49-F238E27FC236}">
                <a16:creationId xmlns:a16="http://schemas.microsoft.com/office/drawing/2014/main" id="{31B6FA48-16DD-004A-9464-40670B7009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4" name="Copy 2">
            <a:extLst>
              <a:ext uri="{FF2B5EF4-FFF2-40B4-BE49-F238E27FC236}">
                <a16:creationId xmlns:a16="http://schemas.microsoft.com/office/drawing/2014/main" id="{3B8A7439-D821-E74D-A59D-0A056B5D0A5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5" name="Copy 2">
            <a:extLst>
              <a:ext uri="{FF2B5EF4-FFF2-40B4-BE49-F238E27FC236}">
                <a16:creationId xmlns:a16="http://schemas.microsoft.com/office/drawing/2014/main" id="{8E79F517-E97A-2748-BB37-5253B0C35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13129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83309-70D3-0340-B14E-BE30AF3BD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A8ABF64-91D8-2F48-97D4-73DC521F4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3" name="Headline 2">
            <a:extLst>
              <a:ext uri="{FF2B5EF4-FFF2-40B4-BE49-F238E27FC236}">
                <a16:creationId xmlns:a16="http://schemas.microsoft.com/office/drawing/2014/main" id="{5F149B35-BE87-6D4B-A76F-EE326743B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A06E633F-6C97-9A48-A124-6CBA22618D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32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4889A88A-0710-A042-8072-3AD02CDB9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8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92C61-A2E3-D441-8137-CB45AFE08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6919F8-F58F-2A4A-98F5-FDE984CD9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84A42B3-C875-7246-A333-E68DA98D95DB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72291B4-31A1-FC4C-9218-CC71C5ECF3DC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9130DD8-37F0-BF47-8443-E9DE9187AB2F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CD89C06-927B-1048-857D-F555B58E9E09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7E0C0AC-9BA1-214B-8145-543EE42ED6E9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4538913-9335-E444-BF4E-F794A08ED497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0E2A164-33EF-A54E-9F2D-524ABD561FD8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4A060C7-32C6-3044-9FCC-1367B695FF14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19BE616-B0FC-664F-8D2F-6A3F97AB1633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EF27DDE-4D35-EC48-99B6-93AD172168ED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B9AE42F-8A3D-BD41-8E8C-B03D6F2AABFD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018B7F2-7545-1A40-8767-8909D3F4819C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F24CA8-7119-C74B-961C-0D182044791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0" name="Parallelogram 39">
                  <a:extLst>
                    <a:ext uri="{FF2B5EF4-FFF2-40B4-BE49-F238E27FC236}">
                      <a16:creationId xmlns:a16="http://schemas.microsoft.com/office/drawing/2014/main" id="{4ECDA969-3B93-0041-8812-9414A9750FCE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CA5C2512-C76D-6E41-8E09-02263D12AC03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E6F009D-4DD9-1445-882C-05B6CB71001E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38" name="Parallelogram 61">
                  <a:extLst>
                    <a:ext uri="{FF2B5EF4-FFF2-40B4-BE49-F238E27FC236}">
                      <a16:creationId xmlns:a16="http://schemas.microsoft.com/office/drawing/2014/main" id="{4FF1D96C-C26A-D247-B296-2D1B409294A0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61">
                  <a:extLst>
                    <a:ext uri="{FF2B5EF4-FFF2-40B4-BE49-F238E27FC236}">
                      <a16:creationId xmlns:a16="http://schemas.microsoft.com/office/drawing/2014/main" id="{5610441A-E740-F54A-80F8-0C5A74DE2B3B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56" name="Picture 55" descr="McGraw Hill red cube Logo">
            <a:extLst>
              <a:ext uri="{FF2B5EF4-FFF2-40B4-BE49-F238E27FC236}">
                <a16:creationId xmlns:a16="http://schemas.microsoft.com/office/drawing/2014/main" id="{FB8ADFE6-C4A2-E14F-8FFD-6019DBA61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1D270C0A-6D12-D543-BBDC-13F13EEF7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AB0CE1-8D6D-7448-B8CE-6354B4485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2EA7844D-0BD6-CD4D-8958-F02051CF3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0" name="Subtitle">
            <a:extLst>
              <a:ext uri="{FF2B5EF4-FFF2-40B4-BE49-F238E27FC236}">
                <a16:creationId xmlns:a16="http://schemas.microsoft.com/office/drawing/2014/main" id="{360FC992-BC0C-6F41-B636-9B86C8738C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44" name="Name &amp; Surname">
            <a:extLst>
              <a:ext uri="{FF2B5EF4-FFF2-40B4-BE49-F238E27FC236}">
                <a16:creationId xmlns:a16="http://schemas.microsoft.com/office/drawing/2014/main" id="{0FC2ACD5-DFC3-DC4A-AD29-579EDAF07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43" name="Numeral Date">
            <a:extLst>
              <a:ext uri="{FF2B5EF4-FFF2-40B4-BE49-F238E27FC236}">
                <a16:creationId xmlns:a16="http://schemas.microsoft.com/office/drawing/2014/main" id="{C75370B1-A29C-D045-93FF-A3FF43E45D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62B1EA1F-4CEF-8943-B26B-D2EE7BECA2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03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341A4-E791-D44E-AC57-83B8D467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7613E3-528C-4B48-962F-218DA3062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5D06A-C660-304A-BF51-E53969C245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25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BB60C-87AB-3B4D-9FA6-2E22249D4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A93A090-B6E4-C645-ACB7-BA8B5BBC5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E5E1A-83D6-C743-AA00-2266C72F07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36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7113C-B06C-114F-9BC4-D9927D5ED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8" name="Chapter Title">
            <a:extLst>
              <a:ext uri="{FF2B5EF4-FFF2-40B4-BE49-F238E27FC236}">
                <a16:creationId xmlns:a16="http://schemas.microsoft.com/office/drawing/2014/main" id="{3B15BE9E-15AB-6248-BC6C-65FA9B41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902644F1-F876-6F4E-B0D0-30B61C1D1DA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E612916-D698-B646-8E99-73538FEC0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2D25A3E2-5973-1F47-9839-AEEF2A9FA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Headline 2">
            <a:extLst>
              <a:ext uri="{FF2B5EF4-FFF2-40B4-BE49-F238E27FC236}">
                <a16:creationId xmlns:a16="http://schemas.microsoft.com/office/drawing/2014/main" id="{3B9320FD-ECFE-2547-B24C-41807BE745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BE08606E-3A0D-A34C-AE43-FA45C840AF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30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199" cy="61314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715F7-79AE-4445-BAD3-85182EECD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83F9BD00-9860-B24B-A115-ADCF1F873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B24EE79-0614-1C44-9851-9AF8AE45475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6C2F877-471D-F64A-908A-B18F17859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7BE2A8A8-9F48-D340-BBE6-3CCC22FF3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187EC-ADB8-8D41-852E-6A8DD6FB36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800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7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200" cy="613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5827C1-94DC-5940-A85A-10CDA96F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092D0355-EC65-A840-8C46-2F2D005A4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5E1BBCE-1234-3F43-9A61-5DFC3A3C1E1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129857A-4191-9E44-B536-ECD8F7869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A78ABDEE-3F66-9544-9A11-A8EE097D13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50FC85D-27CD-FF4D-8BFA-DF4E67E5B4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799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8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L. H.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op Nav">
            <a:extLst>
              <a:ext uri="{FF2B5EF4-FFF2-40B4-BE49-F238E27FC236}">
                <a16:creationId xmlns:a16="http://schemas.microsoft.com/office/drawing/2014/main" id="{B0DBB454-2923-D247-A793-2E1AD83EDC61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96931D-0790-784E-B4DB-8ED1ACF44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3321724"/>
            <a:ext cx="12191998" cy="3027950"/>
            <a:chOff x="1" y="2621937"/>
            <a:chExt cx="12191998" cy="30279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5043362-8F75-0745-A63A-7834495F8714}"/>
                </a:ext>
              </a:extLst>
            </p:cNvPr>
            <p:cNvGrpSpPr/>
            <p:nvPr userDrawn="1"/>
          </p:nvGrpSpPr>
          <p:grpSpPr>
            <a:xfrm>
              <a:off x="1" y="2621937"/>
              <a:ext cx="2001201" cy="233422"/>
              <a:chOff x="0" y="2656480"/>
              <a:chExt cx="9572617" cy="23342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66ECAB-7133-AD4B-B0EE-28A4BEF04CAC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C11623C-AC1A-4A43-A565-9255506E6567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8D16141-CCAB-0746-8535-98B2E101BCFA}"/>
                </a:ext>
              </a:extLst>
            </p:cNvPr>
            <p:cNvGrpSpPr/>
            <p:nvPr userDrawn="1"/>
          </p:nvGrpSpPr>
          <p:grpSpPr>
            <a:xfrm rot="5400000">
              <a:off x="428932" y="4077616"/>
              <a:ext cx="2911120" cy="233422"/>
              <a:chOff x="0" y="2656480"/>
              <a:chExt cx="9572617" cy="23342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52A5FA2-4E0D-C54C-BB84-BDD6D943E8D4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C389AD1-AB5B-BD49-AB38-9B9B1604791E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969F282-EF38-FC40-905F-6E5D77FB9041}"/>
                </a:ext>
              </a:extLst>
            </p:cNvPr>
            <p:cNvGrpSpPr/>
            <p:nvPr userDrawn="1"/>
          </p:nvGrpSpPr>
          <p:grpSpPr>
            <a:xfrm>
              <a:off x="1884490" y="5416463"/>
              <a:ext cx="10307509" cy="233422"/>
              <a:chOff x="0" y="2656480"/>
              <a:chExt cx="9572617" cy="23342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C2C7F0-EC9D-D44C-B4DD-06FE6C88E716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BDA258-0A0D-F741-9901-55DEAA79A460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5B8D5-712F-414E-A26F-6FA978D44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D7037DB2-618C-FC4F-9EF6-9DD398234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48" name="Pg">
            <a:extLst>
              <a:ext uri="{FF2B5EF4-FFF2-40B4-BE49-F238E27FC236}">
                <a16:creationId xmlns:a16="http://schemas.microsoft.com/office/drawing/2014/main" id="{75E0C428-3E02-FA42-99AF-95E6B1BE253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785BAF5-3D1A-EB44-9381-2C704C223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50" y="958960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01">
            <a:extLst>
              <a:ext uri="{FF2B5EF4-FFF2-40B4-BE49-F238E27FC236}">
                <a16:creationId xmlns:a16="http://schemas.microsoft.com/office/drawing/2014/main" id="{C7460D23-DB38-E34B-9711-F933BB9213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51" y="181383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" name="Headline 1">
            <a:extLst>
              <a:ext uri="{FF2B5EF4-FFF2-40B4-BE49-F238E27FC236}">
                <a16:creationId xmlns:a16="http://schemas.microsoft.com/office/drawing/2014/main" id="{8E9BAA1C-DF88-B445-9BDF-5E8FB00ADB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9197" y="1813832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0" name="Copy 1">
            <a:extLst>
              <a:ext uri="{FF2B5EF4-FFF2-40B4-BE49-F238E27FC236}">
                <a16:creationId xmlns:a16="http://schemas.microsoft.com/office/drawing/2014/main" id="{238D5C13-6BC6-864C-852E-088734E0F5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2671" y="2265940"/>
            <a:ext cx="4241637" cy="420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</p:txBody>
      </p:sp>
      <p:sp>
        <p:nvSpPr>
          <p:cNvPr id="33" name="02">
            <a:extLst>
              <a:ext uri="{FF2B5EF4-FFF2-40B4-BE49-F238E27FC236}">
                <a16:creationId xmlns:a16="http://schemas.microsoft.com/office/drawing/2014/main" id="{502F8C79-77C0-5C48-867D-B292CA3E5A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50" y="3291803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Headline 2">
            <a:extLst>
              <a:ext uri="{FF2B5EF4-FFF2-40B4-BE49-F238E27FC236}">
                <a16:creationId xmlns:a16="http://schemas.microsoft.com/office/drawing/2014/main" id="{1217D55F-AC99-6C4B-A91A-B525B2F82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6296" y="3291803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69" name="Copy 2">
            <a:extLst>
              <a:ext uri="{FF2B5EF4-FFF2-40B4-BE49-F238E27FC236}">
                <a16:creationId xmlns:a16="http://schemas.microsoft.com/office/drawing/2014/main" id="{6B38AE9F-747B-2849-9A2B-8E78114D04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99196" y="3698521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36" name="03">
            <a:extLst>
              <a:ext uri="{FF2B5EF4-FFF2-40B4-BE49-F238E27FC236}">
                <a16:creationId xmlns:a16="http://schemas.microsoft.com/office/drawing/2014/main" id="{8C7E74A7-FBB4-F44D-9FD3-F3C86CE25C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563" y="4758717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8" name="Headline 3">
            <a:extLst>
              <a:ext uri="{FF2B5EF4-FFF2-40B4-BE49-F238E27FC236}">
                <a16:creationId xmlns:a16="http://schemas.microsoft.com/office/drawing/2014/main" id="{A5C9EDD8-7B5C-B14B-A1FE-E4BC3B6F3C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06296" y="4752591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70" name="Copy 3">
            <a:extLst>
              <a:ext uri="{FF2B5EF4-FFF2-40B4-BE49-F238E27FC236}">
                <a16:creationId xmlns:a16="http://schemas.microsoft.com/office/drawing/2014/main" id="{C2895A15-FE9A-7A4F-8035-F76C77E050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12671" y="5182326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093DB3-273B-AF41-9798-B6C4095D96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35788" y="1746250"/>
            <a:ext cx="4148137" cy="5111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68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3287A0-C8FD-6449-8310-14600C68C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3321723"/>
            <a:ext cx="12192000" cy="3027951"/>
            <a:chOff x="0" y="2621937"/>
            <a:chExt cx="12192000" cy="3027951"/>
          </a:xfrm>
          <a:solidFill>
            <a:schemeClr val="accent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87DFCB-27DE-CA43-932D-377A4B7A96E8}"/>
                </a:ext>
              </a:extLst>
            </p:cNvPr>
            <p:cNvSpPr/>
            <p:nvPr userDrawn="1"/>
          </p:nvSpPr>
          <p:spPr>
            <a:xfrm>
              <a:off x="0" y="2621937"/>
              <a:ext cx="1821468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C1B40-A6DC-E140-A12A-4D94A2DA9CA4}"/>
                </a:ext>
              </a:extLst>
            </p:cNvPr>
            <p:cNvSpPr/>
            <p:nvPr userDrawn="1"/>
          </p:nvSpPr>
          <p:spPr>
            <a:xfrm rot="5400000">
              <a:off x="372227" y="4020914"/>
              <a:ext cx="3027951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788E9F-4D6F-FC49-AFFB-0DB170A87861}"/>
                </a:ext>
              </a:extLst>
            </p:cNvPr>
            <p:cNvSpPr/>
            <p:nvPr userDrawn="1"/>
          </p:nvSpPr>
          <p:spPr>
            <a:xfrm>
              <a:off x="1810327" y="5419887"/>
              <a:ext cx="10381673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26904-2D64-A041-AED1-1566B3F82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9A5F8572-960D-D448-90C2-B30ED4284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48342CED-001C-AD48-8427-D341DEBD80C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B0E7CBC-867F-A54C-812D-51EB02B0D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4895" y="958960"/>
            <a:ext cx="4796859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8" name="01">
            <a:extLst>
              <a:ext uri="{FF2B5EF4-FFF2-40B4-BE49-F238E27FC236}">
                <a16:creationId xmlns:a16="http://schemas.microsoft.com/office/drawing/2014/main" id="{4DD26A78-8BCB-B24A-B98B-D3C5C72014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7796" y="1718735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7" name="Headline 1">
            <a:extLst>
              <a:ext uri="{FF2B5EF4-FFF2-40B4-BE49-F238E27FC236}">
                <a16:creationId xmlns:a16="http://schemas.microsoft.com/office/drawing/2014/main" id="{F77579FA-E0A6-BE4E-B83A-0F7305BA49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46642" y="1718735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9" name="Copy 1">
            <a:extLst>
              <a:ext uri="{FF2B5EF4-FFF2-40B4-BE49-F238E27FC236}">
                <a16:creationId xmlns:a16="http://schemas.microsoft.com/office/drawing/2014/main" id="{2388C246-4C64-A44F-961B-615B097BA7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3018" y="2156391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02">
            <a:extLst>
              <a:ext uri="{FF2B5EF4-FFF2-40B4-BE49-F238E27FC236}">
                <a16:creationId xmlns:a16="http://schemas.microsoft.com/office/drawing/2014/main" id="{830944A2-8584-BC4A-92AA-32D0B4464A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4895" y="3196706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0" name="Headline 2">
            <a:extLst>
              <a:ext uri="{FF2B5EF4-FFF2-40B4-BE49-F238E27FC236}">
                <a16:creationId xmlns:a16="http://schemas.microsoft.com/office/drawing/2014/main" id="{FDD69F5D-AB79-3845-A6F2-385D5C5B1B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3741" y="3196706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2" name="Copy 2">
            <a:extLst>
              <a:ext uri="{FF2B5EF4-FFF2-40B4-BE49-F238E27FC236}">
                <a16:creationId xmlns:a16="http://schemas.microsoft.com/office/drawing/2014/main" id="{3D89D222-7622-9044-A731-85FC8011D9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0117" y="3634362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03">
            <a:extLst>
              <a:ext uri="{FF2B5EF4-FFF2-40B4-BE49-F238E27FC236}">
                <a16:creationId xmlns:a16="http://schemas.microsoft.com/office/drawing/2014/main" id="{A0717EC4-4CFA-3746-A443-E79E29767C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6008" y="465438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5" name="Headline 3">
            <a:extLst>
              <a:ext uri="{FF2B5EF4-FFF2-40B4-BE49-F238E27FC236}">
                <a16:creationId xmlns:a16="http://schemas.microsoft.com/office/drawing/2014/main" id="{0D57046F-F33F-6840-BE9B-EAD06F2C96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3741" y="4657494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4" name="Copy 3">
            <a:extLst>
              <a:ext uri="{FF2B5EF4-FFF2-40B4-BE49-F238E27FC236}">
                <a16:creationId xmlns:a16="http://schemas.microsoft.com/office/drawing/2014/main" id="{4F9721F3-9853-5247-BD5C-9420E958AD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1230" y="5092596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6DB3A7-20E0-684E-9A74-A2BF27E7FB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69975" y="1373188"/>
            <a:ext cx="4438650" cy="5484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7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p Nav">
            <a:extLst>
              <a:ext uri="{FF2B5EF4-FFF2-40B4-BE49-F238E27FC236}">
                <a16:creationId xmlns:a16="http://schemas.microsoft.com/office/drawing/2014/main" id="{E4D20FAE-37C6-C749-A4C0-1C7EB7AFC4CD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C79D01-1491-1A46-B0B6-F2FEBC1BA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404AE-4E2C-6049-95E3-193B665C2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DA8190D2-E978-6643-BCB2-60CDE40B8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5B59F53A-E8CF-1C40-B445-91F374C88B6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9255ED6-FF99-7C4C-872F-AE8527729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AA788A84-57E8-A34B-9A7A-191EA5DB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B745550E-7BE1-494D-B44D-4932A01F33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959AF58F-8047-4A4F-B1B7-E6B18CF6A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7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DB41E570-CA75-A746-B954-43B4FA2F75C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D6D3B9-5F57-4D46-94D5-27811194D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EF590-E588-8B41-AF56-718C495BB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8B0874C-8B01-C74F-A1E1-E491D257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FC8C3A12-05AB-384D-B38A-AA60F17D987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95255C-5C21-B44A-9272-4243F8BC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19F8877B-D18D-CF4F-A4B3-5626E1DDC4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24804DEE-1D02-2343-BFAA-2C9772B155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1" name="Call out Box">
            <a:extLst>
              <a:ext uri="{FF2B5EF4-FFF2-40B4-BE49-F238E27FC236}">
                <a16:creationId xmlns:a16="http://schemas.microsoft.com/office/drawing/2014/main" id="{B084D13F-DF47-7449-946E-30E399B43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2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4543A-2943-E144-B0C9-4FF147982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A8E5E85-12FB-CF4F-8F55-864987A9A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5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25C50BE7-02B9-E94F-82D1-CA65C5808638}"/>
              </a:ext>
            </a:extLst>
          </p:cNvPr>
          <p:cNvSpPr/>
          <p:nvPr userDrawn="1"/>
        </p:nvSpPr>
        <p:spPr>
          <a:xfrm>
            <a:off x="0" y="-1"/>
            <a:ext cx="12192000" cy="6860093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 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EC3F10-5F67-304B-8825-308AD531C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8AD3BE-D6CF-A64B-8811-9A8A9093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2867" y="-3"/>
            <a:ext cx="11734660" cy="6349157"/>
            <a:chOff x="362867" y="-3"/>
            <a:chExt cx="11734660" cy="634915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362867" y="6136112"/>
              <a:ext cx="10780357" cy="213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/>
          </p:nvSpPr>
          <p:spPr>
            <a:xfrm rot="16200000">
              <a:off x="9515714" y="4721644"/>
              <a:ext cx="3025021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49CCB56-97C4-D743-80FD-7AEEF01BDBA1}"/>
                </a:ext>
              </a:extLst>
            </p:cNvPr>
            <p:cNvSpPr/>
            <p:nvPr/>
          </p:nvSpPr>
          <p:spPr>
            <a:xfrm>
              <a:off x="9502377" y="3324133"/>
              <a:ext cx="1640847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88F149-DAA2-B848-801A-FCC1422F3B96}"/>
                </a:ext>
              </a:extLst>
            </p:cNvPr>
            <p:cNvSpPr/>
            <p:nvPr/>
          </p:nvSpPr>
          <p:spPr>
            <a:xfrm rot="16200000">
              <a:off x="9188261" y="3004154"/>
              <a:ext cx="858236" cy="230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chemeClr val="bg1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9147057" y="1613790"/>
              <a:ext cx="2950470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27200B-3CEF-4543-AFE8-A349D401B181}"/>
                </a:ext>
              </a:extLst>
            </p:cNvPr>
            <p:cNvSpPr/>
            <p:nvPr userDrawn="1"/>
          </p:nvSpPr>
          <p:spPr>
            <a:xfrm rot="16200000">
              <a:off x="-2696712" y="3059577"/>
              <a:ext cx="6349157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 descr="McGraw Hill red cube Logo">
            <a:extLst>
              <a:ext uri="{FF2B5EF4-FFF2-40B4-BE49-F238E27FC236}">
                <a16:creationId xmlns:a16="http://schemas.microsoft.com/office/drawing/2014/main" id="{AD397FEF-023D-054E-ACC9-0270E3770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46F528F-8FD7-0046-8513-FB61348B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BC2A16-3F7C-3046-969E-5B8D87BD3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518E6496-8922-7A41-B98C-68CD63029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C521F783-BD0D-4E45-AF8D-244BD4F70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31" name="Name &amp; Surname">
            <a:extLst>
              <a:ext uri="{FF2B5EF4-FFF2-40B4-BE49-F238E27FC236}">
                <a16:creationId xmlns:a16="http://schemas.microsoft.com/office/drawing/2014/main" id="{4A623C1E-7ACF-624F-925D-EE13A08C6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30" name="Numeral Date">
            <a:extLst>
              <a:ext uri="{FF2B5EF4-FFF2-40B4-BE49-F238E27FC236}">
                <a16:creationId xmlns:a16="http://schemas.microsoft.com/office/drawing/2014/main" id="{80B0E6A2-D15A-844C-BC00-3E06BA55C9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E67ABFC-699A-5442-B333-C5B9BFC1B6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63602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op Nav">
            <a:extLst>
              <a:ext uri="{FF2B5EF4-FFF2-40B4-BE49-F238E27FC236}">
                <a16:creationId xmlns:a16="http://schemas.microsoft.com/office/drawing/2014/main" id="{FC231581-4C30-CC44-97C7-AF37930886B5}"/>
              </a:ext>
            </a:extLst>
          </p:cNvPr>
          <p:cNvSpPr/>
          <p:nvPr userDrawn="1"/>
        </p:nvSpPr>
        <p:spPr>
          <a:xfrm>
            <a:off x="8105548" y="728663"/>
            <a:ext cx="4086452" cy="406829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441DD-A5DD-674E-B805-796E0DCE8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6AF6692-F0B1-984D-AAE3-766630556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77BBF566-40CB-864A-B2E3-96B94E6B1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AECED608-F065-4D58-B7C8-0C1C936EBB3A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73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op Nav">
            <a:extLst>
              <a:ext uri="{FF2B5EF4-FFF2-40B4-BE49-F238E27FC236}">
                <a16:creationId xmlns:a16="http://schemas.microsoft.com/office/drawing/2014/main" id="{5632E63E-8B1B-134B-9EA1-CD9ACBB6716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77483-4A49-AA4B-8B2E-9115C1ECC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93D016-9E70-8F45-AA00-97F5080F2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73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5B405-5520-D342-BFF1-B35680114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84EF5F22-40A4-F34C-9AAE-3BE16DC4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9E56A7A9-2EA7-8342-A088-17D4FCB6BD7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80C8E3-777D-544D-80D5-B7791BC58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7A9CB7-967C-C743-9745-5972400AEA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01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17A81-5A2C-1C46-B732-6D8F752FE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C868D27C-4A66-3D40-B6D9-DA3C3E77B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6307E64D-ABD6-964C-A9ED-0F2BC5F5DFC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4E7FBC-DBF4-A843-BCC8-3AABD2752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32ECF-C481-0042-9C4B-69AC0151F6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26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24E95-DAF4-C047-A8A8-63805777A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A2B021-614E-CC4D-9416-F375CF1D8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918D5D-8AA4-3844-A0DB-F33D1F9E638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41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9A50EBF1-7D5E-3747-8077-326AF31A95C4}"/>
              </a:ext>
            </a:extLst>
          </p:cNvPr>
          <p:cNvSpPr/>
          <p:nvPr userDrawn="1"/>
        </p:nvSpPr>
        <p:spPr>
          <a:xfrm>
            <a:off x="8112124" y="2744788"/>
            <a:ext cx="4079875" cy="411321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A26EE-2250-A34C-87BB-A0544E465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4A7980-45D8-784D-8E4F-0D0053671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8F2E5B-FAE3-7C4A-9B56-8232512481C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60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2E6F4-ACEF-4946-9F8B-3E94398BC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F9E60D72-3177-4045-A466-D4B05B19B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0" name="Pg">
            <a:extLst>
              <a:ext uri="{FF2B5EF4-FFF2-40B4-BE49-F238E27FC236}">
                <a16:creationId xmlns:a16="http://schemas.microsoft.com/office/drawing/2014/main" id="{E1F1980C-9889-C848-8872-29975F666E0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44E1B1-08F2-4C4E-92C9-F500EEA59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0" name="01">
            <a:extLst>
              <a:ext uri="{FF2B5EF4-FFF2-40B4-BE49-F238E27FC236}">
                <a16:creationId xmlns:a16="http://schemas.microsoft.com/office/drawing/2014/main" id="{6F3CD7EC-291A-CB41-AC04-9DA32ED49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8" name="Caption 1">
            <a:extLst>
              <a:ext uri="{FF2B5EF4-FFF2-40B4-BE49-F238E27FC236}">
                <a16:creationId xmlns:a16="http://schemas.microsoft.com/office/drawing/2014/main" id="{C49CF928-74D9-7D4A-9C22-E2E436B91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3" name="Column 1">
            <a:extLst>
              <a:ext uri="{FF2B5EF4-FFF2-40B4-BE49-F238E27FC236}">
                <a16:creationId xmlns:a16="http://schemas.microsoft.com/office/drawing/2014/main" id="{6587622A-E7E2-6B44-B626-9CC87A6C6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02">
            <a:extLst>
              <a:ext uri="{FF2B5EF4-FFF2-40B4-BE49-F238E27FC236}">
                <a16:creationId xmlns:a16="http://schemas.microsoft.com/office/drawing/2014/main" id="{DDE4B5E5-63E4-6D4D-B63F-A8AE99EB85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9" name="Caption 2">
            <a:extLst>
              <a:ext uri="{FF2B5EF4-FFF2-40B4-BE49-F238E27FC236}">
                <a16:creationId xmlns:a16="http://schemas.microsoft.com/office/drawing/2014/main" id="{D6639B44-DFB3-1048-9F98-610715182E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4" name="Column 2">
            <a:extLst>
              <a:ext uri="{FF2B5EF4-FFF2-40B4-BE49-F238E27FC236}">
                <a16:creationId xmlns:a16="http://schemas.microsoft.com/office/drawing/2014/main" id="{055A89E4-9DE0-AE4F-8C40-E086AFB8D5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03">
            <a:extLst>
              <a:ext uri="{FF2B5EF4-FFF2-40B4-BE49-F238E27FC236}">
                <a16:creationId xmlns:a16="http://schemas.microsoft.com/office/drawing/2014/main" id="{C62E8335-4BFD-FA41-B11F-1D2EEEB049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0" name="Caption 3">
            <a:extLst>
              <a:ext uri="{FF2B5EF4-FFF2-40B4-BE49-F238E27FC236}">
                <a16:creationId xmlns:a16="http://schemas.microsoft.com/office/drawing/2014/main" id="{B0534917-CDE1-0641-BA42-A95A1C4C35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5" name="Column 3">
            <a:extLst>
              <a:ext uri="{FF2B5EF4-FFF2-40B4-BE49-F238E27FC236}">
                <a16:creationId xmlns:a16="http://schemas.microsoft.com/office/drawing/2014/main" id="{D357D3AF-CA84-204B-A109-31A760A1C4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04">
            <a:extLst>
              <a:ext uri="{FF2B5EF4-FFF2-40B4-BE49-F238E27FC236}">
                <a16:creationId xmlns:a16="http://schemas.microsoft.com/office/drawing/2014/main" id="{06027FA5-B9A8-984E-B10A-886620508A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1" name="Caption 4">
            <a:extLst>
              <a:ext uri="{FF2B5EF4-FFF2-40B4-BE49-F238E27FC236}">
                <a16:creationId xmlns:a16="http://schemas.microsoft.com/office/drawing/2014/main" id="{66947F2B-8897-954A-9AD2-8FCD3367A5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6" name="Column 4">
            <a:extLst>
              <a:ext uri="{FF2B5EF4-FFF2-40B4-BE49-F238E27FC236}">
                <a16:creationId xmlns:a16="http://schemas.microsoft.com/office/drawing/2014/main" id="{08B9E6CA-F2C9-0E4B-AD40-C7C2B61346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05">
            <a:extLst>
              <a:ext uri="{FF2B5EF4-FFF2-40B4-BE49-F238E27FC236}">
                <a16:creationId xmlns:a16="http://schemas.microsoft.com/office/drawing/2014/main" id="{D9009439-37E9-A14D-8A5B-6031C0EB08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62" name="Caption 5">
            <a:extLst>
              <a:ext uri="{FF2B5EF4-FFF2-40B4-BE49-F238E27FC236}">
                <a16:creationId xmlns:a16="http://schemas.microsoft.com/office/drawing/2014/main" id="{D7AC52E8-4D8C-8D4B-AB02-9A2C26B23E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7" name="Column 5">
            <a:extLst>
              <a:ext uri="{FF2B5EF4-FFF2-40B4-BE49-F238E27FC236}">
                <a16:creationId xmlns:a16="http://schemas.microsoft.com/office/drawing/2014/main" id="{3602C7B6-9754-724B-B0BB-AE3CB5B565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518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D2407-3AEE-1846-8778-AE4EE683A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33" name="Chapter Title">
            <a:extLst>
              <a:ext uri="{FF2B5EF4-FFF2-40B4-BE49-F238E27FC236}">
                <a16:creationId xmlns:a16="http://schemas.microsoft.com/office/drawing/2014/main" id="{7D24EF4D-8CFF-2241-8291-933EFE62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8" name="Pg">
            <a:extLst>
              <a:ext uri="{FF2B5EF4-FFF2-40B4-BE49-F238E27FC236}">
                <a16:creationId xmlns:a16="http://schemas.microsoft.com/office/drawing/2014/main" id="{2D9A1D09-DB20-6D4D-83FD-330BCF62809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E40A5D0-FCE3-9442-99D4-4FFF20BCB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BAD73B57-8C4A-D743-AACF-484F43CC0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2B469334-6E72-5D40-AA8E-B737B44651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42B229DB-D4B9-544F-8266-3342343568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F469656D-C96E-9A47-B8C1-D64C8FCF77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8383D3C-9789-A842-828F-3B5C13382A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DFE1817B-BA1F-C949-8EA0-6C1005259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FA4866C5-96CB-A844-A442-C93A18B11A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7BA46A7F-694F-8447-AAD3-ED50BF4275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A2E9B9FF-BCCB-2247-9494-04E868F5AF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FFA14467-DA2F-1347-A181-87C0FDFC04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CD36F8F1-96E3-E648-926C-EFEE29F6CFA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B161DB36-BA0A-6E48-A4BC-33D1C6F0B3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4F8FF71C-BC5B-B24A-944F-6C70373088E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8389548D-A6FA-B449-8592-28D45618BBA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BBFD7C98-2BE7-7E44-BCED-09D8223506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23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 userDrawn="1">
          <p15:clr>
            <a:srgbClr val="FBAE40"/>
          </p15:clr>
        </p15:guide>
        <p15:guide id="9" pos="7310" userDrawn="1">
          <p15:clr>
            <a:srgbClr val="FBAE40"/>
          </p15:clr>
        </p15:guide>
        <p15:guide id="10" pos="347" userDrawn="1">
          <p15:clr>
            <a:srgbClr val="FBAE40"/>
          </p15:clr>
        </p15:guide>
        <p15:guide id="11" pos="483" userDrawn="1">
          <p15:clr>
            <a:srgbClr val="FBAE40"/>
          </p15:clr>
        </p15:guide>
        <p15:guide id="12" pos="7197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op Nav">
            <a:extLst>
              <a:ext uri="{FF2B5EF4-FFF2-40B4-BE49-F238E27FC236}">
                <a16:creationId xmlns:a16="http://schemas.microsoft.com/office/drawing/2014/main" id="{63C8FBF6-E07B-8749-9CE6-AF0D6291DEB0}"/>
              </a:ext>
            </a:extLst>
          </p:cNvPr>
          <p:cNvSpPr/>
          <p:nvPr userDrawn="1"/>
        </p:nvSpPr>
        <p:spPr>
          <a:xfrm>
            <a:off x="0" y="728664"/>
            <a:ext cx="12191999" cy="612933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0BAF2-64CC-3A4E-B752-82EE147F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01EF1194-E7BA-8641-B7C3-306A8956F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5" name="Pg">
            <a:extLst>
              <a:ext uri="{FF2B5EF4-FFF2-40B4-BE49-F238E27FC236}">
                <a16:creationId xmlns:a16="http://schemas.microsoft.com/office/drawing/2014/main" id="{844B4F85-BEB9-7D42-92C7-7EC215876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EE164E9-B94E-9149-9694-542238654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95B3BA13-C080-9848-9EE1-B9E9CA19F9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AF070C41-6C94-3A4A-978A-F440F16176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03D79C4C-8F32-6B4B-9FFB-9C9CFDBBDF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CA6ABE95-681E-C34A-B8B6-569502D902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3600F69-272F-C24D-B914-C33E8706485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88C5C30B-1103-594F-A8AA-BF1A6908C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E3A9735A-C485-864B-B59D-5F45DEADA8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373489FE-C2DA-EF46-949E-CA23CB51A54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4FF6A20C-BEDE-1547-803D-D2BD830DE1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ADC59BD8-C0C2-684A-8085-EBDE4B767D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7C02D760-3953-CF49-A639-E32179CD656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F4EA188A-7D90-7B4B-A837-4262F19D75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2EFF1D36-CE17-1949-929C-138DF56058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A0B65ACF-BEB4-5149-816B-A56877ED8C6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D17CA303-7361-2D47-BB94-C5EFD44B71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7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4367-3689-7945-B203-0D5FD9A1E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50B2CB3F-B6DB-5040-BDF4-7D5177457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Pg">
            <a:extLst>
              <a:ext uri="{FF2B5EF4-FFF2-40B4-BE49-F238E27FC236}">
                <a16:creationId xmlns:a16="http://schemas.microsoft.com/office/drawing/2014/main" id="{3FA4234B-1496-4443-A1CD-3B9779E171F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5B9C971-A59C-E24F-9F13-F9E4BED67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Title Line 1">
            <a:extLst>
              <a:ext uri="{FF2B5EF4-FFF2-40B4-BE49-F238E27FC236}">
                <a16:creationId xmlns:a16="http://schemas.microsoft.com/office/drawing/2014/main" id="{460B94BE-2F57-214D-AA8B-96BF52A1AB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85924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1091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6" name="Title Line 2">
            <a:extLst>
              <a:ext uri="{FF2B5EF4-FFF2-40B4-BE49-F238E27FC236}">
                <a16:creationId xmlns:a16="http://schemas.microsoft.com/office/drawing/2014/main" id="{E31E5F7E-95A4-D243-9357-C2B9239A652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49850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6106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3">
            <a:extLst>
              <a:ext uri="{FF2B5EF4-FFF2-40B4-BE49-F238E27FC236}">
                <a16:creationId xmlns:a16="http://schemas.microsoft.com/office/drawing/2014/main" id="{CEBEEFA7-BA38-3640-8D05-BA35D9C9FA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3775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1121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6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842EDC8-9FFB-2849-A229-4E95F1FA8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874" cy="923533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F1E58E-5201-7248-9458-9D35301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BE9A612-EC57-864B-AADF-3B43A50F4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1" name="Subtitle">
            <a:extLst>
              <a:ext uri="{FF2B5EF4-FFF2-40B4-BE49-F238E27FC236}">
                <a16:creationId xmlns:a16="http://schemas.microsoft.com/office/drawing/2014/main" id="{89FF4802-A4D3-434E-9424-1B51794D3F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25" name="Name &amp; Surname">
            <a:extLst>
              <a:ext uri="{FF2B5EF4-FFF2-40B4-BE49-F238E27FC236}">
                <a16:creationId xmlns:a16="http://schemas.microsoft.com/office/drawing/2014/main" id="{1BE2989A-80FF-6748-9A18-6CF1DD0939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347901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4" name="Numeral Date">
            <a:extLst>
              <a:ext uri="{FF2B5EF4-FFF2-40B4-BE49-F238E27FC236}">
                <a16:creationId xmlns:a16="http://schemas.microsoft.com/office/drawing/2014/main" id="{EAEF7B50-2449-3847-A9B3-BC55E2EFB2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EB94A7-64EA-3C44-B1A7-F2BF742D9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3320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3724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D589-820C-E34C-BB24-CFC41AFBF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922674B1-49AA-9341-8C46-794E75990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D0B7D5-0192-F646-9D3E-35CC8C2AFEB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3A6DBF-0DEF-DB4B-A0B6-951847384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itle line 1">
            <a:extLst>
              <a:ext uri="{FF2B5EF4-FFF2-40B4-BE49-F238E27FC236}">
                <a16:creationId xmlns:a16="http://schemas.microsoft.com/office/drawing/2014/main" id="{6E0352A1-1A9E-4B4D-AC82-71F39E86DC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6892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059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2">
            <a:extLst>
              <a:ext uri="{FF2B5EF4-FFF2-40B4-BE49-F238E27FC236}">
                <a16:creationId xmlns:a16="http://schemas.microsoft.com/office/drawing/2014/main" id="{16F4E1AB-6264-DF41-8025-CF302045B0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5168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142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itle line 3">
            <a:extLst>
              <a:ext uri="{FF2B5EF4-FFF2-40B4-BE49-F238E27FC236}">
                <a16:creationId xmlns:a16="http://schemas.microsoft.com/office/drawing/2014/main" id="{4005FD16-CA36-F449-BFD1-723D089159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23443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0789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21" name="Title line 4">
            <a:extLst>
              <a:ext uri="{FF2B5EF4-FFF2-40B4-BE49-F238E27FC236}">
                <a16:creationId xmlns:a16="http://schemas.microsoft.com/office/drawing/2014/main" id="{85D83742-7B64-2842-9FD7-C3DB4A118D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71718" y="1998724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7" name="Column 4">
            <a:extLst>
              <a:ext uri="{FF2B5EF4-FFF2-40B4-BE49-F238E27FC236}">
                <a16:creationId xmlns:a16="http://schemas.microsoft.com/office/drawing/2014/main" id="{EB2FCF4E-2315-A74B-9A73-3DEC8F3B2C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015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05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200" userDrawn="1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80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4 Column Conten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33956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3BF18-190B-0B45-86C7-8E7FD8D5B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4" name="Chapter Title">
            <a:extLst>
              <a:ext uri="{FF2B5EF4-FFF2-40B4-BE49-F238E27FC236}">
                <a16:creationId xmlns:a16="http://schemas.microsoft.com/office/drawing/2014/main" id="{4C3A16F4-5E80-954F-9F5D-C17AAF09B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5" name="Pg">
            <a:extLst>
              <a:ext uri="{FF2B5EF4-FFF2-40B4-BE49-F238E27FC236}">
                <a16:creationId xmlns:a16="http://schemas.microsoft.com/office/drawing/2014/main" id="{26155597-F0AF-764C-8816-67A652B266A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8B34E99-AE30-4C49-ABBE-F3D759A45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3" name="01">
            <a:extLst>
              <a:ext uri="{FF2B5EF4-FFF2-40B4-BE49-F238E27FC236}">
                <a16:creationId xmlns:a16="http://schemas.microsoft.com/office/drawing/2014/main" id="{656B9FAF-84C0-7E43-8B08-53730DCF7E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79440" y="1946465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9" name="Caption 1">
            <a:extLst>
              <a:ext uri="{FF2B5EF4-FFF2-40B4-BE49-F238E27FC236}">
                <a16:creationId xmlns:a16="http://schemas.microsoft.com/office/drawing/2014/main" id="{9CF9316A-A272-CB44-96B8-3E066822DFC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36FF7C71-04B0-1B44-BAC9-283FE6509B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4532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D95B1A93-7377-6B4F-AB4C-85A0ADE1456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113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4" name="02">
            <a:extLst>
              <a:ext uri="{FF2B5EF4-FFF2-40B4-BE49-F238E27FC236}">
                <a16:creationId xmlns:a16="http://schemas.microsoft.com/office/drawing/2014/main" id="{42B5B42B-7BA8-8749-A68B-767FDE1DBE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6882" y="1946703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61" name="Caption 2">
            <a:extLst>
              <a:ext uri="{FF2B5EF4-FFF2-40B4-BE49-F238E27FC236}">
                <a16:creationId xmlns:a16="http://schemas.microsoft.com/office/drawing/2014/main" id="{AB11E701-A589-1142-AAC4-7F98249E39B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73065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AC7180CB-D6CC-884D-A1D6-4238C52B1D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07143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1" name="Column 2">
            <a:extLst>
              <a:ext uri="{FF2B5EF4-FFF2-40B4-BE49-F238E27FC236}">
                <a16:creationId xmlns:a16="http://schemas.microsoft.com/office/drawing/2014/main" id="{DED1FE80-97ED-A44A-AAC7-23445FA9373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38724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5" name="03">
            <a:extLst>
              <a:ext uri="{FF2B5EF4-FFF2-40B4-BE49-F238E27FC236}">
                <a16:creationId xmlns:a16="http://schemas.microsoft.com/office/drawing/2014/main" id="{8192EB0B-9651-B544-BDAC-EE091C49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356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2" name="Caption 3">
            <a:extLst>
              <a:ext uri="{FF2B5EF4-FFF2-40B4-BE49-F238E27FC236}">
                <a16:creationId xmlns:a16="http://schemas.microsoft.com/office/drawing/2014/main" id="{284AA87E-52EF-2045-830C-F4AAFF5F87A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2044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2" name="Subtitle 3">
            <a:extLst>
              <a:ext uri="{FF2B5EF4-FFF2-40B4-BE49-F238E27FC236}">
                <a16:creationId xmlns:a16="http://schemas.microsoft.com/office/drawing/2014/main" id="{94D3E8CD-91A0-F547-BA17-B7867B89A68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05088" y="4391924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3" name="Column 3">
            <a:extLst>
              <a:ext uri="{FF2B5EF4-FFF2-40B4-BE49-F238E27FC236}">
                <a16:creationId xmlns:a16="http://schemas.microsoft.com/office/drawing/2014/main" id="{39B3353B-2777-5447-89A8-8604255C06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36669" y="4960909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6" name="04">
            <a:extLst>
              <a:ext uri="{FF2B5EF4-FFF2-40B4-BE49-F238E27FC236}">
                <a16:creationId xmlns:a16="http://schemas.microsoft.com/office/drawing/2014/main" id="{6CFC2436-7424-CA43-969D-9AB5100DA3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2202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3" name="Caption 4">
            <a:extLst>
              <a:ext uri="{FF2B5EF4-FFF2-40B4-BE49-F238E27FC236}">
                <a16:creationId xmlns:a16="http://schemas.microsoft.com/office/drawing/2014/main" id="{C758B12F-C44F-274A-A913-BCB1409A8D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5774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7" name="Subtitle 4">
            <a:extLst>
              <a:ext uri="{FF2B5EF4-FFF2-40B4-BE49-F238E27FC236}">
                <a16:creationId xmlns:a16="http://schemas.microsoft.com/office/drawing/2014/main" id="{54CCEB4F-7779-5E4B-B18D-AA167974C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53963" y="4388597"/>
            <a:ext cx="2044858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8" name="Column 4">
            <a:extLst>
              <a:ext uri="{FF2B5EF4-FFF2-40B4-BE49-F238E27FC236}">
                <a16:creationId xmlns:a16="http://schemas.microsoft.com/office/drawing/2014/main" id="{DDA404CD-C496-1F4F-B260-2970B74DBA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56413" y="4957582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4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5C9CE-D32E-5541-B85A-FA6797185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9ECAC6B-55DF-3941-B806-4599F6317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81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9FB6B-4E4C-9945-8D76-D4163E41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ED6375A-D484-F047-8EE7-94EE16B17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54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53538-1E06-AD4F-B660-530EE363B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90803EF-B185-1A4B-AEB0-EB63A68BF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9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857EF-54C6-E245-8DC5-BB2E3575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03ADE6-71A7-C548-9F6E-82FDBBD6C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75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EFBCB-AB08-7140-8567-4FD4D04CA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C06EC2B-3880-F14F-AE7E-34F53ED22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85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B85C7-7209-144C-8D24-339DFB0EC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AEF899C-3DCF-8C49-9396-92C59D4A4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2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642D6-3553-324F-921E-A1CD808FE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C77AEF-848E-1B4D-806C-A42A97518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E6FF244-ECCD-FB4B-888A-4E5725DEDC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EE8CE71D-FD18-3C4F-A0F0-3D4D2F934A3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1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54558-A0FC-FC46-96A0-9A37F939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0E6BF1-B230-CB4C-B6A7-A95B734E3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4B5C00F-71F0-3640-9AFC-102C62C6B8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EE49D24-539A-734A-9997-3D71268C4F3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41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 children sit cross-legged on a library's floor as a book is read to them. Their faces show they are engaged with each other and the story.&#10;">
            <a:extLst>
              <a:ext uri="{FF2B5EF4-FFF2-40B4-BE49-F238E27FC236}">
                <a16:creationId xmlns:a16="http://schemas.microsoft.com/office/drawing/2014/main" id="{E7890813-9A2C-C445-8885-75DF0271E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17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F299F7E-7821-614A-83A4-8369943FC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73FF405-19A5-2B49-9177-D4AA443302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6" name="Name &amp; Surname">
            <a:extLst>
              <a:ext uri="{FF2B5EF4-FFF2-40B4-BE49-F238E27FC236}">
                <a16:creationId xmlns:a16="http://schemas.microsoft.com/office/drawing/2014/main" id="{E00230D1-031F-1540-AAE8-BEEEB0C2CC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2" y="5508815"/>
            <a:ext cx="2954336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2" name="Display Date">
            <a:extLst>
              <a:ext uri="{FF2B5EF4-FFF2-40B4-BE49-F238E27FC236}">
                <a16:creationId xmlns:a16="http://schemas.microsoft.com/office/drawing/2014/main" id="{AB73912B-6039-1040-8EEA-A96C885983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2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 descr="McGraw Hill red cube logo ">
            <a:extLst>
              <a:ext uri="{FF2B5EF4-FFF2-40B4-BE49-F238E27FC236}">
                <a16:creationId xmlns:a16="http://schemas.microsoft.com/office/drawing/2014/main" id="{91FA0969-9821-8F42-A427-8BF01C4751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3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B6D6C-C29B-A548-A31E-1599E9023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B65A249-F039-1443-8CC7-E8D46EA69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64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79875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ACFF1-F760-9646-978E-A45F7A2F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07E239-B479-4B49-A66C-67B5E5D8E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9036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6576" y="1749425"/>
            <a:ext cx="4086451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3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4732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9C16-092F-A740-B960-ADDCD3D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21EE8B-6895-1B4A-9E48-4992928A9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102551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53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3860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0767D-8A25-6C4A-8364-3B7A3F82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63D1A8-1111-114B-9890-0CE0E14B7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3860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958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27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6C25C-4E0B-8F45-A598-DEBA7C70A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6516CC-87F2-EF46-9DE4-E73DBE2F3B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4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10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3ECB7-D9C5-7546-A06E-9CF6F67D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20D7435D-F882-234A-BBC8-20C90114E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95F659-D768-DA4C-A100-D623125B2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73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DC658-BECF-B54E-AC16-9CF646F90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BAEEB7-4D07-4E47-9AD6-1302A0606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54C5140-16E5-5B49-8707-20A9139FD7A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488891"/>
            <a:ext cx="7081838" cy="3348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21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75399-CE4F-B348-BAB4-FC82DF06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F10BB2-BD13-C546-AA6B-50B0925DB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5"/>
            <a:ext cx="7081838" cy="332869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111FFF-42FA-CE45-BFD6-0F5263B787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07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irl with purple glasses purses her lips in concentration as she writes on a whiteboard with a large, black marker. Her classmate stands beside her.&#10;">
            <a:extLst>
              <a:ext uri="{FF2B5EF4-FFF2-40B4-BE49-F238E27FC236}">
                <a16:creationId xmlns:a16="http://schemas.microsoft.com/office/drawing/2014/main" id="{92362EEF-3BD7-9942-9F61-594A9380A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100"/>
            <a:ext cx="12192000" cy="6891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3217E5-B63E-6E47-AB63-FCA8E4388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59209D60-98AC-A347-9518-252F7F648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1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1" name="Name &amp; Surname">
            <a:extLst>
              <a:ext uri="{FF2B5EF4-FFF2-40B4-BE49-F238E27FC236}">
                <a16:creationId xmlns:a16="http://schemas.microsoft.com/office/drawing/2014/main" id="{958D4D3F-3519-B04D-A7AB-B2717A8E5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Display Date">
            <a:extLst>
              <a:ext uri="{FF2B5EF4-FFF2-40B4-BE49-F238E27FC236}">
                <a16:creationId xmlns:a16="http://schemas.microsoft.com/office/drawing/2014/main" id="{7F129D7E-B24B-D243-8677-D2E88D580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5" name="Picture 14" descr="McGraw Hill red cube logo ">
            <a:extLst>
              <a:ext uri="{FF2B5EF4-FFF2-40B4-BE49-F238E27FC236}">
                <a16:creationId xmlns:a16="http://schemas.microsoft.com/office/drawing/2014/main" id="{55C15131-0BCC-E64D-88F8-AA080E056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38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8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3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EA48F-3B08-6D49-AAE9-9E6A4A5E4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1E73F80A-1813-DA4F-8DE2-64EB7F213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36B83B-6BD2-D144-A9FF-1152262C28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7"/>
            <a:ext cx="7081838" cy="332869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156F9C9-D4B2-4542-B1D5-6C51BC91E5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04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30DBB1-932C-514D-8370-049DD406A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28115-1F17-E042-B158-958DD7957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ED2A3636-75CE-1E42-9B3A-DAFCDFF3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26B4EDE0-F23F-9C40-8DBC-AA1DE963BC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DFC7AE-4EDA-5449-A40C-2DC74991B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132F1372-CD64-C741-83C2-B72000439F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733B5D7A-D46F-EE40-98CC-40E79D9F65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5" name="Column 2">
            <a:extLst>
              <a:ext uri="{FF2B5EF4-FFF2-40B4-BE49-F238E27FC236}">
                <a16:creationId xmlns:a16="http://schemas.microsoft.com/office/drawing/2014/main" id="{B1FAC4E9-985E-3F49-8B63-05362E7E7E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63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46E26-8BE7-2D48-86AC-6974E1F63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13CBDD01-29C4-1745-98AD-13788A146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0116EA0E-2BFB-CB43-BCB2-E6275846FF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98EC6B-7BB0-C948-B167-15145EFB6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tat 1">
            <a:extLst>
              <a:ext uri="{FF2B5EF4-FFF2-40B4-BE49-F238E27FC236}">
                <a16:creationId xmlns:a16="http://schemas.microsoft.com/office/drawing/2014/main" id="{C9E00311-1B4A-3A45-B2E1-0DEC2AF42F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3" name="Stat 1 Caption">
            <a:extLst>
              <a:ext uri="{FF2B5EF4-FFF2-40B4-BE49-F238E27FC236}">
                <a16:creationId xmlns:a16="http://schemas.microsoft.com/office/drawing/2014/main" id="{38EEFF29-C9F6-F448-9DE3-B7BED4EA2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4" name="Stat 1 Copy">
            <a:extLst>
              <a:ext uri="{FF2B5EF4-FFF2-40B4-BE49-F238E27FC236}">
                <a16:creationId xmlns:a16="http://schemas.microsoft.com/office/drawing/2014/main" id="{B83545D4-1FE8-DC43-9A81-6F25043587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5" name="Stat 2">
            <a:extLst>
              <a:ext uri="{FF2B5EF4-FFF2-40B4-BE49-F238E27FC236}">
                <a16:creationId xmlns:a16="http://schemas.microsoft.com/office/drawing/2014/main" id="{4ABC467F-D107-4747-9586-1125DD08C1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6" name="Stat 2 Caption">
            <a:extLst>
              <a:ext uri="{FF2B5EF4-FFF2-40B4-BE49-F238E27FC236}">
                <a16:creationId xmlns:a16="http://schemas.microsoft.com/office/drawing/2014/main" id="{8BD7BB4D-CE28-1E4B-9665-50E32471A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7" name="Stat 2 Copy">
            <a:extLst>
              <a:ext uri="{FF2B5EF4-FFF2-40B4-BE49-F238E27FC236}">
                <a16:creationId xmlns:a16="http://schemas.microsoft.com/office/drawing/2014/main" id="{EB835A56-B62C-D14B-903D-610071ADC1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366E92-31CB-554F-81AB-17D313A7A1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94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F8A6E-8B6C-6747-84E2-7847C60A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7F34424B-8820-7344-948C-E6A37BDAA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2F9A6A3-1428-324C-BC1A-CD4F519AE9C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B342B07-82AB-0B4B-B28F-D84666772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Stat 1">
            <a:extLst>
              <a:ext uri="{FF2B5EF4-FFF2-40B4-BE49-F238E27FC236}">
                <a16:creationId xmlns:a16="http://schemas.microsoft.com/office/drawing/2014/main" id="{8719B257-7CF2-6F44-B644-631E6E5FD3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8" name="Stat 1 Caption">
            <a:extLst>
              <a:ext uri="{FF2B5EF4-FFF2-40B4-BE49-F238E27FC236}">
                <a16:creationId xmlns:a16="http://schemas.microsoft.com/office/drawing/2014/main" id="{57760C02-0E47-7F4E-A806-343D235853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9" name="Stat 1 Copy">
            <a:extLst>
              <a:ext uri="{FF2B5EF4-FFF2-40B4-BE49-F238E27FC236}">
                <a16:creationId xmlns:a16="http://schemas.microsoft.com/office/drawing/2014/main" id="{EBA0D26B-DB92-4246-9287-4BA2780352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Stat 2">
            <a:extLst>
              <a:ext uri="{FF2B5EF4-FFF2-40B4-BE49-F238E27FC236}">
                <a16:creationId xmlns:a16="http://schemas.microsoft.com/office/drawing/2014/main" id="{B255A082-26C5-3C48-A4C3-084ADA5B70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1" name="Stat 2 Caption">
            <a:extLst>
              <a:ext uri="{FF2B5EF4-FFF2-40B4-BE49-F238E27FC236}">
                <a16:creationId xmlns:a16="http://schemas.microsoft.com/office/drawing/2014/main" id="{A2FDE0EB-7516-884E-8EAB-A79C468518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2" name="Stat 2 Copy">
            <a:extLst>
              <a:ext uri="{FF2B5EF4-FFF2-40B4-BE49-F238E27FC236}">
                <a16:creationId xmlns:a16="http://schemas.microsoft.com/office/drawing/2014/main" id="{26318E31-81CB-5441-B056-B8D276EEF0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DD162E7-2D04-F14B-8AE4-67BBDF2FB66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65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452E8-D98B-7D49-89F4-1988EA1CF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EB64CB2E-C92D-124D-B974-0B1896DAF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D5A19222-FB40-1547-B796-7486CB30C6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928CD4C-6268-8747-985F-C59CF046D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tat 1">
            <a:extLst>
              <a:ext uri="{FF2B5EF4-FFF2-40B4-BE49-F238E27FC236}">
                <a16:creationId xmlns:a16="http://schemas.microsoft.com/office/drawing/2014/main" id="{F98DED31-4635-444D-919C-2B2B0E840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23" name="Stat 1 Caption">
            <a:extLst>
              <a:ext uri="{FF2B5EF4-FFF2-40B4-BE49-F238E27FC236}">
                <a16:creationId xmlns:a16="http://schemas.microsoft.com/office/drawing/2014/main" id="{331C2C7A-A19F-4D41-AF05-994255D0A1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24" name="Stat 1 Copy">
            <a:extLst>
              <a:ext uri="{FF2B5EF4-FFF2-40B4-BE49-F238E27FC236}">
                <a16:creationId xmlns:a16="http://schemas.microsoft.com/office/drawing/2014/main" id="{085B1092-89BA-6141-A8AF-C417ED755A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5" name="Stat 2">
            <a:extLst>
              <a:ext uri="{FF2B5EF4-FFF2-40B4-BE49-F238E27FC236}">
                <a16:creationId xmlns:a16="http://schemas.microsoft.com/office/drawing/2014/main" id="{3F2FC970-AFDD-3442-9C3D-1624B73CCD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6" name="Stat 2 Caption">
            <a:extLst>
              <a:ext uri="{FF2B5EF4-FFF2-40B4-BE49-F238E27FC236}">
                <a16:creationId xmlns:a16="http://schemas.microsoft.com/office/drawing/2014/main" id="{2364D5FE-A84F-B94C-A9A4-9473F66729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7" name="Stat 2 Copy">
            <a:extLst>
              <a:ext uri="{FF2B5EF4-FFF2-40B4-BE49-F238E27FC236}">
                <a16:creationId xmlns:a16="http://schemas.microsoft.com/office/drawing/2014/main" id="{C7FFAD34-E2B5-C749-BB8B-450A44FC17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B551DAC-27EA-C24C-B386-EC1AF8D644A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32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B1683-BE6C-994F-8C71-4655A6D7B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28FF114-93DC-FC49-9934-51730AECA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B53FBC86-B154-F249-A0EA-A3F4998B886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B2093CD-2406-1349-966B-57058BD81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473606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59743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46382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6833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6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C2075-62BB-E24C-8076-CA96EF9E7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B23EC58-BCB7-634A-BB1D-B02CF96AC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0D918B0F-8556-604B-BAA8-A6C7C9B54BD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8B7895A-CD17-BE4E-8275-3B988852F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60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60865-49F2-1743-ACC3-2007E090A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937ACD68-09C5-D248-B40F-4B1840FDA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E60BAC26-48D6-E248-B41C-2CCDFE98648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30514C7-0A12-D14C-9687-4F3B4194A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53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68451A-D5B5-C445-A863-14A041B80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728663"/>
            <a:ext cx="4443662" cy="61360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0371F-08BD-C843-A321-D6171913A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DCE4FEE5-73BB-CF4C-B5F4-7F4822F88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CB834-528E-1845-95A4-2F6A8F2993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0DAF0189-B7E4-DC45-8222-388ABF8A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1" y="1347788"/>
            <a:ext cx="3405644" cy="763400"/>
          </a:xfrm>
        </p:spPr>
        <p:txBody>
          <a:bodyPr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F2DA3EDB-6292-0845-812A-E8718B8F07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82" y="2015021"/>
            <a:ext cx="3388862" cy="4105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47F59CFF-1C52-C549-B893-2BB0FCE2C2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82" y="2817184"/>
            <a:ext cx="3388862" cy="36322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Please reference color palette and order in appendix.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56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36" userDrawn="1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op Nav">
            <a:extLst>
              <a:ext uri="{FF2B5EF4-FFF2-40B4-BE49-F238E27FC236}">
                <a16:creationId xmlns:a16="http://schemas.microsoft.com/office/drawing/2014/main" id="{C71E5970-0B52-564C-B854-038EA83143A3}"/>
              </a:ext>
            </a:extLst>
          </p:cNvPr>
          <p:cNvSpPr/>
          <p:nvPr userDrawn="1"/>
        </p:nvSpPr>
        <p:spPr>
          <a:xfrm>
            <a:off x="-3094" y="72866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0AD5D8-3246-3748-88D5-F49AADE43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44EBEA47-CAC5-7C4F-A3F5-E2968D83B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F9DA52-B4C6-4743-8185-B85E099C9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1838180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ur young people collaborate around a table. They use a laptop, textbook, smartphone, and sticky notes. Each has a relaxed, but intent, expression.&#10;">
            <a:extLst>
              <a:ext uri="{FF2B5EF4-FFF2-40B4-BE49-F238E27FC236}">
                <a16:creationId xmlns:a16="http://schemas.microsoft.com/office/drawing/2014/main" id="{7FC1136F-CA1A-304F-BD87-6F5AD28DF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53" y="0"/>
            <a:ext cx="1223210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E8D7D83-3733-6544-9A18-692EAF055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A35E7039-7E5C-EA46-8A76-6BF0BD49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7526AB89-E183-9647-B0C6-8DBEA8E2B6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AF19FE6E-ABD4-0641-9E4F-ECE7E253AD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 descr="McGraw Hill red cube logo ">
            <a:extLst>
              <a:ext uri="{FF2B5EF4-FFF2-40B4-BE49-F238E27FC236}">
                <a16:creationId xmlns:a16="http://schemas.microsoft.com/office/drawing/2014/main" id="{2133F0EF-B82D-AB41-BC98-F67769B6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85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36" userDrawn="1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46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411E7-2671-4B4B-92CF-5C66E4F42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6381C228-441A-9A4B-AE4F-D63CBA003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387718-C38B-2D47-8CD9-41CE82EFD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17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C0A00-CB8E-7A49-BC33-70BD0FEB3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07F50D94-14D2-5B47-92DA-95FB04ADE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CC41B9-A382-7443-A134-B3DF0962E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3274487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AF83C-1272-AE44-B879-5F7E30C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CA81EB-548B-F749-9AB9-60AE42906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145620"/>
            <a:ext cx="10750091" cy="5218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00805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0F1BA-48EE-9842-8AC4-CAE2655A5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4154963-79AD-3943-9785-C9E977DC8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522" y="1056762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1">
            <a:extLst>
              <a:ext uri="{FF2B5EF4-FFF2-40B4-BE49-F238E27FC236}">
                <a16:creationId xmlns:a16="http://schemas.microsoft.com/office/drawing/2014/main" id="{0F866693-5753-F04D-8B63-42BC1A8ABB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4136E86-4152-4846-A030-6F4E2BBB2A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6" name="3">
            <a:extLst>
              <a:ext uri="{FF2B5EF4-FFF2-40B4-BE49-F238E27FC236}">
                <a16:creationId xmlns:a16="http://schemas.microsoft.com/office/drawing/2014/main" id="{BDB8B8A6-A6BA-2E43-99D3-A20A7A4C27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5" name="4">
            <a:extLst>
              <a:ext uri="{FF2B5EF4-FFF2-40B4-BE49-F238E27FC236}">
                <a16:creationId xmlns:a16="http://schemas.microsoft.com/office/drawing/2014/main" id="{2E50C5F3-B0F6-B946-8A23-2289753A31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57BD552A-CB3B-0842-A1C2-21C8A18907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3" name="6">
            <a:extLst>
              <a:ext uri="{FF2B5EF4-FFF2-40B4-BE49-F238E27FC236}">
                <a16:creationId xmlns:a16="http://schemas.microsoft.com/office/drawing/2014/main" id="{61225E33-6EB6-6A42-9057-F3907FE8B5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2" name="7">
            <a:extLst>
              <a:ext uri="{FF2B5EF4-FFF2-40B4-BE49-F238E27FC236}">
                <a16:creationId xmlns:a16="http://schemas.microsoft.com/office/drawing/2014/main" id="{79181F70-C569-064B-98A2-DA4E644778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1" name="8">
            <a:extLst>
              <a:ext uri="{FF2B5EF4-FFF2-40B4-BE49-F238E27FC236}">
                <a16:creationId xmlns:a16="http://schemas.microsoft.com/office/drawing/2014/main" id="{57FB12D1-ECB7-F947-BD5F-F2C7631794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23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9255815" y="757008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06EC3-1936-BF49-B989-AE8ADD2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E3F328E6-25F0-BD44-A497-CAA2D0BA73D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12A726-D813-1B48-A198-EE44A52DA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0" name="Column 1">
            <a:extLst>
              <a:ext uri="{FF2B5EF4-FFF2-40B4-BE49-F238E27FC236}">
                <a16:creationId xmlns:a16="http://schemas.microsoft.com/office/drawing/2014/main" id="{A6CC86E6-0270-1A46-AD68-EA5815E01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7" name="Column 2">
            <a:extLst>
              <a:ext uri="{FF2B5EF4-FFF2-40B4-BE49-F238E27FC236}">
                <a16:creationId xmlns:a16="http://schemas.microsoft.com/office/drawing/2014/main" id="{1658EE3A-E60D-054C-BC6C-D3AC430DE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22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userDrawn="1">
          <p15:clr>
            <a:srgbClr val="FBAE40"/>
          </p15:clr>
        </p15:guide>
        <p15:guide id="7" pos="483" userDrawn="1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6A961-BB2B-B54F-BFAB-BDA9367A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32427A80-5FB3-1A49-8DC5-A073AD2F5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19BD590-2BD8-1345-96AC-71997DB3D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4" name="Body Text">
            <a:extLst>
              <a:ext uri="{FF2B5EF4-FFF2-40B4-BE49-F238E27FC236}">
                <a16:creationId xmlns:a16="http://schemas.microsoft.com/office/drawing/2014/main" id="{304C3CA5-856F-2F4D-9D50-08DD3F11F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1" name="Column 1">
            <a:extLst>
              <a:ext uri="{FF2B5EF4-FFF2-40B4-BE49-F238E27FC236}">
                <a16:creationId xmlns:a16="http://schemas.microsoft.com/office/drawing/2014/main" id="{09D023D1-AA6B-9646-A78E-0089EAAEBF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Column 2">
            <a:extLst>
              <a:ext uri="{FF2B5EF4-FFF2-40B4-BE49-F238E27FC236}">
                <a16:creationId xmlns:a16="http://schemas.microsoft.com/office/drawing/2014/main" id="{A028DF26-A643-9E46-88A5-7D66AB1A21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0BC10B7E-FB9A-3449-BA9D-B470A0390D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24" userDrawn="1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FB1D6C-A7E9-F346-8A13-0BCB1571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D679B90A-4AB2-E64F-865B-31FA7A64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695EBD-4DD2-D94C-8FE6-3BC8F009D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53D7C1F0-4FF6-6146-83A3-619E9E7425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8D628D98-2995-2549-8BEB-B242D876B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89F8ED53-76E5-D34E-AF57-48AB3FD450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C836EA3-0289-2F4F-9CCE-4C8FA98EA3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7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91159E-FB61-BD47-87D0-43DD404B0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0EC23C69-26E3-854A-8AEA-45792C9D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3E7B488B-7F58-E041-8E34-0A5108AC44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50784B-C4DC-1048-8DB0-FBA0B7ED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3C493DB4-6E5A-0A49-B823-5D376D9C9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8328127D-150E-B44E-BC89-0FD65043C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6906905-9636-614B-830C-DF2EEB425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80762-E4FC-D041-AD65-42DCA22C0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9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E3DBC-5438-6E46-92A8-F6F9A5B2B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38B5C-C304-CF4C-9CE1-764633715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9E4B0D1D-604E-5845-A559-76143769A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B370684-59CB-9D48-9E3B-4A19CF85F5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EA7924-9977-A944-8820-5611CD6A1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E9167E63-18F2-B54A-93ED-51E4F364ED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9D45D5EF-D30C-1D4E-8C2E-CA2D9F7AD4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364274DE-F93B-234F-80D3-BADE92110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0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02E01B-5919-1E48-8DB8-F4682B597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54440BB0-874B-1C48-9D14-D93811C53E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1" name="Name &amp; Surname">
            <a:extLst>
              <a:ext uri="{FF2B5EF4-FFF2-40B4-BE49-F238E27FC236}">
                <a16:creationId xmlns:a16="http://schemas.microsoft.com/office/drawing/2014/main" id="{D33C7042-0669-6148-9FAC-1EA8D47DBC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pic>
        <p:nvPicPr>
          <p:cNvPr id="9" name="Picture 8" descr="McGraw Hill cube Logo">
            <a:extLst>
              <a:ext uri="{FF2B5EF4-FFF2-40B4-BE49-F238E27FC236}">
                <a16:creationId xmlns:a16="http://schemas.microsoft.com/office/drawing/2014/main" id="{6239E6B2-39D4-6948-B6F9-CFE0B3566D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28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0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L. H.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177BBD6-89E5-8A4C-A618-63E9F526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5031"/>
            <a:ext cx="11908923" cy="5164009"/>
            <a:chOff x="-13447" y="1205031"/>
            <a:chExt cx="11908923" cy="51640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A07E183-013B-4343-998D-88050E602673}"/>
                </a:ext>
              </a:extLst>
            </p:cNvPr>
            <p:cNvGrpSpPr/>
            <p:nvPr userDrawn="1"/>
          </p:nvGrpSpPr>
          <p:grpSpPr>
            <a:xfrm>
              <a:off x="10799406" y="1609994"/>
              <a:ext cx="1096070" cy="200297"/>
              <a:chOff x="10799406" y="1609994"/>
              <a:chExt cx="1096070" cy="20029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128CCC9-E183-EB47-863F-66E818DAF996}"/>
                  </a:ext>
                </a:extLst>
              </p:cNvPr>
              <p:cNvSpPr/>
              <p:nvPr userDrawn="1"/>
            </p:nvSpPr>
            <p:spPr>
              <a:xfrm rot="18900000">
                <a:off x="10799406" y="1609994"/>
                <a:ext cx="1013101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3AC1E5-E15F-2140-9827-AA174AFAE02C}"/>
                  </a:ext>
                </a:extLst>
              </p:cNvPr>
              <p:cNvSpPr/>
              <p:nvPr userDrawn="1"/>
            </p:nvSpPr>
            <p:spPr>
              <a:xfrm rot="18900000">
                <a:off x="10879377" y="1693580"/>
                <a:ext cx="101609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0780782-1930-9744-964A-B91E28E603A0}"/>
                </a:ext>
              </a:extLst>
            </p:cNvPr>
            <p:cNvGrpSpPr/>
            <p:nvPr userDrawn="1"/>
          </p:nvGrpSpPr>
          <p:grpSpPr>
            <a:xfrm>
              <a:off x="10894136" y="1205031"/>
              <a:ext cx="940179" cy="935947"/>
              <a:chOff x="10894136" y="1205031"/>
              <a:chExt cx="940179" cy="93594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5EC1281-6FEB-A14E-8D42-5C0399A71E23}"/>
                  </a:ext>
                </a:extLst>
              </p:cNvPr>
              <p:cNvGrpSpPr/>
              <p:nvPr userDrawn="1"/>
            </p:nvGrpSpPr>
            <p:grpSpPr>
              <a:xfrm>
                <a:off x="10896080" y="1205031"/>
                <a:ext cx="938235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7D96E391-66F0-0645-9D24-AEA901FA1B2B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0B1B1425-47C9-7C46-926A-21890752B4C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195C950-E43E-BE48-8808-D0948E9FAB67}"/>
                  </a:ext>
                </a:extLst>
              </p:cNvPr>
              <p:cNvGrpSpPr/>
              <p:nvPr userDrawn="1"/>
            </p:nvGrpSpPr>
            <p:grpSpPr>
              <a:xfrm>
                <a:off x="10894136" y="1318957"/>
                <a:ext cx="831297" cy="822021"/>
                <a:chOff x="3966636" y="2277354"/>
                <a:chExt cx="823347" cy="822021"/>
              </a:xfrm>
              <a:solidFill>
                <a:srgbClr val="06235B"/>
              </a:solidFill>
            </p:grpSpPr>
            <p:sp>
              <p:nvSpPr>
                <p:cNvPr id="45" name="Parallelogram 61">
                  <a:extLst>
                    <a:ext uri="{FF2B5EF4-FFF2-40B4-BE49-F238E27FC236}">
                      <a16:creationId xmlns:a16="http://schemas.microsoft.com/office/drawing/2014/main" id="{9DCC372B-6B4D-924C-A629-07FA51756A14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Parallelogram 61">
                  <a:extLst>
                    <a:ext uri="{FF2B5EF4-FFF2-40B4-BE49-F238E27FC236}">
                      <a16:creationId xmlns:a16="http://schemas.microsoft.com/office/drawing/2014/main" id="{C32C7223-D73E-5F40-B470-48EB281F38CE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B25C319-2990-5F44-9E6C-9230EDFA1D64}"/>
                </a:ext>
              </a:extLst>
            </p:cNvPr>
            <p:cNvGrpSpPr/>
            <p:nvPr userDrawn="1"/>
          </p:nvGrpSpPr>
          <p:grpSpPr>
            <a:xfrm>
              <a:off x="-13447" y="6149065"/>
              <a:ext cx="11072003" cy="219975"/>
              <a:chOff x="-13447" y="6149065"/>
              <a:chExt cx="11072003" cy="21997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832D2A-E5F4-3147-B1F2-0F66239A3AFE}"/>
                  </a:ext>
                </a:extLst>
              </p:cNvPr>
              <p:cNvSpPr/>
              <p:nvPr userDrawn="1"/>
            </p:nvSpPr>
            <p:spPr>
              <a:xfrm>
                <a:off x="-13446" y="6149065"/>
                <a:ext cx="1102110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1BE06FC-1F60-7648-8CD3-2993C5D1A6AB}"/>
                  </a:ext>
                </a:extLst>
              </p:cNvPr>
              <p:cNvSpPr/>
              <p:nvPr userDrawn="1"/>
            </p:nvSpPr>
            <p:spPr>
              <a:xfrm>
                <a:off x="-13447" y="6252329"/>
                <a:ext cx="11072003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E466A8-3EE2-8347-9B9C-FE56409F0248}"/>
                </a:ext>
              </a:extLst>
            </p:cNvPr>
            <p:cNvGrpSpPr/>
            <p:nvPr userDrawn="1"/>
          </p:nvGrpSpPr>
          <p:grpSpPr>
            <a:xfrm>
              <a:off x="10905626" y="1984376"/>
              <a:ext cx="221104" cy="4371214"/>
              <a:chOff x="10905626" y="1984376"/>
              <a:chExt cx="221104" cy="437121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B74D01D-AF7D-F546-9D97-25EB36CB7AB2}"/>
                  </a:ext>
                </a:extLst>
              </p:cNvPr>
              <p:cNvSpPr/>
              <p:nvPr userDrawn="1"/>
            </p:nvSpPr>
            <p:spPr>
              <a:xfrm rot="16200000">
                <a:off x="8837278" y="4052724"/>
                <a:ext cx="4254534" cy="1178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DE4EF2A-625F-DE47-B16E-96317A6EF3C6}"/>
                  </a:ext>
                </a:extLst>
              </p:cNvPr>
              <p:cNvSpPr/>
              <p:nvPr userDrawn="1"/>
            </p:nvSpPr>
            <p:spPr>
              <a:xfrm rot="16200000">
                <a:off x="8907603" y="4136464"/>
                <a:ext cx="4320415" cy="117838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DEEC-FB65-6B40-99C0-B38B502A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8" name="Chapter Title">
            <a:extLst>
              <a:ext uri="{FF2B5EF4-FFF2-40B4-BE49-F238E27FC236}">
                <a16:creationId xmlns:a16="http://schemas.microsoft.com/office/drawing/2014/main" id="{43C2F540-BC4F-4F4B-A13F-64EFF4C3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9" name="Pg">
            <a:extLst>
              <a:ext uri="{FF2B5EF4-FFF2-40B4-BE49-F238E27FC236}">
                <a16:creationId xmlns:a16="http://schemas.microsoft.com/office/drawing/2014/main" id="{A8099171-5756-5C41-97AC-1AFF8DDD9B6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4F8156-A223-6D49-A819-DDA0DC712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6" name="Column 1">
            <a:extLst>
              <a:ext uri="{FF2B5EF4-FFF2-40B4-BE49-F238E27FC236}">
                <a16:creationId xmlns:a16="http://schemas.microsoft.com/office/drawing/2014/main" id="{D0E48077-2819-8A49-A05C-6703D2804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30" name="Column 2">
            <a:extLst>
              <a:ext uri="{FF2B5EF4-FFF2-40B4-BE49-F238E27FC236}">
                <a16:creationId xmlns:a16="http://schemas.microsoft.com/office/drawing/2014/main" id="{92FCC806-979D-BB45-BD58-D2DFE35FA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6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32332A-D1E5-0344-8F4A-15782F24E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1205032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639499-1066-AF40-AE90-26A09D51A0A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41F98C-5BFA-6740-9613-30D0EA32ABE5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2A5495-6A16-7E4F-A10F-15796EDFE106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621988DE-95DC-EE45-B046-15D64BBAD7B4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8C4E5648-7B44-9343-B639-CE2FCAA69CE2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DBC325-AACD-E348-B1CE-AA37A6B0B9C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360358-6D06-CC44-8D16-DB5DC5849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7C7FF68D-EE65-2F48-93AE-190A7B10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74E3B440-1518-AF4D-8F84-A9675B04F0A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12D239-8581-4C4B-90B8-B54512088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599A04D7-A149-394C-B40F-92490463FE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5F1C930-B750-C841-B8C0-548499F4AF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0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200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– Text Heav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9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648C4D-D816-204A-B723-761FDB294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53281EAB-F476-BB40-9FAD-E65D90D2C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90110-5AD8-874C-AE1F-E0FB2ECFB94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5A7534-3DAA-9741-9B2A-18B0C4851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12A4A311-C970-5B47-B8B4-279475D83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2064520"/>
            <a:ext cx="4222331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4A1DD1E-0FD4-334D-AC0E-B10F7CCB6E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595" y="2898212"/>
            <a:ext cx="4603750" cy="3451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  <a:p>
            <a:pPr lvl="0"/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01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152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Lin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979F1B-0C1D-4D46-9688-E70042C91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B60AC181-A0E8-C848-B86F-709FE514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5E5542-63AF-264A-9B02-20F2AE5C8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3" y="1042826"/>
            <a:ext cx="4290529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80449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873E0C-0627-D042-9703-1082CC31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442212F1-2279-1344-BAF9-2D55C3372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AAC9DE-6713-2148-84D1-A07827E47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8AE632E4-8081-4C4C-93AA-8BA65412F7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522" y="3249621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9" name="Column 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994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736B6D3D-9619-D84B-95A2-F3E1C1AC6D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7417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1" name="Column 2">
            <a:extLst>
              <a:ext uri="{FF2B5EF4-FFF2-40B4-BE49-F238E27FC236}">
                <a16:creationId xmlns:a16="http://schemas.microsoft.com/office/drawing/2014/main" id="{33CFB3D8-4385-F845-A13A-64C1CF8639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2889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4" name="Subtitle 3">
            <a:extLst>
              <a:ext uri="{FF2B5EF4-FFF2-40B4-BE49-F238E27FC236}">
                <a16:creationId xmlns:a16="http://schemas.microsoft.com/office/drawing/2014/main" id="{BE099D4A-DC27-5241-986A-5206F12817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7928" y="3237763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5" name="Column 3">
            <a:extLst>
              <a:ext uri="{FF2B5EF4-FFF2-40B4-BE49-F238E27FC236}">
                <a16:creationId xmlns:a16="http://schemas.microsoft.com/office/drawing/2014/main" id="{3FB1514F-7252-9A47-9F31-9DF3A0FDA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3400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6" name="Subtitle 4">
            <a:extLst>
              <a:ext uri="{FF2B5EF4-FFF2-40B4-BE49-F238E27FC236}">
                <a16:creationId xmlns:a16="http://schemas.microsoft.com/office/drawing/2014/main" id="{36EF0826-D37B-ED42-A4D1-0E9D953AC1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78439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7" name="Column 4">
            <a:extLst>
              <a:ext uri="{FF2B5EF4-FFF2-40B4-BE49-F238E27FC236}">
                <a16:creationId xmlns:a16="http://schemas.microsoft.com/office/drawing/2014/main" id="{CB5A08EF-59FA-A34E-A79B-E69C2515DB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13911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17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Double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0714B-F67D-BB4E-BD72-F5575995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355C42A9-CCA2-A241-8EFB-F2646A847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F93229-4B98-4D48-95A2-B2901D647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49" name="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6" name="2">
            <a:extLst>
              <a:ext uri="{FF2B5EF4-FFF2-40B4-BE49-F238E27FC236}">
                <a16:creationId xmlns:a16="http://schemas.microsoft.com/office/drawing/2014/main" id="{D17D20DF-7F50-7847-AA55-BE4484E366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7" name="3">
            <a:extLst>
              <a:ext uri="{FF2B5EF4-FFF2-40B4-BE49-F238E27FC236}">
                <a16:creationId xmlns:a16="http://schemas.microsoft.com/office/drawing/2014/main" id="{FEED5375-BE04-DD48-860C-ADC9A4187C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8" name="4">
            <a:extLst>
              <a:ext uri="{FF2B5EF4-FFF2-40B4-BE49-F238E27FC236}">
                <a16:creationId xmlns:a16="http://schemas.microsoft.com/office/drawing/2014/main" id="{D3C9ED7B-28DB-214B-B183-0B2D936B68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9" name="5">
            <a:extLst>
              <a:ext uri="{FF2B5EF4-FFF2-40B4-BE49-F238E27FC236}">
                <a16:creationId xmlns:a16="http://schemas.microsoft.com/office/drawing/2014/main" id="{836F4DC2-D0EF-D54B-863B-E592B01A8A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0" name="6">
            <a:extLst>
              <a:ext uri="{FF2B5EF4-FFF2-40B4-BE49-F238E27FC236}">
                <a16:creationId xmlns:a16="http://schemas.microsoft.com/office/drawing/2014/main" id="{AF98966C-9920-C44A-A83D-2612A077A8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1" name="7">
            <a:extLst>
              <a:ext uri="{FF2B5EF4-FFF2-40B4-BE49-F238E27FC236}">
                <a16:creationId xmlns:a16="http://schemas.microsoft.com/office/drawing/2014/main" id="{D1984EE8-D54B-A744-A37B-DEBCFC6007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2" name="8">
            <a:extLst>
              <a:ext uri="{FF2B5EF4-FFF2-40B4-BE49-F238E27FC236}">
                <a16:creationId xmlns:a16="http://schemas.microsoft.com/office/drawing/2014/main" id="{7B40AD15-439C-BA4F-9047-4B8A86FDFB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1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7E5B97-5140-1342-B6ED-D22467136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D17B5A40-4A38-5248-B89D-84C868D1F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F2683A-ECA5-9C4E-BF91-067F9FA63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6877937D-3DA9-CD4C-8F73-B4C57F6B89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2054" y="24828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0" name="1 Copy">
            <a:extLst>
              <a:ext uri="{FF2B5EF4-FFF2-40B4-BE49-F238E27FC236}">
                <a16:creationId xmlns:a16="http://schemas.microsoft.com/office/drawing/2014/main" id="{45956B13-ADB8-FB42-9D61-0934942431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8641" y="244089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id="{BEE0936E-7081-7D41-B93D-0E5933D3FD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9830" y="307515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1" name="2 Copy">
            <a:extLst>
              <a:ext uri="{FF2B5EF4-FFF2-40B4-BE49-F238E27FC236}">
                <a16:creationId xmlns:a16="http://schemas.microsoft.com/office/drawing/2014/main" id="{DBCBFBE9-4518-D945-963C-3573703678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8641" y="3038674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49567076-20B4-3642-8E2F-792E66F7EF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0470" y="366017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2" name="3 Copy">
            <a:extLst>
              <a:ext uri="{FF2B5EF4-FFF2-40B4-BE49-F238E27FC236}">
                <a16:creationId xmlns:a16="http://schemas.microsoft.com/office/drawing/2014/main" id="{689E5928-A1E4-6243-A711-E0A1F28C3D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68641" y="3636458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A286B0CE-7439-0843-88F7-DD73DB9034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0586" y="4281061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3" name="4 Copy">
            <a:extLst>
              <a:ext uri="{FF2B5EF4-FFF2-40B4-BE49-F238E27FC236}">
                <a16:creationId xmlns:a16="http://schemas.microsoft.com/office/drawing/2014/main" id="{0CC7A3C0-0C37-154F-9CC8-FF8A82DFE1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68641" y="4234242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7" name="5">
            <a:extLst>
              <a:ext uri="{FF2B5EF4-FFF2-40B4-BE49-F238E27FC236}">
                <a16:creationId xmlns:a16="http://schemas.microsoft.com/office/drawing/2014/main" id="{D35007DD-4D32-744C-9E0C-CC04D81DFF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0586" y="486029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5" name="5 Copy">
            <a:extLst>
              <a:ext uri="{FF2B5EF4-FFF2-40B4-BE49-F238E27FC236}">
                <a16:creationId xmlns:a16="http://schemas.microsoft.com/office/drawing/2014/main" id="{DEE6D165-02D6-C142-9029-62B0DDA96A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68641" y="4832026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8" name="6">
            <a:extLst>
              <a:ext uri="{FF2B5EF4-FFF2-40B4-BE49-F238E27FC236}">
                <a16:creationId xmlns:a16="http://schemas.microsoft.com/office/drawing/2014/main" id="{3F434AC7-9FE2-4945-B806-6357E326DA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57312" y="54546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34" name="6 Copy">
            <a:extLst>
              <a:ext uri="{FF2B5EF4-FFF2-40B4-BE49-F238E27FC236}">
                <a16:creationId xmlns:a16="http://schemas.microsoft.com/office/drawing/2014/main" id="{CD847155-579D-9044-9614-337C9A8826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68641" y="542981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20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– Tabl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671B7B-445E-B64B-8114-C3FF49315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6" name="Chapter Title">
            <a:extLst>
              <a:ext uri="{FF2B5EF4-FFF2-40B4-BE49-F238E27FC236}">
                <a16:creationId xmlns:a16="http://schemas.microsoft.com/office/drawing/2014/main" id="{4F973414-A48D-024D-8D5D-555A01E50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404CC2A3-2ED5-DB4A-A828-ED53650C053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5ADB5-7546-5143-B79B-78DCA81BF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842681"/>
            <a:ext cx="10752234" cy="748230"/>
          </a:xfrm>
        </p:spPr>
        <p:txBody>
          <a:bodyPr anchor="b"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3381096E-0A87-A446-B08F-AFD6FBB17D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1648610"/>
            <a:ext cx="10752236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52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3 - Chapter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2" name="Name &amp; Surname">
            <a:extLst>
              <a:ext uri="{FF2B5EF4-FFF2-40B4-BE49-F238E27FC236}">
                <a16:creationId xmlns:a16="http://schemas.microsoft.com/office/drawing/2014/main" id="{F4DD2720-7DE1-9C4E-8E6F-F5ED11239F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6" name="Display Date">
            <a:extLst>
              <a:ext uri="{FF2B5EF4-FFF2-40B4-BE49-F238E27FC236}">
                <a16:creationId xmlns:a16="http://schemas.microsoft.com/office/drawing/2014/main" id="{21B27012-3D0D-FB4F-BBD6-DB9D89F83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5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51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70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3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73.xml"/><Relationship Id="rId5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63.xml"/><Relationship Id="rId56" Type="http://schemas.openxmlformats.org/officeDocument/2006/relationships/slideLayout" Target="../slideLayouts/slideLayout71.xml"/><Relationship Id="rId8" Type="http://schemas.openxmlformats.org/officeDocument/2006/relationships/slideLayout" Target="../slideLayouts/slideLayout23.xml"/><Relationship Id="rId51" Type="http://schemas.openxmlformats.org/officeDocument/2006/relationships/slideLayout" Target="../slideLayouts/slideLayout66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Relationship Id="rId54" Type="http://schemas.openxmlformats.org/officeDocument/2006/relationships/slideLayout" Target="../slideLayouts/slideLayout69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49" Type="http://schemas.openxmlformats.org/officeDocument/2006/relationships/slideLayout" Target="../slideLayouts/slideLayout64.xml"/><Relationship Id="rId57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52" Type="http://schemas.openxmlformats.org/officeDocument/2006/relationships/slideLayout" Target="../slideLayouts/slideLayout67.xml"/><Relationship Id="rId60" Type="http://schemas.openxmlformats.org/officeDocument/2006/relationships/image" Target="../media/image10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10.emf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McGraw Hill Template</a:t>
            </a:r>
          </a:p>
          <a:p>
            <a:pPr lvl="1"/>
            <a:r>
              <a:rPr lang="en-US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lvl="3"/>
            <a:r>
              <a:rPr lang="en-US" err="1"/>
              <a:t>Mcgraw</a:t>
            </a:r>
            <a:r>
              <a:rPr lang="en-US"/>
              <a:t> Hill Template</a:t>
            </a:r>
          </a:p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05D50-F776-F14A-9CB8-9EB370E0D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204" y="-1271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786E930-AFA0-0F43-AA19-D751AD4C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33521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6" r:id="rId2"/>
    <p:sldLayoutId id="2147483838" r:id="rId3"/>
    <p:sldLayoutId id="2147483839" r:id="rId4"/>
    <p:sldLayoutId id="2147483899" r:id="rId5"/>
    <p:sldLayoutId id="2147483900" r:id="rId6"/>
    <p:sldLayoutId id="2147483901" r:id="rId7"/>
    <p:sldLayoutId id="2147483890" r:id="rId8"/>
    <p:sldLayoutId id="2147483892" r:id="rId9"/>
    <p:sldLayoutId id="2147483902" r:id="rId10"/>
    <p:sldLayoutId id="2147483889" r:id="rId11"/>
    <p:sldLayoutId id="214748394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B7FC4-E390-F247-82F3-22439A42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McGraw Hill Template</a:t>
            </a:r>
          </a:p>
          <a:p>
            <a:pPr lvl="1"/>
            <a:r>
              <a:rPr lang="en-US" dirty="0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lvl="3"/>
            <a:r>
              <a:rPr lang="en-US" dirty="0"/>
              <a:t>McGraw Hill Template</a:t>
            </a:r>
          </a:p>
          <a:p>
            <a:pPr lvl="0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D9315A-386C-2541-B8C4-788E05C40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3644" y="36005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66606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58" r:id="rId2"/>
    <p:sldLayoutId id="2147483855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  <a:endParaRPr lang="en-US" dirty="0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2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93" r:id="rId2"/>
    <p:sldLayoutId id="2147483860" r:id="rId3"/>
    <p:sldLayoutId id="2147483862" r:id="rId4"/>
    <p:sldLayoutId id="2147483952" r:id="rId5"/>
    <p:sldLayoutId id="2147483953" r:id="rId6"/>
    <p:sldLayoutId id="2147483861" r:id="rId7"/>
    <p:sldLayoutId id="2147483873" r:id="rId8"/>
    <p:sldLayoutId id="2147483872" r:id="rId9"/>
    <p:sldLayoutId id="2147483874" r:id="rId10"/>
    <p:sldLayoutId id="2147483868" r:id="rId11"/>
    <p:sldLayoutId id="2147483867" r:id="rId12"/>
    <p:sldLayoutId id="2147483866" r:id="rId13"/>
    <p:sldLayoutId id="2147483864" r:id="rId14"/>
    <p:sldLayoutId id="2147483933" r:id="rId15"/>
    <p:sldLayoutId id="2147483934" r:id="rId16"/>
    <p:sldLayoutId id="2147483863" r:id="rId17"/>
    <p:sldLayoutId id="2147483875" r:id="rId18"/>
    <p:sldLayoutId id="2147483876" r:id="rId19"/>
    <p:sldLayoutId id="2147483965" r:id="rId20"/>
    <p:sldLayoutId id="2147483894" r:id="rId21"/>
    <p:sldLayoutId id="2147483852" r:id="rId22"/>
    <p:sldLayoutId id="2147483851" r:id="rId23"/>
    <p:sldLayoutId id="2147483903" r:id="rId24"/>
    <p:sldLayoutId id="2147483908" r:id="rId25"/>
    <p:sldLayoutId id="2147483842" r:id="rId26"/>
    <p:sldLayoutId id="2147483849" r:id="rId27"/>
    <p:sldLayoutId id="2147483848" r:id="rId28"/>
    <p:sldLayoutId id="2147483850" r:id="rId29"/>
    <p:sldLayoutId id="2147483843" r:id="rId30"/>
    <p:sldLayoutId id="2147483940" r:id="rId31"/>
    <p:sldLayoutId id="2147483941" r:id="rId32"/>
    <p:sldLayoutId id="2147483942" r:id="rId33"/>
    <p:sldLayoutId id="2147483943" r:id="rId34"/>
    <p:sldLayoutId id="2147483936" r:id="rId35"/>
    <p:sldLayoutId id="2147483937" r:id="rId36"/>
    <p:sldLayoutId id="2147483938" r:id="rId37"/>
    <p:sldLayoutId id="2147483939" r:id="rId38"/>
    <p:sldLayoutId id="2147483914" r:id="rId39"/>
    <p:sldLayoutId id="2147483915" r:id="rId40"/>
    <p:sldLayoutId id="2147483916" r:id="rId41"/>
    <p:sldLayoutId id="2147483917" r:id="rId42"/>
    <p:sldLayoutId id="2147483944" r:id="rId43"/>
    <p:sldLayoutId id="2147483945" r:id="rId44"/>
    <p:sldLayoutId id="2147483946" r:id="rId45"/>
    <p:sldLayoutId id="2147483884" r:id="rId46"/>
    <p:sldLayoutId id="2147483918" r:id="rId47"/>
    <p:sldLayoutId id="2147483906" r:id="rId48"/>
    <p:sldLayoutId id="2147483907" r:id="rId49"/>
    <p:sldLayoutId id="2147483919" r:id="rId50"/>
    <p:sldLayoutId id="2147483920" r:id="rId51"/>
    <p:sldLayoutId id="2147483921" r:id="rId52"/>
    <p:sldLayoutId id="2147483841" r:id="rId53"/>
    <p:sldLayoutId id="2147483905" r:id="rId54"/>
    <p:sldLayoutId id="2147483926" r:id="rId55"/>
    <p:sldLayoutId id="2147483927" r:id="rId56"/>
    <p:sldLayoutId id="2147483877" r:id="rId57"/>
    <p:sldLayoutId id="2147483951" r:id="rId5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6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19560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925" r:id="rId3"/>
    <p:sldLayoutId id="2147483883" r:id="rId4"/>
    <p:sldLayoutId id="2147483896" r:id="rId5"/>
    <p:sldLayoutId id="2147483898" r:id="rId6"/>
    <p:sldLayoutId id="2147483897" r:id="rId7"/>
    <p:sldLayoutId id="2147483880" r:id="rId8"/>
    <p:sldLayoutId id="2147483869" r:id="rId9"/>
    <p:sldLayoutId id="2147483885" r:id="rId10"/>
    <p:sldLayoutId id="2147483886" r:id="rId11"/>
    <p:sldLayoutId id="2147483888" r:id="rId12"/>
    <p:sldLayoutId id="2147483922" r:id="rId13"/>
    <p:sldLayoutId id="2147483923" r:id="rId14"/>
    <p:sldLayoutId id="2147483924" r:id="rId15"/>
    <p:sldLayoutId id="2147483887" r:id="rId16"/>
    <p:sldLayoutId id="2147483966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portateverystep.com/" TargetMode="External"/><Relationship Id="rId2" Type="http://schemas.openxmlformats.org/officeDocument/2006/relationships/hyperlink" Target="http://www.mhhe.com/SUPPORT" TargetMode="External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3.xml"/><Relationship Id="rId4" Type="http://schemas.openxmlformats.org/officeDocument/2006/relationships/image" Target="cid:6CF5239E-367F-4054-B979-CBE07B6AF735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C9C857-E79A-F545-BAB3-908AA67D1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983" y="1605014"/>
            <a:ext cx="4831300" cy="1420574"/>
          </a:xfrm>
        </p:spPr>
        <p:txBody>
          <a:bodyPr>
            <a:normAutofit/>
          </a:bodyPr>
          <a:lstStyle/>
          <a:p>
            <a:r>
              <a:rPr lang="en-US" dirty="0"/>
              <a:t>McGraw Hill Connect ®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5FD6EFB-269E-194A-A965-948F2D8D67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Student Registration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F26C10-15BC-1541-80F0-D47778F796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8087" y="4122407"/>
            <a:ext cx="4887913" cy="723986"/>
          </a:xfrm>
        </p:spPr>
        <p:txBody>
          <a:bodyPr/>
          <a:lstStyle/>
          <a:p>
            <a:r>
              <a:rPr lang="en-US" dirty="0"/>
              <a:t>Blackboard Ultra with LTIA Regular Deep Integration</a:t>
            </a:r>
          </a:p>
        </p:txBody>
      </p:sp>
    </p:spTree>
    <p:extLst>
      <p:ext uri="{BB962C8B-B14F-4D97-AF65-F5344CB8AC3E}">
        <p14:creationId xmlns:p14="http://schemas.microsoft.com/office/powerpoint/2010/main" val="1431422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D19660-95A6-0647-B61C-8948FD9D7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357" y="2980309"/>
            <a:ext cx="2308129" cy="1948908"/>
          </a:xfrm>
        </p:spPr>
        <p:txBody>
          <a:bodyPr>
            <a:normAutofit/>
          </a:bodyPr>
          <a:lstStyle/>
          <a:p>
            <a:r>
              <a:rPr lang="en-US" sz="3200" dirty="0"/>
              <a:t>Support and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C164F-E35C-4FD5-904D-B9A9945176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Arial"/>
                <a:cs typeface="Arial"/>
              </a:rPr>
              <a:t>TECH SUPPORT &amp; FAQ:</a:t>
            </a:r>
          </a:p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CALL: (800) 331-5094</a:t>
            </a:r>
          </a:p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EMAIL &amp; CHAT: </a:t>
            </a:r>
            <a:r>
              <a:rPr lang="en-US" sz="2800" dirty="0">
                <a:solidFill>
                  <a:schemeClr val="accent3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WWW.MHHE.COM/SUPPORT</a:t>
            </a:r>
            <a:endParaRPr lang="en-US" sz="2800" dirty="0">
              <a:solidFill>
                <a:schemeClr val="accent3"/>
              </a:solidFill>
              <a:latin typeface="Arial"/>
              <a:cs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endParaRPr lang="en-US" sz="28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sz="2800" b="1">
                <a:latin typeface="Arial"/>
                <a:cs typeface="Arial"/>
              </a:rPr>
              <a:t>FIND MORE TIPS: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313131"/>
              </a:buClr>
              <a:buSzPts val="2000"/>
              <a:buNone/>
            </a:pPr>
            <a:r>
              <a:rPr lang="en-US" sz="2800" dirty="0">
                <a:solidFill>
                  <a:schemeClr val="accent3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WWW.SUPPORTATEVERYSTEP.COM</a:t>
            </a:r>
            <a:r>
              <a:rPr lang="en-US" sz="2800" dirty="0">
                <a:solidFill>
                  <a:schemeClr val="accent3"/>
                </a:solidFill>
                <a:latin typeface="Arial"/>
                <a:cs typeface="Arial"/>
              </a:rPr>
              <a:t> 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32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Study on your Smartphone or Tablet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C5671F-AF2D-46C1-984C-E962B4AE6DF3}"/>
              </a:ext>
            </a:extLst>
          </p:cNvPr>
          <p:cNvSpPr txBox="1">
            <a:spLocks noGrp="1"/>
          </p:cNvSpPr>
          <p:nvPr>
            <p:ph type="body" sz="quarter" idx="16"/>
          </p:nvPr>
        </p:nvSpPr>
        <p:spPr>
          <a:xfrm>
            <a:off x="677863" y="1736725"/>
            <a:ext cx="57900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ReadAnywhere App</a:t>
            </a:r>
          </a:p>
          <a:p>
            <a:endParaRPr lang="en-US" sz="1600" dirty="0"/>
          </a:p>
          <a:p>
            <a:r>
              <a:rPr lang="en-US" sz="1600" dirty="0"/>
              <a:t>Download the free ReadAnywhere app to your Android or iOS smartphone or tablet and access your course eBook for offline study access anytime, anywhere. </a:t>
            </a:r>
          </a:p>
          <a:p>
            <a:endParaRPr lang="en-US" sz="1600" dirty="0"/>
          </a:p>
          <a:p>
            <a:r>
              <a:rPr lang="en-US" sz="1600" dirty="0"/>
              <a:t>More than </a:t>
            </a:r>
            <a:r>
              <a:rPr lang="en-US" sz="1600" u="sng" dirty="0"/>
              <a:t>1 million students and instructors </a:t>
            </a:r>
            <a:r>
              <a:rPr lang="en-US" sz="1600" dirty="0"/>
              <a:t>have downloaded the ReadAnywhere app that has a 4.7 rating on the App Store.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b="1" dirty="0"/>
              <a:t>Connect Tablet App</a:t>
            </a:r>
          </a:p>
          <a:p>
            <a:endParaRPr lang="en-US" sz="1600" dirty="0"/>
          </a:p>
          <a:p>
            <a:r>
              <a:rPr lang="en-US" sz="1600" dirty="0"/>
              <a:t>Login to Connect on your tablet browser and then add it to your home screen to complete assignments with ease – including pinch, pan, and zoom capability as you work.</a:t>
            </a:r>
          </a:p>
          <a:p>
            <a:endParaRPr lang="en-US" sz="1200" i="1" dirty="0"/>
          </a:p>
          <a:p>
            <a:r>
              <a:rPr lang="en-US" sz="1200" i="1" dirty="0"/>
              <a:t>*The Connect Tablet App is not recommended for smartphone use.</a:t>
            </a:r>
          </a:p>
        </p:txBody>
      </p:sp>
      <p:pic>
        <p:nvPicPr>
          <p:cNvPr id="9" name="Picture 8" descr="Image of the ReadAnywhere App Logo">
            <a:extLst>
              <a:ext uri="{FF2B5EF4-FFF2-40B4-BE49-F238E27FC236}">
                <a16:creationId xmlns:a16="http://schemas.microsoft.com/office/drawing/2014/main" id="{E9C0DE07-94EA-47D2-9677-F594AD588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007" y="1139389"/>
            <a:ext cx="2824113" cy="2939486"/>
          </a:xfrm>
          <a:prstGeom prst="rect">
            <a:avLst/>
          </a:prstGeom>
        </p:spPr>
      </p:pic>
      <p:pic>
        <p:nvPicPr>
          <p:cNvPr id="12" name="Picture 11" descr="Connect login page with Add to Home Screen tablet app option by clicking on the browser download button.">
            <a:extLst>
              <a:ext uri="{FF2B5EF4-FFF2-40B4-BE49-F238E27FC236}">
                <a16:creationId xmlns:a16="http://schemas.microsoft.com/office/drawing/2014/main" id="{EE291B24-680B-471D-A728-8722785AA04D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27" y="4198147"/>
            <a:ext cx="1658071" cy="2467603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75305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524" y="1440999"/>
            <a:ext cx="2295201" cy="693902"/>
          </a:xfrm>
        </p:spPr>
        <p:txBody>
          <a:bodyPr>
            <a:normAutofit/>
          </a:bodyPr>
          <a:lstStyle/>
          <a:p>
            <a:r>
              <a:rPr lang="en-US" sz="2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66261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4EC4C-941C-47AD-A02C-6DB57DC6C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-365379"/>
            <a:ext cx="10750091" cy="3653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McGraw Hill Connect and </a:t>
            </a:r>
            <a:r>
              <a:rPr lang="en-US" dirty="0" err="1"/>
              <a:t>Proctorio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1658" y="1796197"/>
            <a:ext cx="10832708" cy="43740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cs typeface="Arial"/>
              </a:rPr>
              <a:t>If your instructor uses remote proctoring for this course...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Proctoring and/or browser-locking services will be used within your Connect assignments.</a:t>
            </a:r>
          </a:p>
          <a:p>
            <a:pPr marL="342900" indent="-342900"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Equipment needed may include a webcam and/or microphone.</a:t>
            </a:r>
          </a:p>
          <a:p>
            <a:pPr marL="342900" indent="-342900"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Payment may be required.</a:t>
            </a:r>
          </a:p>
          <a:p>
            <a:pPr marL="342900" indent="-342900"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 practiced proctored assignment may be available</a:t>
            </a:r>
          </a:p>
          <a:p>
            <a:pPr marL="342900" indent="-342900"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Additional information regarding proctoring may be included in the syllabus.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0089A1-7567-452C-AA0A-9759D470A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58" y="747412"/>
            <a:ext cx="7034840" cy="104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Blackboard Ultra with LTIA Regular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Make the most of Connect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634" y="1736496"/>
            <a:ext cx="10706330" cy="437409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</a:rPr>
              <a:t>Stay Organized </a:t>
            </a:r>
          </a:p>
          <a:p>
            <a:pPr marL="573088" lvl="1" indent="-34290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Course Planner has all your upcoming Connect assignments in one place and you can customize calendar alerts </a:t>
            </a:r>
          </a:p>
          <a:p>
            <a:pPr lvl="1" indent="0">
              <a:spcAft>
                <a:spcPts val="600"/>
              </a:spcAft>
              <a:buNone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What Matters</a:t>
            </a:r>
          </a:p>
          <a:p>
            <a:pPr marL="573088" lvl="1" indent="-34290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Reports to track your performance and your understanding of key concepts</a:t>
            </a:r>
          </a:p>
          <a:p>
            <a:pPr marL="573088" lvl="1" indent="-342900">
              <a:spcAft>
                <a:spcPts val="600"/>
              </a:spcAft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On-the-Go</a:t>
            </a:r>
          </a:p>
          <a:p>
            <a:pPr marL="572770" lvl="1" indent="-342900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Download the free </a:t>
            </a:r>
            <a:r>
              <a:rPr lang="en-US" dirty="0" err="1">
                <a:latin typeface="Arial"/>
                <a:cs typeface="Arial"/>
              </a:rPr>
              <a:t>ReadAnywhere</a:t>
            </a:r>
            <a:r>
              <a:rPr lang="en-US" dirty="0">
                <a:latin typeface="Arial"/>
                <a:cs typeface="Arial"/>
              </a:rPr>
              <a:t> app to take your eBook* and </a:t>
            </a:r>
            <a:r>
              <a:rPr lang="en-US" dirty="0" err="1">
                <a:latin typeface="Arial"/>
                <a:cs typeface="Arial"/>
              </a:rPr>
              <a:t>SmartBook</a:t>
            </a:r>
            <a:r>
              <a:rPr lang="en-US" dirty="0">
                <a:latin typeface="Arial"/>
                <a:cs typeface="Arial"/>
              </a:rPr>
              <a:t>* with you – online and offline</a:t>
            </a:r>
          </a:p>
          <a:p>
            <a:pPr lvl="1" indent="0">
              <a:spcAft>
                <a:spcPts val="600"/>
              </a:spcAft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50" indent="-234950"/>
            <a:r>
              <a:rPr lang="en-US" sz="1400" dirty="0">
                <a:latin typeface="Arial"/>
                <a:cs typeface="Arial"/>
              </a:rPr>
              <a:t>*  </a:t>
            </a:r>
            <a:r>
              <a:rPr lang="en-US" sz="1400" i="1" dirty="0" err="1">
                <a:latin typeface="Arial"/>
                <a:cs typeface="Arial"/>
              </a:rPr>
              <a:t>ReadAnywhere</a:t>
            </a:r>
            <a:r>
              <a:rPr lang="en-US" sz="1400" i="1" dirty="0">
                <a:latin typeface="Arial"/>
                <a:cs typeface="Arial"/>
              </a:rPr>
              <a:t> supports newer eBooks and </a:t>
            </a:r>
            <a:r>
              <a:rPr lang="en-US" sz="1400" i="1" dirty="0" err="1">
                <a:latin typeface="Arial"/>
                <a:cs typeface="Arial"/>
              </a:rPr>
              <a:t>SmartBook</a:t>
            </a:r>
            <a:r>
              <a:rPr lang="en-US" sz="1400" i="1" dirty="0">
                <a:latin typeface="Arial"/>
                <a:cs typeface="Arial"/>
              </a:rPr>
              <a:t> - may not be available in your Connect course.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60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Blackboard Ultra with LTIA Regular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1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CE40F8-7389-47C3-9099-216F850D43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10750091" cy="437356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                Login into your Blackboard account and navigate to your course.  </a:t>
            </a:r>
          </a:p>
          <a:p>
            <a:r>
              <a:rPr lang="en-US" dirty="0">
                <a:latin typeface="Arial"/>
                <a:cs typeface="Arial"/>
              </a:rPr>
              <a:t>                </a:t>
            </a:r>
          </a:p>
          <a:p>
            <a:r>
              <a:rPr lang="en-US" dirty="0">
                <a:latin typeface="Arial"/>
                <a:cs typeface="Arial"/>
              </a:rPr>
              <a:t>                                                          If you are not sure if you have a Blackboard account, check with                 your instructor.</a:t>
            </a:r>
            <a:endParaRPr lang="en-US" dirty="0"/>
          </a:p>
        </p:txBody>
      </p:sp>
      <p:pic>
        <p:nvPicPr>
          <p:cNvPr id="2" name="Picture 1" descr="Student in computer lab typing on laptop.">
            <a:extLst>
              <a:ext uri="{FF2B5EF4-FFF2-40B4-BE49-F238E27FC236}">
                <a16:creationId xmlns:a16="http://schemas.microsoft.com/office/drawing/2014/main" id="{FF57A69A-3959-1FA9-6094-54D21F01D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46" y="1776413"/>
            <a:ext cx="33051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9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5214164" cy="365125"/>
          </a:xfrm>
        </p:spPr>
        <p:txBody>
          <a:bodyPr/>
          <a:lstStyle/>
          <a:p>
            <a:r>
              <a:rPr lang="en-US" dirty="0"/>
              <a:t>Blackboard Ultra with LTIA Regular Deep Integration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F9C7FC-B176-4753-BFFF-D17D19320A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4" y="1736725"/>
            <a:ext cx="2988126" cy="4373563"/>
          </a:xfrm>
        </p:spPr>
        <p:txBody>
          <a:bodyPr/>
          <a:lstStyle/>
          <a:p>
            <a:r>
              <a:rPr lang="en-US" dirty="0"/>
              <a:t>Navigate to a Connect assignment link and click on it.    </a:t>
            </a:r>
          </a:p>
        </p:txBody>
      </p:sp>
      <p:grpSp>
        <p:nvGrpSpPr>
          <p:cNvPr id="5" name="Group 4" descr="Screenshot of what the connect assignment looks like in the Blackboard original 9.1 version. ">
            <a:extLst>
              <a:ext uri="{FF2B5EF4-FFF2-40B4-BE49-F238E27FC236}">
                <a16:creationId xmlns:a16="http://schemas.microsoft.com/office/drawing/2014/main" id="{098073ED-0F95-4489-8B30-29244240216F}"/>
              </a:ext>
            </a:extLst>
          </p:cNvPr>
          <p:cNvGrpSpPr/>
          <p:nvPr/>
        </p:nvGrpSpPr>
        <p:grpSpPr>
          <a:xfrm>
            <a:off x="5076786" y="1606264"/>
            <a:ext cx="4245870" cy="2324835"/>
            <a:chOff x="5076786" y="1638973"/>
            <a:chExt cx="4245870" cy="2324835"/>
          </a:xfrm>
        </p:grpSpPr>
        <p:pic>
          <p:nvPicPr>
            <p:cNvPr id="9" name="Picture 8" descr="Image of Connect Assignment Link">
              <a:extLst>
                <a:ext uri="{FF2B5EF4-FFF2-40B4-BE49-F238E27FC236}">
                  <a16:creationId xmlns:a16="http://schemas.microsoft.com/office/drawing/2014/main" id="{3CA6771D-1C78-4628-8DA2-15C7E1DCF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76786" y="1946750"/>
              <a:ext cx="4163314" cy="2017058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EC8D231-48B3-4151-8F49-7C546EF5FD2F}"/>
                </a:ext>
              </a:extLst>
            </p:cNvPr>
            <p:cNvSpPr txBox="1"/>
            <p:nvPr/>
          </p:nvSpPr>
          <p:spPr>
            <a:xfrm>
              <a:off x="7158443" y="1638973"/>
              <a:ext cx="2164213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/>
                <a:t>9.1/Original Course View</a:t>
              </a:r>
              <a:endParaRPr lang="en-US" sz="1400" dirty="0">
                <a:cs typeface="Arial"/>
              </a:endParaRPr>
            </a:p>
          </p:txBody>
        </p:sp>
      </p:grpSp>
      <p:grpSp>
        <p:nvGrpSpPr>
          <p:cNvPr id="16" name="Group 15" descr="Screenshot of what the assignment link looks like in the Blackboard Ultra course view">
            <a:extLst>
              <a:ext uri="{FF2B5EF4-FFF2-40B4-BE49-F238E27FC236}">
                <a16:creationId xmlns:a16="http://schemas.microsoft.com/office/drawing/2014/main" id="{5432C4B5-886E-40A2-8894-3FF25E18D592}"/>
              </a:ext>
            </a:extLst>
          </p:cNvPr>
          <p:cNvGrpSpPr/>
          <p:nvPr/>
        </p:nvGrpSpPr>
        <p:grpSpPr>
          <a:xfrm>
            <a:off x="5076786" y="4151867"/>
            <a:ext cx="6307178" cy="2305325"/>
            <a:chOff x="5076786" y="4151867"/>
            <a:chExt cx="6307178" cy="2305325"/>
          </a:xfrm>
        </p:grpSpPr>
        <p:pic>
          <p:nvPicPr>
            <p:cNvPr id="11" name="Picture 10" descr="Image of Connect Assignment Link">
              <a:extLst>
                <a:ext uri="{FF2B5EF4-FFF2-40B4-BE49-F238E27FC236}">
                  <a16:creationId xmlns:a16="http://schemas.microsoft.com/office/drawing/2014/main" id="{8AEBE064-234E-43E0-A038-1B24D4931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6786" y="4459644"/>
              <a:ext cx="6117488" cy="1997548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B0CB13F-4F43-41D4-A670-7A1EB978750F}"/>
                </a:ext>
              </a:extLst>
            </p:cNvPr>
            <p:cNvSpPr txBox="1"/>
            <p:nvPr/>
          </p:nvSpPr>
          <p:spPr>
            <a:xfrm>
              <a:off x="9658982" y="4151867"/>
              <a:ext cx="1724982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/>
                <a:t>Ultra Course View</a:t>
              </a:r>
              <a:endParaRPr lang="en-US" sz="1400" dirty="0"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1112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Blackboard Ultra with LTIA Regular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b="1" dirty="0"/>
              <a:t>Begin</a:t>
            </a:r>
            <a:r>
              <a:rPr lang="en-US" dirty="0"/>
              <a:t>. </a:t>
            </a:r>
          </a:p>
        </p:txBody>
      </p:sp>
      <p:pic>
        <p:nvPicPr>
          <p:cNvPr id="9" name="Picture 8" descr="Image of Connect prompt to begin registration. Click on the blue rectangular box that says Begin. ">
            <a:extLst>
              <a:ext uri="{FF2B5EF4-FFF2-40B4-BE49-F238E27FC236}">
                <a16:creationId xmlns:a16="http://schemas.microsoft.com/office/drawing/2014/main" id="{00B55C22-81B5-4234-BCB8-0B44BB24B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24" y="2486552"/>
            <a:ext cx="8025387" cy="36240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2589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Blackboard Ultra with LTIA Regular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F7B360-7AC5-4787-8552-EA9DFB4256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3201987" cy="43735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900"/>
              </a:spcAft>
            </a:pPr>
            <a:r>
              <a:rPr lang="en-US" b="1" dirty="0">
                <a:cs typeface="Arial" panose="020B0604020202020204" pitchFamily="34" charset="0"/>
              </a:rPr>
              <a:t>Sign In </a:t>
            </a:r>
            <a:r>
              <a:rPr lang="en-US" dirty="0">
                <a:cs typeface="Arial" panose="020B0604020202020204" pitchFamily="34" charset="0"/>
              </a:rPr>
              <a:t>with an existing Connect account or </a:t>
            </a:r>
            <a:r>
              <a:rPr lang="en-US" b="1" dirty="0">
                <a:cs typeface="Arial" panose="020B0604020202020204" pitchFamily="34" charset="0"/>
              </a:rPr>
              <a:t>Create Account. </a:t>
            </a:r>
          </a:p>
          <a:p>
            <a:pPr>
              <a:spcBef>
                <a:spcPts val="600"/>
              </a:spcBef>
              <a:spcAft>
                <a:spcPts val="900"/>
              </a:spcAft>
            </a:pPr>
            <a:endParaRPr lang="en-US" b="1" dirty="0"/>
          </a:p>
          <a:p>
            <a:pPr>
              <a:spcBef>
                <a:spcPts val="600"/>
              </a:spcBef>
              <a:spcAft>
                <a:spcPts val="900"/>
              </a:spcAft>
            </a:pPr>
            <a:r>
              <a:rPr lang="en-US" b="1" dirty="0"/>
              <a:t>Connect will create an auto-paired account using information from the LMS launch.</a:t>
            </a:r>
          </a:p>
        </p:txBody>
      </p:sp>
      <p:pic>
        <p:nvPicPr>
          <p:cNvPr id="2" name="Picture 1" descr="Screenshot of the Connect Welcome page - Here students will either create an account or log in using an existing account.">
            <a:extLst>
              <a:ext uri="{FF2B5EF4-FFF2-40B4-BE49-F238E27FC236}">
                <a16:creationId xmlns:a16="http://schemas.microsoft.com/office/drawing/2014/main" id="{B457BEC4-3416-B1BC-F3A4-189429E58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550" y="2044381"/>
            <a:ext cx="5797262" cy="346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77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Blackboard Ultra with LTIA Regular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5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9A2D3FF-5584-4FC0-856B-92C50B0389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3201987" cy="4373563"/>
          </a:xfrm>
        </p:spPr>
        <p:txBody>
          <a:bodyPr/>
          <a:lstStyle/>
          <a:p>
            <a:pPr lvl="0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1600" dirty="0">
                <a:solidFill>
                  <a:prstClr val="black"/>
                </a:solidFill>
                <a:cs typeface="Times New Roman" panose="02020603050405020304" pitchFamily="18" charset="0"/>
              </a:rPr>
              <a:t>You have three registration options.</a:t>
            </a:r>
            <a:endParaRPr lang="en-US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sz="1400" b="1" dirty="0">
                <a:solidFill>
                  <a:srgbClr val="69214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Connect Code</a:t>
            </a:r>
            <a:r>
              <a:rPr lang="en-US" sz="1400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Enter a Connect access code and click</a:t>
            </a:r>
            <a:r>
              <a:rPr lang="en-US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Redeem</a:t>
            </a:r>
            <a:r>
              <a:rPr lang="en-US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sz="1400" b="1" dirty="0">
                <a:solidFill>
                  <a:srgbClr val="EC77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Purchase Online:</a:t>
            </a:r>
            <a:r>
              <a:rPr lang="en-US" sz="1400" b="1" dirty="0">
                <a:solidFill>
                  <a:srgbClr val="ED7D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Click </a:t>
            </a:r>
            <a:r>
              <a:rPr lang="en-US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Purchase </a:t>
            </a:r>
            <a:r>
              <a:rPr lang="en-US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use a credit card, Venmo or PayPal.</a:t>
            </a:r>
          </a:p>
          <a:p>
            <a:pPr marL="342900" lvl="0" indent="-342900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sz="1400" b="1" dirty="0">
                <a:solidFill>
                  <a:srgbClr val="E21A23"/>
                </a:solidFill>
                <a:ea typeface="Calibri" panose="020F0502020204030204" pitchFamily="34" charset="0"/>
              </a:rPr>
              <a:t>Temporary Access: </a:t>
            </a:r>
            <a:r>
              <a:rPr lang="en-US" sz="1400" dirty="0">
                <a:solidFill>
                  <a:prstClr val="black"/>
                </a:solidFill>
                <a:ea typeface="Calibri" panose="020F0502020204030204" pitchFamily="34" charset="0"/>
              </a:rPr>
              <a:t>Click</a:t>
            </a:r>
            <a:r>
              <a:rPr lang="en-US" sz="1400" b="1" dirty="0">
                <a:solidFill>
                  <a:prstClr val="black"/>
                </a:solidFill>
                <a:ea typeface="Calibri" panose="020F0502020204030204" pitchFamily="34" charset="0"/>
              </a:rPr>
              <a:t> Access Now </a:t>
            </a:r>
            <a:r>
              <a:rPr lang="en-US" sz="1400" dirty="0">
                <a:solidFill>
                  <a:prstClr val="black"/>
                </a:solidFill>
                <a:ea typeface="Calibri" panose="020F0502020204030204" pitchFamily="34" charset="0"/>
              </a:rPr>
              <a:t>for two-week temporary access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pic>
        <p:nvPicPr>
          <p:cNvPr id="2" name="Picture 1" descr="Screenshot of the Connect Course Access page showing the 3 different options to access the course. ">
            <a:extLst>
              <a:ext uri="{FF2B5EF4-FFF2-40B4-BE49-F238E27FC236}">
                <a16:creationId xmlns:a16="http://schemas.microsoft.com/office/drawing/2014/main" id="{F71D4278-217C-6C6F-159D-19270976B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034" y="1498022"/>
            <a:ext cx="6041751" cy="463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04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Blackboard Ultra with LTIA Regular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6 </a:t>
            </a:r>
          </a:p>
        </p:txBody>
      </p:sp>
      <p:pic>
        <p:nvPicPr>
          <p:cNvPr id="5" name="Picture 4" descr="Screenshot of the Secure checkout page.">
            <a:extLst>
              <a:ext uri="{FF2B5EF4-FFF2-40B4-BE49-F238E27FC236}">
                <a16:creationId xmlns:a16="http://schemas.microsoft.com/office/drawing/2014/main" id="{CB89451B-A30D-E1B6-693B-000A28189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08" y="1485900"/>
            <a:ext cx="5622961" cy="3886200"/>
          </a:xfrm>
          <a:prstGeom prst="rect">
            <a:avLst/>
          </a:prstGeom>
        </p:spPr>
      </p:pic>
      <p:pic>
        <p:nvPicPr>
          <p:cNvPr id="6" name="Picture 5" descr="Screenshot of the bottom half of the secure checkout page where the billing address is completed. Click Review Order once filled out. ">
            <a:extLst>
              <a:ext uri="{FF2B5EF4-FFF2-40B4-BE49-F238E27FC236}">
                <a16:creationId xmlns:a16="http://schemas.microsoft.com/office/drawing/2014/main" id="{98F7623E-D871-12AF-054A-D050B52E5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369" y="2811051"/>
            <a:ext cx="562596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91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FCCF0-F988-7A77-1A5D-0BA3D4260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214308-96E0-0E19-32BF-D1DC12666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Blackboard Ultra with LTIA Regular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3D0C52-0353-FBFD-C96B-00C5E99F9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Step 7 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F02584-B103-245A-F0CE-DDB15D2A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7366911" cy="4373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Confirm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are now registered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2" name="Picture 1" descr="Screenshot of the page where you complete and confirm the Connect order.">
            <a:extLst>
              <a:ext uri="{FF2B5EF4-FFF2-40B4-BE49-F238E27FC236}">
                <a16:creationId xmlns:a16="http://schemas.microsoft.com/office/drawing/2014/main" id="{27928CB7-B1A9-822B-9CE2-3FED0DDD0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949" y="2049606"/>
            <a:ext cx="7892762" cy="442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1795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s">
  <a:themeElements>
    <a:clrScheme name="Custom 3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CBF0A74E-FA6B-413A-9BB5-8DFC5D11FBF0}"/>
    </a:ext>
  </a:extLst>
</a:theme>
</file>

<file path=ppt/theme/theme2.xml><?xml version="1.0" encoding="utf-8"?>
<a:theme xmlns:a="http://schemas.openxmlformats.org/drawingml/2006/main" name="1_Cover Slides">
  <a:themeElements>
    <a:clrScheme name="Custom 1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2939D353-C029-4626-8FB5-59EB766678B0}"/>
    </a:ext>
  </a:extLst>
</a:theme>
</file>

<file path=ppt/theme/theme3.xml><?xml version="1.0" encoding="utf-8"?>
<a:theme xmlns:a="http://schemas.openxmlformats.org/drawingml/2006/main" name="Master Slide White Header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AFAA98DC-8764-4207-A487-4BF8CC4FF12A}"/>
    </a:ext>
  </a:extLst>
</a:theme>
</file>

<file path=ppt/theme/theme4.xml><?xml version="1.0" encoding="utf-8"?>
<a:theme xmlns:a="http://schemas.openxmlformats.org/drawingml/2006/main" name="Master Slide Gray Header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37397CAB-5060-489A-BB65-9DFAEE36024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3E5BD4A2DB99489DADB245B77948E1" ma:contentTypeVersion="14" ma:contentTypeDescription="Create a new document." ma:contentTypeScope="" ma:versionID="8fe2cf224561322f6307ff69f0cbd4e8">
  <xsd:schema xmlns:xsd="http://www.w3.org/2001/XMLSchema" xmlns:xs="http://www.w3.org/2001/XMLSchema" xmlns:p="http://schemas.microsoft.com/office/2006/metadata/properties" xmlns:ns2="55eee036-b312-4691-be2e-efe9fdaf1737" xmlns:ns3="4f83251b-4d3b-4580-8981-be5e2b08b791" targetNamespace="http://schemas.microsoft.com/office/2006/metadata/properties" ma:root="true" ma:fieldsID="efd146875e61d015b75b2115db56588f" ns2:_="" ns3:_="">
    <xsd:import namespace="55eee036-b312-4691-be2e-efe9fdaf1737"/>
    <xsd:import namespace="4f83251b-4d3b-4580-8981-be5e2b08b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ee036-b312-4691-be2e-efe9fdaf1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3251b-4d3b-4580-8981-be5e2b08b79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39b3064-63db-4cd0-875f-805d9032981a}" ma:internalName="TaxCatchAll" ma:showField="CatchAllData" ma:web="4f83251b-4d3b-4580-8981-be5e2b08b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83251b-4d3b-4580-8981-be5e2b08b791" xsi:nil="true"/>
    <lcf76f155ced4ddcb4097134ff3c332f xmlns="55eee036-b312-4691-be2e-efe9fdaf173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3BBF8D-BF0A-493B-886C-31CE4A883F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eee036-b312-4691-be2e-efe9fdaf1737"/>
    <ds:schemaRef ds:uri="4f83251b-4d3b-4580-8981-be5e2b08b7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FB1409-6A3F-404B-9217-7ED1FD83E38F}">
  <ds:schemaRefs>
    <ds:schemaRef ds:uri="http://schemas.microsoft.com/office/infopath/2007/PartnerControls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55eee036-b312-4691-be2e-efe9fdaf1737"/>
    <ds:schemaRef ds:uri="http://schemas.openxmlformats.org/package/2006/metadata/core-properties"/>
    <ds:schemaRef ds:uri="4f83251b-4d3b-4580-8981-be5e2b08b791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CF8799B-6FAE-4864-B7CC-0F0A5176BB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New+McGraw+Hill+PPT+template+as+of+11.15.21 (1)</Template>
  <TotalTime>320</TotalTime>
  <Words>494</Words>
  <Application>Microsoft Office PowerPoint</Application>
  <PresentationFormat>Widescreen</PresentationFormat>
  <Paragraphs>78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Cover Slides</vt:lpstr>
      <vt:lpstr>1_Cover Slides</vt:lpstr>
      <vt:lpstr>Master Slide White Header</vt:lpstr>
      <vt:lpstr>Master Slide Gray Header</vt:lpstr>
      <vt:lpstr>McGraw Hill Connect ®</vt:lpstr>
      <vt:lpstr>Make the most of Connect</vt:lpstr>
      <vt:lpstr>Step 1</vt:lpstr>
      <vt:lpstr>Step 2</vt:lpstr>
      <vt:lpstr>Step 3</vt:lpstr>
      <vt:lpstr>Step 4</vt:lpstr>
      <vt:lpstr>Step 5</vt:lpstr>
      <vt:lpstr>Step 6 </vt:lpstr>
      <vt:lpstr>Step 7 </vt:lpstr>
      <vt:lpstr>Support and Resources</vt:lpstr>
      <vt:lpstr>Study on your Smartphone or Tablet</vt:lpstr>
      <vt:lpstr>QUESTIONS?</vt:lpstr>
      <vt:lpstr>McGraw Hill Connect and Proctorio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Blackboard Ultra with LTIA Regular Deep Integration</dc:title>
  <dc:creator>Herrig, Meghan</dc:creator>
  <cp:lastModifiedBy>Herrig, Meghan</cp:lastModifiedBy>
  <cp:revision>41</cp:revision>
  <dcterms:created xsi:type="dcterms:W3CDTF">2022-02-17T20:16:12Z</dcterms:created>
  <dcterms:modified xsi:type="dcterms:W3CDTF">2024-05-06T15:23:23Z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0x010100163E5BD4A2DB99489DADB245B77948E1</vt:lpwstr>
  </property>
  <property fmtid="{D5CDD505-2E9C-101B-9397-08002B2CF9AE}" pid="3" name="MediaServiceImageTags">
    <vt:lpwstr/>
  </property>
</Properties>
</file>