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4"/>
    <p:sldMasterId id="2147483930" r:id="rId5"/>
    <p:sldMasterId id="2147483928" r:id="rId6"/>
    <p:sldMasterId id="2147483929" r:id="rId7"/>
  </p:sldMasterIdLst>
  <p:notesMasterIdLst>
    <p:notesMasterId r:id="rId16"/>
  </p:notesMasterIdLst>
  <p:handoutMasterIdLst>
    <p:handoutMasterId r:id="rId17"/>
  </p:handoutMasterIdLst>
  <p:sldIdLst>
    <p:sldId id="462" r:id="rId8"/>
    <p:sldId id="660" r:id="rId9"/>
    <p:sldId id="662" r:id="rId10"/>
    <p:sldId id="664" r:id="rId11"/>
    <p:sldId id="666" r:id="rId12"/>
    <p:sldId id="672" r:id="rId13"/>
    <p:sldId id="663" r:id="rId14"/>
    <p:sldId id="6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DF9"/>
    <a:srgbClr val="4E6DBB"/>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E8E9B-26F8-453A-BCAD-1DB806C0F3AB}" v="1" dt="2024-04-09T00:24:15.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62" d="100"/>
          <a:sy n="62" d="100"/>
        </p:scale>
        <p:origin x="258" y="7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27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23/04/2024</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261ABF-A388-0B40-BA66-489EF1132D8F}" type="slidenum">
              <a:rPr lang="en-US" smtClean="0"/>
              <a:t>1</a:t>
            </a:fld>
            <a:endParaRPr lang="en-US"/>
          </a:p>
        </p:txBody>
      </p:sp>
    </p:spTree>
    <p:extLst>
      <p:ext uri="{BB962C8B-B14F-4D97-AF65-F5344CB8AC3E}">
        <p14:creationId xmlns:p14="http://schemas.microsoft.com/office/powerpoint/2010/main" val="166569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dirty="0"/>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dirty="0"/>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dirty="0"/>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McGraw Hill Template</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McGraw Hill Template</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dirty="0"/>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dirty="0"/>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endParaRPr lang="en-US" dirty="0"/>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McGraw Hill Template</a:t>
            </a:r>
            <a:endParaRPr lang="en-US" dirty="0"/>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dirty="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dirty="0" err="1">
                <a:solidFill>
                  <a:srgbClr val="333333"/>
                </a:solidFill>
                <a:latin typeface="Arial" panose="020B0604020202020204" pitchFamily="34" charset="0"/>
                <a:cs typeface="Arial" panose="020B0604020202020204" pitchFamily="34" charset="0"/>
              </a:rPr>
              <a:t>amet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eu</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timeam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molestie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pri</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nec</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solet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convenire</a:t>
            </a:r>
            <a:r>
              <a:rPr lang="en-US" dirty="0">
                <a:solidFill>
                  <a:srgbClr val="333333"/>
                </a:solidFill>
                <a:latin typeface="Arial" panose="020B0604020202020204" pitchFamily="34" charset="0"/>
                <a:cs typeface="Arial" panose="020B0604020202020204" pitchFamily="34" charset="0"/>
              </a:rPr>
              <a:t> ex. Sea </a:t>
            </a:r>
            <a:r>
              <a:rPr lang="en-US" dirty="0" err="1">
                <a:solidFill>
                  <a:srgbClr val="333333"/>
                </a:solidFill>
                <a:latin typeface="Arial" panose="020B0604020202020204" pitchFamily="34" charset="0"/>
                <a:cs typeface="Arial" panose="020B0604020202020204" pitchFamily="34" charset="0"/>
              </a:rPr>
              <a:t>mollis</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pertinax</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assentior</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ea</a:t>
            </a:r>
            <a:r>
              <a:rPr lang="en-US" dirty="0">
                <a:solidFill>
                  <a:srgbClr val="333333"/>
                </a:solidFill>
                <a:latin typeface="Arial" panose="020B0604020202020204" pitchFamily="34" charset="0"/>
                <a:cs typeface="Arial" panose="020B0604020202020204" pitchFamily="34" charset="0"/>
              </a:rPr>
              <a:t>, vim.</a:t>
            </a:r>
          </a:p>
          <a:p>
            <a:endParaRPr lang="en-US" dirty="0">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dirty="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dirty="0"/>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dirty="0"/>
              <a:t>Call Out Box —</a:t>
            </a:r>
          </a:p>
          <a:p>
            <a:pPr lvl="0"/>
            <a:r>
              <a:rPr lang="en-US" dirty="0"/>
              <a:t>24pt Bold limited to 50 characters </a:t>
            </a:r>
          </a:p>
          <a:p>
            <a:pPr lvl="0"/>
            <a:endParaRPr lang="en-US" dirty="0"/>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dirty="0"/>
              <a:t>Call Out Box —</a:t>
            </a:r>
          </a:p>
          <a:p>
            <a:pPr lvl="0"/>
            <a:r>
              <a:rPr lang="en-US" dirty="0"/>
              <a:t>24pt Bold limited to 50 characters </a:t>
            </a:r>
          </a:p>
          <a:p>
            <a:pPr lvl="0"/>
            <a:endParaRPr lang="en-US" dirty="0"/>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endParaRPr lang="en-US" dirty="0"/>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McGraw Hill Template</a:t>
            </a:r>
            <a:endParaRPr lang="en-US" dirty="0"/>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dirty="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endParaRPr lang="en-US" dirty="0"/>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McGraw Hill Template</a:t>
            </a:r>
            <a:endParaRPr lang="en-US" dirty="0"/>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McGraw Hill Template</a:t>
            </a:r>
            <a:endParaRPr lang="en-US" dirty="0"/>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3 children sit cross-legged on a library's floor as a book is read to them. Their faces show they are engaged with each other and the story.&#10;">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A girl with purple glasses purses her lips in concentration as she writes on a whiteboard with a large, black marker. Her classmate stands beside her.&#10;">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endParaRPr lang="en-US" dirty="0"/>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endParaRPr lang="en-US" dirty="0"/>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McGraw Hill Template</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Four young people collaborate around a table. They use a laptop, textbook, smartphone, and sticky notes. Each has a relaxed, but intent, expression.&#10;">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endParaRPr lang="en-US" dirty="0"/>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McGraw Hill Template</a:t>
            </a:r>
            <a:endParaRPr lang="en-US" dirty="0"/>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McGraw Hill Template</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endParaRPr lang="en-US" dirty="0"/>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McGraw Hill Template</a:t>
            </a:r>
            <a:endParaRPr lang="en-US" dirty="0"/>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McGraw Hill Template</a:t>
            </a:r>
            <a:endParaRPr lang="en-US" dirty="0"/>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McGraw Hill Template</a:t>
            </a:r>
            <a:endParaRPr lang="en-US" dirty="0"/>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endParaRPr lang="en-US" dirty="0"/>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McGraw Hill Template</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McGraw Hill Template</a:t>
            </a:r>
            <a:endParaRPr lang="en-US" dirty="0"/>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McGraw Hill Template</a:t>
            </a:r>
            <a:endParaRPr lang="en-US" dirty="0"/>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McGraw Hill Template</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McGraw Hill Template</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McGraw Hill Template</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6635197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theme" Target="../theme/theme3.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4.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0.emf"/><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2" r:id="rId9"/>
    <p:sldLayoutId id="2147483902" r:id="rId10"/>
    <p:sldLayoutId id="2147483889" r:id="rId11"/>
    <p:sldLayoutId id="2147483947" r:id="rId12"/>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McGraw Hill Template</a:t>
            </a:r>
          </a:p>
          <a:p>
            <a:pPr lvl="1"/>
            <a:r>
              <a:rPr lang="en-US" dirty="0"/>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McGraw Hill Template</a:t>
            </a:r>
          </a:p>
          <a:p>
            <a:pPr lvl="3"/>
            <a:r>
              <a:rPr lang="en-US" dirty="0"/>
              <a:t>McGraw Hill Template</a:t>
            </a:r>
          </a:p>
          <a:p>
            <a:pPr lvl="0"/>
            <a:endParaRPr lang="en-US" dirty="0"/>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McGraw Hill Template</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McGraw Hill Template</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dirty="0"/>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dirty="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dirty="0"/>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lvl="0"/>
            <a:endParaRPr lang="en-US" dirty="0"/>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2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McGraw Hill Template</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 id="2147483966" r:id="rId17"/>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3" Type="http://schemas.openxmlformats.org/officeDocument/2006/relationships/hyperlink" Target="http://www.supportateverystep.com/" TargetMode="External"/><Relationship Id="rId2" Type="http://schemas.openxmlformats.org/officeDocument/2006/relationships/hyperlink" Target="http://www.mhhe.com/SUPPORT" TargetMode="Externa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9C857-E79A-F545-BAB3-908AA67D15C1}"/>
              </a:ext>
            </a:extLst>
          </p:cNvPr>
          <p:cNvSpPr>
            <a:spLocks noGrp="1"/>
          </p:cNvSpPr>
          <p:nvPr>
            <p:ph type="title"/>
          </p:nvPr>
        </p:nvSpPr>
        <p:spPr>
          <a:xfrm>
            <a:off x="1192983" y="1605014"/>
            <a:ext cx="4831300" cy="1420574"/>
          </a:xfrm>
        </p:spPr>
        <p:txBody>
          <a:bodyPr>
            <a:normAutofit/>
          </a:bodyPr>
          <a:lstStyle/>
          <a:p>
            <a:r>
              <a:rPr lang="en-US" dirty="0"/>
              <a:t>ALEKS®</a:t>
            </a:r>
          </a:p>
        </p:txBody>
      </p:sp>
      <p:sp>
        <p:nvSpPr>
          <p:cNvPr id="13" name="Text Placeholder 12">
            <a:extLst>
              <a:ext uri="{FF2B5EF4-FFF2-40B4-BE49-F238E27FC236}">
                <a16:creationId xmlns:a16="http://schemas.microsoft.com/office/drawing/2014/main" id="{15FD6EFB-269E-194A-A965-948F2D8D67E3}"/>
              </a:ext>
            </a:extLst>
          </p:cNvPr>
          <p:cNvSpPr>
            <a:spLocks noGrp="1"/>
          </p:cNvSpPr>
          <p:nvPr>
            <p:ph type="body" sz="quarter" idx="14"/>
          </p:nvPr>
        </p:nvSpPr>
        <p:spPr/>
        <p:txBody>
          <a:bodyPr/>
          <a:lstStyle/>
          <a:p>
            <a:r>
              <a:rPr lang="en-US" dirty="0"/>
              <a:t>Student Registration</a:t>
            </a:r>
          </a:p>
        </p:txBody>
      </p:sp>
      <p:sp>
        <p:nvSpPr>
          <p:cNvPr id="14" name="Text Placeholder 13">
            <a:extLst>
              <a:ext uri="{FF2B5EF4-FFF2-40B4-BE49-F238E27FC236}">
                <a16:creationId xmlns:a16="http://schemas.microsoft.com/office/drawing/2014/main" id="{BAF26C10-15BC-1541-80F0-D47778F796A8}"/>
              </a:ext>
            </a:extLst>
          </p:cNvPr>
          <p:cNvSpPr>
            <a:spLocks noGrp="1"/>
          </p:cNvSpPr>
          <p:nvPr>
            <p:ph type="body" sz="quarter" idx="15"/>
          </p:nvPr>
        </p:nvSpPr>
        <p:spPr/>
        <p:txBody>
          <a:bodyPr/>
          <a:lstStyle/>
          <a:p>
            <a:r>
              <a:rPr lang="en-US" dirty="0"/>
              <a:t>Canvas with Inclusive Access</a:t>
            </a:r>
          </a:p>
        </p:txBody>
      </p:sp>
    </p:spTree>
    <p:extLst>
      <p:ext uri="{BB962C8B-B14F-4D97-AF65-F5344CB8AC3E}">
        <p14:creationId xmlns:p14="http://schemas.microsoft.com/office/powerpoint/2010/main" val="143142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1</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p:txBody>
          <a:bodyPr/>
          <a:lstStyle/>
          <a:p>
            <a:pPr algn="l" rtl="0" fontAlgn="base"/>
            <a:r>
              <a:rPr lang="en-US" sz="1800" b="0" i="0" u="none" strike="noStrike" dirty="0">
                <a:solidFill>
                  <a:srgbClr val="000000"/>
                </a:solidFill>
                <a:effectLst/>
                <a:latin typeface="Arial" panose="020B0604020202020204" pitchFamily="34" charset="0"/>
              </a:rPr>
              <a:t>Login in to your Canvas account and navigate to your course.  </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Arial" panose="020B0604020202020204" pitchFamily="34" charset="0"/>
              </a:rPr>
              <a:t>If you are not sure if you have a Canvas account, please ask your instructor.</a:t>
            </a:r>
            <a:endParaRPr lang="en-US" b="0" i="0" dirty="0">
              <a:solidFill>
                <a:srgbClr val="000000"/>
              </a:solidFill>
              <a:effectLst/>
              <a:latin typeface="Segoe UI" panose="020B0502040204020203" pitchFamily="34" charset="0"/>
            </a:endParaRPr>
          </a:p>
        </p:txBody>
      </p:sp>
      <p:pic>
        <p:nvPicPr>
          <p:cNvPr id="1026" name="Picture 2" descr="Canvas log in screen where prompted to enter email and password.  Once fields populated, click on login.  If you forgot your password, click on forgot password link.  Check box provided to stay signed in.">
            <a:extLst>
              <a:ext uri="{FF2B5EF4-FFF2-40B4-BE49-F238E27FC236}">
                <a16:creationId xmlns:a16="http://schemas.microsoft.com/office/drawing/2014/main" id="{CAA6DDA6-CBC6-CFDB-B8D3-2F0D08C14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95314"/>
            <a:ext cx="4188862" cy="405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89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2</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a:xfrm>
            <a:off x="677634" y="1736496"/>
            <a:ext cx="10706330" cy="4374092"/>
          </a:xfrm>
        </p:spPr>
        <p:txBody>
          <a:bodyPr/>
          <a:lstStyle/>
          <a:p>
            <a:pPr algn="l" rtl="0" fontAlgn="base"/>
            <a:r>
              <a:rPr lang="en-US" sz="1800" b="0" i="0" u="none" strike="noStrike" dirty="0">
                <a:solidFill>
                  <a:srgbClr val="000000"/>
                </a:solidFill>
                <a:effectLst/>
                <a:latin typeface="Arial" panose="020B0604020202020204" pitchFamily="34" charset="0"/>
              </a:rPr>
              <a:t>Now you'll want to find the McGraw-Hill Campus link under Modules. </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Arial" panose="020B0604020202020204" pitchFamily="34" charset="0"/>
              </a:rPr>
              <a:t>Once you have found the link, go ahead and click it to start the registration process.</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pic>
        <p:nvPicPr>
          <p:cNvPr id="2050" name="Picture 2" descr="Once logged into Canvas, screen displaying McGraw-Hill Campus link under Modules in left navigation menu.  Click on McGraw-Hill Campus link to start the registration process.">
            <a:extLst>
              <a:ext uri="{FF2B5EF4-FFF2-40B4-BE49-F238E27FC236}">
                <a16:creationId xmlns:a16="http://schemas.microsoft.com/office/drawing/2014/main" id="{8FED45BB-CBCA-580D-987C-78CF6DC87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724" y="3429000"/>
            <a:ext cx="72961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7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3</a:t>
            </a:r>
          </a:p>
        </p:txBody>
      </p:sp>
      <p:sp>
        <p:nvSpPr>
          <p:cNvPr id="7" name="Content Placeholder 2">
            <a:extLst>
              <a:ext uri="{FF2B5EF4-FFF2-40B4-BE49-F238E27FC236}">
                <a16:creationId xmlns:a16="http://schemas.microsoft.com/office/drawing/2014/main" id="{8DC18169-C397-43EA-BFFD-9E5CF35B313C}"/>
              </a:ext>
            </a:extLst>
          </p:cNvPr>
          <p:cNvSpPr>
            <a:spLocks noGrp="1"/>
          </p:cNvSpPr>
          <p:nvPr>
            <p:ph type="body" sz="quarter" idx="16"/>
          </p:nvPr>
        </p:nvSpPr>
        <p:spPr>
          <a:xfrm>
            <a:off x="677863" y="1736725"/>
            <a:ext cx="10706101" cy="4373563"/>
          </a:xfrm>
        </p:spPr>
        <p:txBody>
          <a:bodyPr/>
          <a:lstStyle/>
          <a:p>
            <a:pPr algn="l" rtl="0" fontAlgn="base"/>
            <a:r>
              <a:rPr lang="en-US" sz="1800" b="0" i="0" u="none" strike="noStrike">
                <a:solidFill>
                  <a:srgbClr val="000000"/>
                </a:solidFill>
                <a:effectLst/>
                <a:latin typeface="Arial" panose="020B0604020202020204" pitchFamily="34" charset="0"/>
              </a:rPr>
              <a:t>If this is your first time using McGraw-Hill Campus, you will need to agree to the terms of service and privacy policy and then click </a:t>
            </a:r>
            <a:r>
              <a:rPr lang="en-US" sz="1800" b="1" i="0" u="none" strike="noStrike">
                <a:solidFill>
                  <a:srgbClr val="000000"/>
                </a:solidFill>
                <a:effectLst/>
                <a:latin typeface="Arial" panose="020B0604020202020204" pitchFamily="34" charset="0"/>
              </a:rPr>
              <a:t>Get Started</a:t>
            </a:r>
            <a:r>
              <a:rPr lang="en-US" sz="1800" b="0" i="0" u="none" strike="noStrike">
                <a:solidFill>
                  <a:srgbClr val="000000"/>
                </a:solidFill>
                <a:effectLst/>
                <a:latin typeface="Arial" panose="020B0604020202020204" pitchFamily="34" charset="0"/>
              </a:rPr>
              <a:t>. ​</a:t>
            </a:r>
            <a:r>
              <a:rPr lang="en-US" sz="1800" b="0" i="0">
                <a:solidFill>
                  <a:srgbClr val="000000"/>
                </a:solidFill>
                <a:effectLst/>
                <a:latin typeface="Arial" panose="020B0604020202020204" pitchFamily="34" charset="0"/>
              </a:rPr>
              <a:t>​</a:t>
            </a:r>
            <a:br>
              <a:rPr lang="en-US" sz="1800" b="0" i="0">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sz="1800" b="0" i="0" u="none" strike="noStrike">
                <a:solidFill>
                  <a:srgbClr val="000000"/>
                </a:solidFill>
                <a:effectLst/>
                <a:latin typeface="Arial" panose="020B0604020202020204" pitchFamily="34" charset="0"/>
              </a:rPr>
              <a:t>Then click on the </a:t>
            </a:r>
            <a:r>
              <a:rPr lang="en-US" sz="1800" b="1" i="0" u="none" strike="noStrike">
                <a:solidFill>
                  <a:srgbClr val="000000"/>
                </a:solidFill>
                <a:effectLst/>
                <a:latin typeface="Arial" panose="020B0604020202020204" pitchFamily="34" charset="0"/>
              </a:rPr>
              <a:t>ALEKS</a:t>
            </a:r>
            <a:r>
              <a:rPr lang="en-US" sz="1800" b="0" i="0" u="none" strike="noStrike">
                <a:solidFill>
                  <a:srgbClr val="000000"/>
                </a:solidFill>
                <a:effectLst/>
                <a:latin typeface="Arial" panose="020B0604020202020204" pitchFamily="34" charset="0"/>
              </a:rPr>
              <a:t> button to continue.</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p:txBody>
      </p:sp>
      <p:pic>
        <p:nvPicPr>
          <p:cNvPr id="3074" name="Picture 2" descr="Screen view if using McGraw-Hill Campus for the first time.  You will need to agree to the terms of service and privacy policy.  Once checked, you will click Get Started.">
            <a:extLst>
              <a:ext uri="{FF2B5EF4-FFF2-40B4-BE49-F238E27FC236}">
                <a16:creationId xmlns:a16="http://schemas.microsoft.com/office/drawing/2014/main" id="{6A0F89AA-78FF-B1AA-CEC3-69E63A27A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458" y="3300413"/>
            <a:ext cx="439102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reen view of text for the given course.  You will click on the ALEKS button to continue.">
            <a:extLst>
              <a:ext uri="{FF2B5EF4-FFF2-40B4-BE49-F238E27FC236}">
                <a16:creationId xmlns:a16="http://schemas.microsoft.com/office/drawing/2014/main" id="{18593A75-1736-579B-9BB3-F878B9F24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078" y="2452688"/>
            <a:ext cx="63912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0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19"/>
          </p:nvPr>
        </p:nvSpPr>
        <p:spPr>
          <a:xfrm>
            <a:off x="750408" y="190253"/>
            <a:ext cx="4114800" cy="365125"/>
          </a:xfrm>
        </p:spPr>
        <p:txBody>
          <a:bodyPr/>
          <a:lstStyle/>
          <a:p>
            <a:r>
              <a:rPr lang="en-US"/>
              <a:t>Canvas with Inclusive Access</a:t>
            </a:r>
            <a:endParaRPr lang="en-US" dirty="0"/>
          </a:p>
        </p:txBody>
      </p:sp>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633873" y="1020117"/>
            <a:ext cx="10750091" cy="365379"/>
          </a:xfrm>
        </p:spPr>
        <p:txBody>
          <a:bodyPr>
            <a:normAutofit fontScale="90000"/>
          </a:bodyPr>
          <a:lstStyle/>
          <a:p>
            <a:r>
              <a:rPr lang="en-US" dirty="0"/>
              <a:t>Step 4</a:t>
            </a:r>
          </a:p>
        </p:txBody>
      </p:sp>
      <p:sp>
        <p:nvSpPr>
          <p:cNvPr id="10" name="Text Placeholder 9">
            <a:extLst>
              <a:ext uri="{FF2B5EF4-FFF2-40B4-BE49-F238E27FC236}">
                <a16:creationId xmlns:a16="http://schemas.microsoft.com/office/drawing/2014/main" id="{A65AC2FD-9B53-A641-B445-86F500E5511F}"/>
              </a:ext>
            </a:extLst>
          </p:cNvPr>
          <p:cNvSpPr>
            <a:spLocks noGrp="1"/>
          </p:cNvSpPr>
          <p:nvPr>
            <p:ph type="body" sz="quarter" idx="16"/>
          </p:nvPr>
        </p:nvSpPr>
        <p:spPr>
          <a:xfrm>
            <a:off x="677634" y="1736496"/>
            <a:ext cx="10706330" cy="4374092"/>
          </a:xfrm>
        </p:spPr>
        <p:txBody>
          <a:bodyPr vert="horz" lIns="91440" tIns="45720" rIns="91440" bIns="45720" rtlCol="0" anchor="t">
            <a:normAutofit/>
          </a:bodyPr>
          <a:lstStyle/>
          <a:p>
            <a:pPr algn="l" rtl="0" fontAlgn="base"/>
            <a:r>
              <a:rPr lang="en-US" sz="1800" b="0" i="0" u="none" strike="noStrike" dirty="0">
                <a:solidFill>
                  <a:srgbClr val="000000"/>
                </a:solidFill>
                <a:effectLst/>
                <a:latin typeface="Arial" panose="020B0604020202020204" pitchFamily="34" charset="0"/>
              </a:rPr>
              <a:t>Select an option.</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1" i="0" u="none" strike="noStrike" dirty="0">
                <a:solidFill>
                  <a:srgbClr val="C00000"/>
                </a:solidFill>
                <a:effectLst/>
                <a:latin typeface="Arial" panose="020B0604020202020204" pitchFamily="34" charset="0"/>
              </a:rPr>
              <a:t>Existing user:</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Yes, I have an ALEKS login name. </a:t>
            </a:r>
            <a:r>
              <a:rPr lang="en-US" sz="1800" b="0" i="0" u="none" strike="noStrike" dirty="0">
                <a:solidFill>
                  <a:srgbClr val="000000"/>
                </a:solidFill>
                <a:effectLst/>
                <a:latin typeface="Arial" panose="020B0604020202020204" pitchFamily="34" charset="0"/>
              </a:rPr>
              <a:t> Then click </a:t>
            </a:r>
            <a:r>
              <a:rPr lang="en-US" sz="1800" b="1" i="0" u="none" strike="noStrike" dirty="0">
                <a:solidFill>
                  <a:srgbClr val="000000"/>
                </a:solidFill>
                <a:effectLst/>
                <a:latin typeface="Arial" panose="020B0604020202020204" pitchFamily="34" charset="0"/>
              </a:rPr>
              <a:t>Continue. </a:t>
            </a:r>
            <a:r>
              <a:rPr lang="en-US" sz="1800" b="0" i="0" u="none" strike="noStrike" dirty="0">
                <a:solidFill>
                  <a:srgbClr val="000000"/>
                </a:solidFill>
                <a:effectLst/>
                <a:latin typeface="Arial" panose="020B0604020202020204" pitchFamily="34" charset="0"/>
              </a:rPr>
              <a:t>You will have the option to reset your password.</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1" i="0" u="none" strike="noStrike" dirty="0">
                <a:solidFill>
                  <a:srgbClr val="C00000"/>
                </a:solidFill>
                <a:effectLst/>
                <a:latin typeface="Arial" panose="020B0604020202020204" pitchFamily="34" charset="0"/>
              </a:rPr>
              <a:t>New User:</a:t>
            </a:r>
            <a:r>
              <a:rPr lang="en-US" sz="1800" b="0" i="0" u="none" strike="noStrike" dirty="0">
                <a:solidFill>
                  <a:srgbClr val="000000"/>
                </a:solidFill>
                <a:effectLst/>
                <a:latin typeface="Arial" panose="020B0604020202020204" pitchFamily="34" charset="0"/>
              </a:rPr>
              <a:t> </a:t>
            </a:r>
            <a:r>
              <a:rPr lang="en-US" sz="1800" b="1" i="0" u="none" strike="noStrike" dirty="0">
                <a:solidFill>
                  <a:srgbClr val="000000"/>
                </a:solidFill>
                <a:effectLst/>
                <a:latin typeface="Arial" panose="020B0604020202020204" pitchFamily="34" charset="0"/>
              </a:rPr>
              <a:t>No, I have never used ALEKS before.</a:t>
            </a:r>
            <a:r>
              <a:rPr lang="en-US" sz="1800" b="0" i="0" u="none" strike="noStrike" dirty="0">
                <a:solidFill>
                  <a:srgbClr val="000000"/>
                </a:solidFill>
                <a:effectLst/>
                <a:latin typeface="Arial" panose="020B0604020202020204" pitchFamily="34" charset="0"/>
              </a:rPr>
              <a:t> Then click</a:t>
            </a:r>
            <a:r>
              <a:rPr lang="en-US" sz="1800" b="1" i="0" u="none" strike="noStrike" dirty="0">
                <a:solidFill>
                  <a:srgbClr val="000000"/>
                </a:solidFill>
                <a:effectLst/>
                <a:latin typeface="Arial" panose="020B0604020202020204" pitchFamily="34" charset="0"/>
              </a:rPr>
              <a:t> Continue</a:t>
            </a:r>
            <a:r>
              <a:rPr lang="en-US" sz="1800" b="1" i="1"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to create a new account. </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pic>
        <p:nvPicPr>
          <p:cNvPr id="4098" name="Picture 2" descr="Screen of ALEKS account status.  Check No if you have never used ALEKS before or Yes if you have an ALEKS login name.  Then, click continue.  Cancel can also be chosen.">
            <a:extLst>
              <a:ext uri="{FF2B5EF4-FFF2-40B4-BE49-F238E27FC236}">
                <a16:creationId xmlns:a16="http://schemas.microsoft.com/office/drawing/2014/main" id="{418E07DF-C06C-3629-4776-3199F4EF2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393" y="3708863"/>
            <a:ext cx="763905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09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2A77747-54EB-4019-AD16-095DD7E76AB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Canvas with Inclusive Access</a:t>
            </a:r>
            <a:endParaRPr lang="en-US" dirty="0"/>
          </a:p>
        </p:txBody>
      </p:sp>
      <p:sp>
        <p:nvSpPr>
          <p:cNvPr id="4" name="Title 3">
            <a:extLst>
              <a:ext uri="{FF2B5EF4-FFF2-40B4-BE49-F238E27FC236}">
                <a16:creationId xmlns:a16="http://schemas.microsoft.com/office/drawing/2014/main" id="{6B798552-EE20-18CA-F294-A3D0BAF3865D}"/>
              </a:ext>
            </a:extLst>
          </p:cNvPr>
          <p:cNvSpPr>
            <a:spLocks noGrp="1"/>
          </p:cNvSpPr>
          <p:nvPr>
            <p:ph type="title"/>
          </p:nvPr>
        </p:nvSpPr>
        <p:spPr/>
        <p:txBody>
          <a:bodyPr>
            <a:normAutofit fontScale="90000"/>
          </a:bodyPr>
          <a:lstStyle/>
          <a:p>
            <a:r>
              <a:rPr lang="en-US" dirty="0"/>
              <a:t>Step 5</a:t>
            </a:r>
          </a:p>
        </p:txBody>
      </p:sp>
      <p:sp>
        <p:nvSpPr>
          <p:cNvPr id="5" name="TextBox 4">
            <a:extLst>
              <a:ext uri="{FF2B5EF4-FFF2-40B4-BE49-F238E27FC236}">
                <a16:creationId xmlns:a16="http://schemas.microsoft.com/office/drawing/2014/main" id="{6865178E-3B11-67C3-A736-0723D7BE86DF}"/>
              </a:ext>
            </a:extLst>
          </p:cNvPr>
          <p:cNvSpPr txBox="1"/>
          <p:nvPr/>
        </p:nvSpPr>
        <p:spPr>
          <a:xfrm>
            <a:off x="750408" y="1850235"/>
            <a:ext cx="3961077" cy="3139321"/>
          </a:xfrm>
          <a:prstGeom prst="rect">
            <a:avLst/>
          </a:prstGeom>
          <a:noFill/>
        </p:spPr>
        <p:txBody>
          <a:bodyPr wrap="square">
            <a:spAutoFit/>
          </a:bodyPr>
          <a:lstStyle/>
          <a:p>
            <a:pPr algn="l" rtl="0" fontAlgn="base"/>
            <a:r>
              <a:rPr lang="en-US" sz="1800" b="0" i="0" u="none" strike="noStrike" dirty="0">
                <a:solidFill>
                  <a:srgbClr val="000000"/>
                </a:solidFill>
                <a:effectLst/>
                <a:latin typeface="Arial" panose="020B0604020202020204" pitchFamily="34" charset="0"/>
              </a:rPr>
              <a:t>To register enter your First name, Last name and Email address.  We recommend using your school email address when creating an account. </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Arial" panose="020B0604020202020204" pitchFamily="34" charset="0"/>
              </a:rPr>
              <a:t>Agree to the Terms of Use and then click</a:t>
            </a:r>
            <a:r>
              <a:rPr lang="en-US" sz="1800" b="1" i="0" u="none" strike="noStrike" dirty="0">
                <a:solidFill>
                  <a:srgbClr val="000000"/>
                </a:solidFill>
                <a:effectLst/>
                <a:latin typeface="Arial" panose="020B0604020202020204" pitchFamily="34" charset="0"/>
              </a:rPr>
              <a:t> Continue</a:t>
            </a:r>
            <a:r>
              <a:rPr lang="en-US" sz="1800" b="0" i="0" u="none" strike="noStrike" dirty="0">
                <a:solidFill>
                  <a:srgbClr val="000000"/>
                </a:solidFill>
                <a:effectLst/>
                <a:latin typeface="Arial" panose="020B0604020202020204" pitchFamily="34" charset="0"/>
              </a:rPr>
              <a:t>.  </a:t>
            </a:r>
            <a:r>
              <a:rPr lang="en-US" sz="1800" b="0" i="0" dirty="0">
                <a:solidFill>
                  <a:srgbClr val="000000"/>
                </a:solidFill>
                <a:effectLst/>
                <a:latin typeface="Arial" panose="020B0604020202020204" pitchFamily="34" charset="0"/>
              </a:rPr>
              <a:t>​</a:t>
            </a:r>
          </a:p>
          <a:p>
            <a:pPr algn="l" rtl="0" fontAlgn="base"/>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Arial" panose="020B0604020202020204" pitchFamily="34" charset="0"/>
              </a:rPr>
              <a:t>On the next screen click </a:t>
            </a:r>
            <a:r>
              <a:rPr lang="en-US" sz="1800" b="1" i="0" u="none" strike="noStrike" dirty="0">
                <a:solidFill>
                  <a:srgbClr val="000000"/>
                </a:solidFill>
                <a:effectLst/>
                <a:latin typeface="Arial" panose="020B0604020202020204" pitchFamily="34" charset="0"/>
              </a:rPr>
              <a:t>Continue</a:t>
            </a:r>
            <a:r>
              <a:rPr lang="en-US" sz="1800" b="0" i="0" u="none" strike="noStrike" dirty="0">
                <a:solidFill>
                  <a:srgbClr val="000000"/>
                </a:solidFill>
                <a:effectLst/>
                <a:latin typeface="Arial" panose="020B0604020202020204" pitchFamily="34" charset="0"/>
              </a:rPr>
              <a:t> again to be taken to your My ALEKS Courses page.</a:t>
            </a:r>
            <a:r>
              <a:rPr lang="en-US" sz="1800"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pic>
        <p:nvPicPr>
          <p:cNvPr id="5122" name="Picture 2" descr="Registration screen. Fields to enter First name, Last name and email address.  Check box for terms of use.  Continue button appears at the bottom of the screen.">
            <a:extLst>
              <a:ext uri="{FF2B5EF4-FFF2-40B4-BE49-F238E27FC236}">
                <a16:creationId xmlns:a16="http://schemas.microsoft.com/office/drawing/2014/main" id="{97C45065-B194-6161-095B-388207E0D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645" y="1385496"/>
            <a:ext cx="6306482" cy="426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2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7902CA1C-0713-E24A-8F54-9A845B763395}"/>
              </a:ext>
              <a:ext uri="{C183D7F6-B498-43B3-948B-1728B52AA6E4}">
                <adec:decorative xmlns:adec="http://schemas.microsoft.com/office/drawing/2017/decorative" val="1"/>
              </a:ext>
            </a:extLst>
          </p:cNvPr>
          <p:cNvSpPr>
            <a:spLocks noGrp="1"/>
          </p:cNvSpPr>
          <p:nvPr>
            <p:ph type="ftr" sz="quarter" idx="21"/>
          </p:nvPr>
        </p:nvSpPr>
        <p:spPr>
          <a:xfrm>
            <a:off x="682672" y="202497"/>
            <a:ext cx="4114800" cy="331932"/>
          </a:xfrm>
        </p:spPr>
        <p:txBody>
          <a:bodyPr/>
          <a:lstStyle/>
          <a:p>
            <a:r>
              <a:rPr lang="en-US"/>
              <a:t>Canvas with Inclusive Access</a:t>
            </a:r>
            <a:endParaRPr lang="en-US" dirty="0"/>
          </a:p>
        </p:txBody>
      </p:sp>
      <p:sp>
        <p:nvSpPr>
          <p:cNvPr id="7" name="Title 6">
            <a:extLst>
              <a:ext uri="{FF2B5EF4-FFF2-40B4-BE49-F238E27FC236}">
                <a16:creationId xmlns:a16="http://schemas.microsoft.com/office/drawing/2014/main" id="{95D19660-95A6-0647-B61C-8948FD9D78E7}"/>
              </a:ext>
            </a:extLst>
          </p:cNvPr>
          <p:cNvSpPr>
            <a:spLocks noGrp="1"/>
          </p:cNvSpPr>
          <p:nvPr>
            <p:ph type="title"/>
          </p:nvPr>
        </p:nvSpPr>
        <p:spPr>
          <a:xfrm>
            <a:off x="868357" y="2980309"/>
            <a:ext cx="2308129" cy="1948908"/>
          </a:xfrm>
        </p:spPr>
        <p:txBody>
          <a:bodyPr>
            <a:normAutofit/>
          </a:bodyPr>
          <a:lstStyle/>
          <a:p>
            <a:r>
              <a:rPr lang="en-US" sz="3200" dirty="0"/>
              <a:t>Support and Resources</a:t>
            </a:r>
          </a:p>
        </p:txBody>
      </p:sp>
      <p:sp>
        <p:nvSpPr>
          <p:cNvPr id="3" name="Text Placeholder 2">
            <a:extLst>
              <a:ext uri="{FF2B5EF4-FFF2-40B4-BE49-F238E27FC236}">
                <a16:creationId xmlns:a16="http://schemas.microsoft.com/office/drawing/2014/main" id="{890C164F-E35C-4FD5-904D-B9A9945176CC}"/>
              </a:ext>
            </a:extLst>
          </p:cNvPr>
          <p:cNvSpPr>
            <a:spLocks noGrp="1"/>
          </p:cNvSpPr>
          <p:nvPr>
            <p:ph type="body" sz="quarter" idx="18"/>
          </p:nvPr>
        </p:nvSpPr>
        <p:spPr/>
        <p:txBody>
          <a:bodyPr vert="horz" lIns="91440" tIns="45720" rIns="91440" bIns="45720" rtlCol="0" anchor="t">
            <a:noAutofit/>
          </a:bodyPr>
          <a:lstStyle/>
          <a:p>
            <a:pPr marL="0" indent="0">
              <a:buNone/>
            </a:pPr>
            <a:r>
              <a:rPr lang="en-US" sz="2800" b="1" dirty="0">
                <a:latin typeface="Arial"/>
                <a:cs typeface="Arial"/>
              </a:rPr>
              <a:t>TECH SUPPORT &amp; FAQ:</a:t>
            </a:r>
          </a:p>
          <a:p>
            <a:pPr marL="0" indent="0">
              <a:buNone/>
            </a:pPr>
            <a:r>
              <a:rPr lang="en-US" sz="2800" dirty="0">
                <a:latin typeface="Arial"/>
                <a:cs typeface="Arial"/>
              </a:rPr>
              <a:t>CALL: (800) 331-5094</a:t>
            </a:r>
          </a:p>
          <a:p>
            <a:pPr marL="0" indent="0">
              <a:buNone/>
            </a:pPr>
            <a:r>
              <a:rPr lang="en-US" sz="2800" dirty="0">
                <a:latin typeface="Arial"/>
                <a:cs typeface="Arial"/>
              </a:rPr>
              <a:t>EMAIL &amp; CHAT: </a:t>
            </a:r>
            <a:r>
              <a:rPr lang="en-US" sz="2800" dirty="0">
                <a:solidFill>
                  <a:schemeClr val="accent3"/>
                </a:solidFill>
                <a:latin typeface="Arial"/>
                <a:cs typeface="Arial"/>
                <a:hlinkClick r:id="rId2">
                  <a:extLst>
                    <a:ext uri="{A12FA001-AC4F-418D-AE19-62706E023703}">
                      <ahyp:hlinkClr xmlns:ahyp="http://schemas.microsoft.com/office/drawing/2018/hyperlinkcolor" val="tx"/>
                    </a:ext>
                  </a:extLst>
                </a:hlinkClick>
              </a:rPr>
              <a:t>WWW.MHHE.COM/SUPPORT</a:t>
            </a:r>
            <a:endParaRPr lang="en-US" sz="2800" dirty="0">
              <a:solidFill>
                <a:schemeClr val="accent3"/>
              </a:solidFill>
              <a:latin typeface="Arial"/>
              <a:cs typeface="Arial"/>
            </a:endParaRPr>
          </a:p>
          <a:p>
            <a:pPr marL="0" lvl="0" indent="0" algn="l" rtl="0">
              <a:lnSpc>
                <a:spcPct val="100000"/>
              </a:lnSpc>
              <a:spcBef>
                <a:spcPts val="0"/>
              </a:spcBef>
              <a:spcAft>
                <a:spcPts val="0"/>
              </a:spcAft>
              <a:buClr>
                <a:srgbClr val="313131"/>
              </a:buClr>
              <a:buSzPts val="2000"/>
              <a:buNone/>
            </a:pPr>
            <a:endParaRPr lang="en-US" sz="2800" b="1" dirty="0"/>
          </a:p>
          <a:p>
            <a:pPr marL="0" lvl="0" indent="0" algn="l" rtl="0">
              <a:lnSpc>
                <a:spcPct val="100000"/>
              </a:lnSpc>
              <a:spcBef>
                <a:spcPts val="0"/>
              </a:spcBef>
              <a:spcAft>
                <a:spcPts val="0"/>
              </a:spcAft>
              <a:buClr>
                <a:srgbClr val="313131"/>
              </a:buClr>
              <a:buSzPts val="2000"/>
              <a:buNone/>
            </a:pPr>
            <a:r>
              <a:rPr lang="en-US" sz="2800" b="1" dirty="0">
                <a:latin typeface="Arial"/>
                <a:cs typeface="Arial"/>
              </a:rPr>
              <a:t>FIND MORE TIPS:</a:t>
            </a:r>
          </a:p>
          <a:p>
            <a:pPr marL="0" indent="0">
              <a:lnSpc>
                <a:spcPct val="100000"/>
              </a:lnSpc>
              <a:spcBef>
                <a:spcPts val="0"/>
              </a:spcBef>
              <a:buClr>
                <a:srgbClr val="313131"/>
              </a:buClr>
              <a:buSzPts val="2000"/>
              <a:buNone/>
            </a:pPr>
            <a:r>
              <a:rPr lang="en-US" sz="2800" dirty="0">
                <a:solidFill>
                  <a:schemeClr val="accent3"/>
                </a:solidFill>
                <a:latin typeface="Arial"/>
                <a:cs typeface="Arial"/>
                <a:hlinkClick r:id="rId3">
                  <a:extLst>
                    <a:ext uri="{A12FA001-AC4F-418D-AE19-62706E023703}">
                      <ahyp:hlinkClr xmlns:ahyp="http://schemas.microsoft.com/office/drawing/2018/hyperlinkcolor" val="tx"/>
                    </a:ext>
                  </a:extLst>
                </a:hlinkClick>
              </a:rPr>
              <a:t>WWW.SUPPORTATEVERYSTEP.COM</a:t>
            </a:r>
            <a:r>
              <a:rPr lang="en-US" sz="2800" dirty="0">
                <a:solidFill>
                  <a:schemeClr val="accent3"/>
                </a:solidFill>
                <a:latin typeface="Arial"/>
                <a:cs typeface="Arial"/>
              </a:rPr>
              <a:t> </a:t>
            </a:r>
            <a:endParaRPr lang="en-US" sz="2800">
              <a:solidFill>
                <a:schemeClr val="accent3"/>
              </a:solidFill>
            </a:endParaRPr>
          </a:p>
        </p:txBody>
      </p:sp>
    </p:spTree>
    <p:extLst>
      <p:ext uri="{BB962C8B-B14F-4D97-AF65-F5344CB8AC3E}">
        <p14:creationId xmlns:p14="http://schemas.microsoft.com/office/powerpoint/2010/main" val="211453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175817-792A-094E-A220-22C149BB8FB2}"/>
              </a:ext>
            </a:extLst>
          </p:cNvPr>
          <p:cNvSpPr>
            <a:spLocks noGrp="1"/>
          </p:cNvSpPr>
          <p:nvPr>
            <p:ph type="title"/>
          </p:nvPr>
        </p:nvSpPr>
        <p:spPr>
          <a:xfrm>
            <a:off x="1981524" y="1440999"/>
            <a:ext cx="2295201" cy="693902"/>
          </a:xfrm>
        </p:spPr>
        <p:txBody>
          <a:bodyPr>
            <a:normAutofit/>
          </a:bodyPr>
          <a:lstStyle/>
          <a:p>
            <a:r>
              <a:rPr lang="en-US" dirty="0"/>
              <a:t>QUESTIONS?</a:t>
            </a:r>
          </a:p>
        </p:txBody>
      </p:sp>
      <p:sp>
        <p:nvSpPr>
          <p:cNvPr id="8" name="Footer Placeholder 7">
            <a:extLst>
              <a:ext uri="{FF2B5EF4-FFF2-40B4-BE49-F238E27FC236}">
                <a16:creationId xmlns:a16="http://schemas.microsoft.com/office/drawing/2014/main" id="{24721A69-5DEC-204B-899A-6C13DFF78D0E}"/>
              </a:ext>
              <a:ext uri="{C183D7F6-B498-43B3-948B-1728B52AA6E4}">
                <adec:decorative xmlns:adec="http://schemas.microsoft.com/office/drawing/2017/decorative" val="1"/>
              </a:ext>
            </a:extLst>
          </p:cNvPr>
          <p:cNvSpPr>
            <a:spLocks noGrp="1"/>
          </p:cNvSpPr>
          <p:nvPr>
            <p:ph type="ftr" sz="quarter" idx="4294967295"/>
          </p:nvPr>
        </p:nvSpPr>
        <p:spPr>
          <a:xfrm>
            <a:off x="0" y="117475"/>
            <a:ext cx="4114800" cy="331788"/>
          </a:xfrm>
        </p:spPr>
        <p:txBody>
          <a:bodyPr/>
          <a:lstStyle/>
          <a:p>
            <a:r>
              <a:rPr lang="en-US" dirty="0"/>
              <a:t>THANKS FOR REGISTERING!</a:t>
            </a:r>
          </a:p>
        </p:txBody>
      </p:sp>
    </p:spTree>
    <p:extLst>
      <p:ext uri="{BB962C8B-B14F-4D97-AF65-F5344CB8AC3E}">
        <p14:creationId xmlns:p14="http://schemas.microsoft.com/office/powerpoint/2010/main" val="2366261497"/>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CBF0A74E-FA6B-413A-9BB5-8DFC5D11FBF0}"/>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2939D353-C029-4626-8FB5-59EB766678B0}"/>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AFAA98DC-8764-4207-A487-4BF8CC4FF12A}"/>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2.7.21" id="{AFE06423-DED1-418F-A980-C7FCDD9FF36E}" vid="{37397CAB-5060-489A-BB65-9DFAEE3602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83251b-4d3b-4580-8981-be5e2b08b791" xsi:nil="true"/>
    <lcf76f155ced4ddcb4097134ff3c332f xmlns="55eee036-b312-4691-be2e-efe9fdaf17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3E5BD4A2DB99489DADB245B77948E1" ma:contentTypeVersion="14" ma:contentTypeDescription="Create a new document." ma:contentTypeScope="" ma:versionID="8fe2cf224561322f6307ff69f0cbd4e8">
  <xsd:schema xmlns:xsd="http://www.w3.org/2001/XMLSchema" xmlns:xs="http://www.w3.org/2001/XMLSchema" xmlns:p="http://schemas.microsoft.com/office/2006/metadata/properties" xmlns:ns2="55eee036-b312-4691-be2e-efe9fdaf1737" xmlns:ns3="4f83251b-4d3b-4580-8981-be5e2b08b791" targetNamespace="http://schemas.microsoft.com/office/2006/metadata/properties" ma:root="true" ma:fieldsID="efd146875e61d015b75b2115db56588f" ns2:_="" ns3:_="">
    <xsd:import namespace="55eee036-b312-4691-be2e-efe9fdaf1737"/>
    <xsd:import namespace="4f83251b-4d3b-4580-8981-be5e2b08b7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ee036-b312-4691-be2e-efe9fdaf1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83251b-4d3b-4580-8981-be5e2b08b7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39b3064-63db-4cd0-875f-805d9032981a}" ma:internalName="TaxCatchAll" ma:showField="CatchAllData" ma:web="4f83251b-4d3b-4580-8981-be5e2b08b7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FB1409-6A3F-404B-9217-7ED1FD83E38F}">
  <ds:schemaRefs>
    <ds:schemaRef ds:uri="http://purl.org/dc/elements/1.1/"/>
    <ds:schemaRef ds:uri="55eee036-b312-4691-be2e-efe9fdaf1737"/>
    <ds:schemaRef ds:uri="http://www.w3.org/XML/1998/namespace"/>
    <ds:schemaRef ds:uri="http://schemas.openxmlformats.org/package/2006/metadata/core-properties"/>
    <ds:schemaRef ds:uri="http://schemas.microsoft.com/office/2006/documentManagement/types"/>
    <ds:schemaRef ds:uri="http://purl.org/dc/terms/"/>
    <ds:schemaRef ds:uri="4f83251b-4d3b-4580-8981-be5e2b08b79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0C8FB24-F914-4F65-BE97-B3DE1B01F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ee036-b312-4691-be2e-efe9fdaf1737"/>
    <ds:schemaRef ds:uri="4f83251b-4d3b-4580-8981-be5e2b08b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F8799B-6FAE-4864-B7CC-0F0A5176B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New+McGraw+Hill+PPT+template+as+of+11.15.21 (1)</Template>
  <TotalTime>470</TotalTime>
  <Words>297</Words>
  <Application>Microsoft Office PowerPoint</Application>
  <PresentationFormat>Widescreen</PresentationFormat>
  <Paragraphs>42</Paragraphs>
  <Slides>8</Slides>
  <Notes>1</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Cover Slides</vt:lpstr>
      <vt:lpstr>1_Cover Slides</vt:lpstr>
      <vt:lpstr>Master Slide White Header</vt:lpstr>
      <vt:lpstr>Master Slide Gray Header</vt:lpstr>
      <vt:lpstr>ALEKS®</vt:lpstr>
      <vt:lpstr>Step 1</vt:lpstr>
      <vt:lpstr>Step 2</vt:lpstr>
      <vt:lpstr>Step 3</vt:lpstr>
      <vt:lpstr>Step 4</vt:lpstr>
      <vt:lpstr>Step 5</vt:lpstr>
      <vt:lpstr>Support and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ALEKS Canvas with Inclusive Access</dc:title>
  <dc:creator>Herrig, Meghan</dc:creator>
  <cp:lastModifiedBy>Herrig, Meghan</cp:lastModifiedBy>
  <cp:revision>39</cp:revision>
  <dcterms:created xsi:type="dcterms:W3CDTF">2022-02-17T20:16:12Z</dcterms:created>
  <dcterms:modified xsi:type="dcterms:W3CDTF">2024-04-24T01:36:47Z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0x010100163E5BD4A2DB99489DADB245B77948E1</vt:lpwstr>
  </property>
  <property fmtid="{D5CDD505-2E9C-101B-9397-08002B2CF9AE}" pid="3" name="MediaServiceImageTags">
    <vt:lpwstr/>
  </property>
</Properties>
</file>